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21"/>
  </p:notesMasterIdLst>
  <p:sldIdLst>
    <p:sldId id="256" r:id="rId2"/>
    <p:sldId id="257" r:id="rId3"/>
    <p:sldId id="312" r:id="rId4"/>
    <p:sldId id="286" r:id="rId5"/>
    <p:sldId id="313" r:id="rId6"/>
    <p:sldId id="315" r:id="rId7"/>
    <p:sldId id="287" r:id="rId8"/>
    <p:sldId id="292" r:id="rId9"/>
    <p:sldId id="294" r:id="rId10"/>
    <p:sldId id="297" r:id="rId11"/>
    <p:sldId id="298" r:id="rId12"/>
    <p:sldId id="259" r:id="rId13"/>
    <p:sldId id="261" r:id="rId14"/>
    <p:sldId id="300" r:id="rId15"/>
    <p:sldId id="301" r:id="rId16"/>
    <p:sldId id="302" r:id="rId17"/>
    <p:sldId id="303" r:id="rId18"/>
    <p:sldId id="304" r:id="rId19"/>
    <p:sldId id="311"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Helvetica Neue" panose="020B0604020202020204" charset="0"/>
      <p:regular r:id="rId26"/>
      <p:bold r:id="rId27"/>
      <p:italic r:id="rId28"/>
      <p:boldItalic r:id="rId29"/>
    </p:embeddedFont>
    <p:embeddedFont>
      <p:font typeface="Muli" panose="020B0604020202020204" charset="0"/>
      <p:regular r:id="rId30"/>
      <p:bold r:id="rId31"/>
      <p:italic r:id="rId32"/>
      <p:boldItalic r:id="rId33"/>
    </p:embeddedFont>
    <p:embeddedFont>
      <p:font typeface="Nixie One" panose="020B0604020202020204" charset="0"/>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A24B1FE6-BC2B-439E-9F59-AC87458AC4DB}">
          <p14:sldIdLst>
            <p14:sldId id="256"/>
            <p14:sldId id="257"/>
            <p14:sldId id="312"/>
            <p14:sldId id="286"/>
            <p14:sldId id="313"/>
            <p14:sldId id="315"/>
            <p14:sldId id="287"/>
          </p14:sldIdLst>
        </p14:section>
        <p14:section name="dev express" id="{A3382131-7BA1-4E9D-AAD4-0543EC491762}">
          <p14:sldIdLst>
            <p14:sldId id="292"/>
            <p14:sldId id="294"/>
          </p14:sldIdLst>
        </p14:section>
        <p14:section name="Entity framework" id="{8AE0B4CE-1602-4145-9528-490582790CDE}">
          <p14:sldIdLst>
            <p14:sldId id="297"/>
            <p14:sldId id="298"/>
            <p14:sldId id="259"/>
            <p14:sldId id="261"/>
          </p14:sldIdLst>
        </p14:section>
        <p14:section name="Quản Lý" id="{67E222C0-CE3B-4648-984E-AD053D1F2A67}">
          <p14:sldIdLst>
            <p14:sldId id="300"/>
            <p14:sldId id="301"/>
          </p14:sldIdLst>
        </p14:section>
        <p14:section name="Nhân Viên" id="{107DE09F-BD1A-492B-8DB3-0D2D3CC5368F}">
          <p14:sldIdLst>
            <p14:sldId id="302"/>
            <p14:sldId id="303"/>
            <p14:sldId id="304"/>
            <p14:sldId id="31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a:srgbClr val="0000FF"/>
    <a:srgbClr val="1102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1F49FEA-A8DC-4CDF-ADF0-F4EEC92C7CAB}">
  <a:tblStyle styleId="{51F49FEA-A8DC-4CDF-ADF0-F4EEC92C7CA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9" d="100"/>
          <a:sy n="89" d="100"/>
        </p:scale>
        <p:origin x="84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svg>
</file>

<file path=ppt/media/image12.jpg>
</file>

<file path=ppt/media/image13.png>
</file>

<file path=ppt/media/image14.png>
</file>

<file path=ppt/media/image15.svg>
</file>

<file path=ppt/media/image16.png>
</file>

<file path=ppt/media/image17.png>
</file>

<file path=ppt/media/image18.svg>
</file>

<file path=ppt/media/image19.png>
</file>

<file path=ppt/media/image2.JPG>
</file>

<file path=ppt/media/image20.svg>
</file>

<file path=ppt/media/image21.png>
</file>

<file path=ppt/media/image22.png>
</file>

<file path=ppt/media/image220.png>
</file>

<file path=ppt/media/image23.png>
</file>

<file path=ppt/media/image230.png>
</file>

<file path=ppt/media/image24.png>
</file>

<file path=ppt/media/image25.png>
</file>

<file path=ppt/media/image26.png>
</file>

<file path=ppt/media/image27.png>
</file>

<file path=ppt/media/image28.jpg>
</file>

<file path=ppt/media/image29.png>
</file>

<file path=ppt/media/image3.jpg>
</file>

<file path=ppt/media/image30.png>
</file>

<file path=ppt/media/image31.png>
</file>

<file path=ppt/media/image32.png>
</file>

<file path=ppt/media/image33.jpeg>
</file>

<file path=ppt/media/image34.png>
</file>

<file path=ppt/media/image4.jpeg>
</file>

<file path=ppt/media/image5.jpeg>
</file>

<file path=ppt/media/image6.jpe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rot="10800000" flipH="1">
            <a:off x="3919993" y="3977033"/>
            <a:ext cx="1303500" cy="11283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1" name="Google Shape;11;p2"/>
          <p:cNvSpPr/>
          <p:nvPr/>
        </p:nvSpPr>
        <p:spPr>
          <a:xfrm rot="5400000">
            <a:off x="3809057" y="-81000"/>
            <a:ext cx="1525500" cy="1761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2" name="Google Shape;12;p2"/>
          <p:cNvSpPr txBox="1">
            <a:spLocks noGrp="1"/>
          </p:cNvSpPr>
          <p:nvPr>
            <p:ph type="ctrTitle"/>
          </p:nvPr>
        </p:nvSpPr>
        <p:spPr>
          <a:xfrm>
            <a:off x="1400175" y="1991825"/>
            <a:ext cx="6343500" cy="11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3" name="Google Shape;13;p2"/>
          <p:cNvSpPr/>
          <p:nvPr/>
        </p:nvSpPr>
        <p:spPr>
          <a:xfrm rot="10800000" flipH="1">
            <a:off x="2809875" y="-172875"/>
            <a:ext cx="1111500" cy="962400"/>
          </a:xfrm>
          <a:prstGeom prst="hexagon">
            <a:avLst>
              <a:gd name="adj" fmla="val 28678"/>
              <a:gd name="vf" fmla="val 115470"/>
            </a:avLst>
          </a:prstGeom>
          <a:noFill/>
          <a:ln w="19050"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flipH="1">
            <a:off x="3602723" y="1360109"/>
            <a:ext cx="493800" cy="4275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flipH="1">
            <a:off x="5278915" y="855279"/>
            <a:ext cx="944700" cy="818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flipH="1">
            <a:off x="5365799" y="352324"/>
            <a:ext cx="493800" cy="4272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5549153" y="1029780"/>
            <a:ext cx="404640" cy="374059"/>
            <a:chOff x="5975075" y="2327500"/>
            <a:chExt cx="420100" cy="388350"/>
          </a:xfrm>
        </p:grpSpPr>
        <p:sp>
          <p:nvSpPr>
            <p:cNvPr id="18" name="Google Shape;18;p2"/>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a:off x="3253021" y="113273"/>
            <a:ext cx="225085" cy="38996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4380526" y="515192"/>
            <a:ext cx="382958" cy="607111"/>
            <a:chOff x="6718575" y="2318625"/>
            <a:chExt cx="256950" cy="407375"/>
          </a:xfrm>
        </p:grpSpPr>
        <p:sp>
          <p:nvSpPr>
            <p:cNvPr id="22" name="Google Shape;22;p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3199464" y="902959"/>
            <a:ext cx="395018" cy="403297"/>
            <a:chOff x="3951850" y="2985350"/>
            <a:chExt cx="407950" cy="416500"/>
          </a:xfrm>
        </p:grpSpPr>
        <p:sp>
          <p:nvSpPr>
            <p:cNvPr id="31" name="Google Shape;31;p2"/>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2"/>
          <p:cNvSpPr/>
          <p:nvPr/>
        </p:nvSpPr>
        <p:spPr>
          <a:xfrm rot="10800000" flipH="1">
            <a:off x="5010533" y="4576648"/>
            <a:ext cx="1032900" cy="894600"/>
          </a:xfrm>
          <a:prstGeom prst="hexagon">
            <a:avLst>
              <a:gd name="adj" fmla="val 28678"/>
              <a:gd name="vf" fmla="val 115470"/>
            </a:avLst>
          </a:prstGeom>
          <a:noFill/>
          <a:ln w="19050"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flipH="1">
            <a:off x="5133679" y="4056450"/>
            <a:ext cx="540000" cy="4674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flipH="1">
            <a:off x="3101709" y="3629719"/>
            <a:ext cx="1032900" cy="8940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flipH="1">
            <a:off x="3530384" y="4576662"/>
            <a:ext cx="452100" cy="3912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370705" y="4867761"/>
            <a:ext cx="312503" cy="31248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2"/>
          <p:cNvGrpSpPr/>
          <p:nvPr/>
        </p:nvGrpSpPr>
        <p:grpSpPr>
          <a:xfrm>
            <a:off x="5772009" y="4056440"/>
            <a:ext cx="573943" cy="550550"/>
            <a:chOff x="5241175" y="4959100"/>
            <a:chExt cx="539775" cy="517775"/>
          </a:xfrm>
        </p:grpSpPr>
        <p:sp>
          <p:nvSpPr>
            <p:cNvPr id="41" name="Google Shape;41;p2"/>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2"/>
          <p:cNvSpPr/>
          <p:nvPr/>
        </p:nvSpPr>
        <p:spPr>
          <a:xfrm>
            <a:off x="3429208" y="3904791"/>
            <a:ext cx="377839" cy="343685"/>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8"/>
        <p:cNvGrpSpPr/>
        <p:nvPr/>
      </p:nvGrpSpPr>
      <p:grpSpPr>
        <a:xfrm>
          <a:off x="0" y="0"/>
          <a:ext cx="0" cy="0"/>
          <a:chOff x="0" y="0"/>
          <a:chExt cx="0" cy="0"/>
        </a:xfrm>
      </p:grpSpPr>
      <p:sp>
        <p:nvSpPr>
          <p:cNvPr id="49" name="Google Shape;49;p3"/>
          <p:cNvSpPr/>
          <p:nvPr/>
        </p:nvSpPr>
        <p:spPr>
          <a:xfrm rot="10800000" flipH="1">
            <a:off x="-94969" y="303826"/>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0" name="Google Shape;50;p3"/>
          <p:cNvSpPr/>
          <p:nvPr/>
        </p:nvSpPr>
        <p:spPr>
          <a:xfrm rot="5400000">
            <a:off x="559400" y="1538825"/>
            <a:ext cx="1788000" cy="2064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1" name="Google Shape;51;p3"/>
          <p:cNvSpPr txBox="1">
            <a:spLocks noGrp="1"/>
          </p:cNvSpPr>
          <p:nvPr>
            <p:ph type="ctrTitle"/>
          </p:nvPr>
        </p:nvSpPr>
        <p:spPr>
          <a:xfrm>
            <a:off x="2743200" y="1735750"/>
            <a:ext cx="56388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2" name="Google Shape;52;p3"/>
          <p:cNvSpPr txBox="1">
            <a:spLocks noGrp="1"/>
          </p:cNvSpPr>
          <p:nvPr>
            <p:ph type="subTitle" idx="1"/>
          </p:nvPr>
        </p:nvSpPr>
        <p:spPr>
          <a:xfrm>
            <a:off x="2743200" y="2821004"/>
            <a:ext cx="5696100" cy="784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 name="Google Shape;53;p3"/>
          <p:cNvSpPr/>
          <p:nvPr/>
        </p:nvSpPr>
        <p:spPr>
          <a:xfrm rot="10800000" flipH="1">
            <a:off x="66674" y="313542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rot="10800000" flipH="1">
            <a:off x="828675" y="351655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rot="10800000" flipH="1">
            <a:off x="761999" y="8779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flipH="1">
            <a:off x="793851" y="4692801"/>
            <a:ext cx="517500" cy="4479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3"/>
          <p:cNvGrpSpPr/>
          <p:nvPr/>
        </p:nvGrpSpPr>
        <p:grpSpPr>
          <a:xfrm>
            <a:off x="996359" y="1070668"/>
            <a:ext cx="351204" cy="324661"/>
            <a:chOff x="5975075" y="2327500"/>
            <a:chExt cx="420100" cy="388350"/>
          </a:xfrm>
        </p:grpSpPr>
        <p:sp>
          <p:nvSpPr>
            <p:cNvPr id="58" name="Google Shape;58;p3"/>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p:nvPr/>
        </p:nvSpPr>
        <p:spPr>
          <a:xfrm>
            <a:off x="393600" y="334662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3"/>
          <p:cNvGrpSpPr/>
          <p:nvPr/>
        </p:nvGrpSpPr>
        <p:grpSpPr>
          <a:xfrm>
            <a:off x="305253" y="553856"/>
            <a:ext cx="247469" cy="392302"/>
            <a:chOff x="6718575" y="2318625"/>
            <a:chExt cx="256950" cy="407375"/>
          </a:xfrm>
        </p:grpSpPr>
        <p:sp>
          <p:nvSpPr>
            <p:cNvPr id="62" name="Google Shape;62;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3"/>
          <p:cNvGrpSpPr/>
          <p:nvPr/>
        </p:nvGrpSpPr>
        <p:grpSpPr>
          <a:xfrm>
            <a:off x="1419984" y="3634331"/>
            <a:ext cx="342882" cy="350068"/>
            <a:chOff x="3951850" y="2985350"/>
            <a:chExt cx="407950" cy="416500"/>
          </a:xfrm>
        </p:grpSpPr>
        <p:sp>
          <p:nvSpPr>
            <p:cNvPr id="71" name="Google Shape;71;p3"/>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3"/>
          <p:cNvSpPr/>
          <p:nvPr/>
        </p:nvSpPr>
        <p:spPr>
          <a:xfrm rot="10800000" flipH="1">
            <a:off x="733424" y="393602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10800000" flipH="1">
            <a:off x="738525" y="10085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rot="10800000" flipH="1">
            <a:off x="-291325" y="4148475"/>
            <a:ext cx="1182300" cy="10236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10800000" flipH="1">
            <a:off x="420725" y="-6522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019338" y="416705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3"/>
          <p:cNvGrpSpPr/>
          <p:nvPr/>
        </p:nvGrpSpPr>
        <p:grpSpPr>
          <a:xfrm>
            <a:off x="-50285" y="1452794"/>
            <a:ext cx="624844" cy="599376"/>
            <a:chOff x="5241175" y="4959100"/>
            <a:chExt cx="539775" cy="517775"/>
          </a:xfrm>
        </p:grpSpPr>
        <p:sp>
          <p:nvSpPr>
            <p:cNvPr id="81" name="Google Shape;81;p3"/>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p:nvPr/>
        </p:nvSpPr>
        <p:spPr>
          <a:xfrm>
            <a:off x="47199" y="4430470"/>
            <a:ext cx="505231" cy="459562"/>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29"/>
        <p:cNvGrpSpPr/>
        <p:nvPr/>
      </p:nvGrpSpPr>
      <p:grpSpPr>
        <a:xfrm>
          <a:off x="0" y="0"/>
          <a:ext cx="0" cy="0"/>
          <a:chOff x="0" y="0"/>
          <a:chExt cx="0" cy="0"/>
        </a:xfrm>
      </p:grpSpPr>
      <p:sp>
        <p:nvSpPr>
          <p:cNvPr id="130" name="Google Shape;130;p5"/>
          <p:cNvSpPr/>
          <p:nvPr/>
        </p:nvSpPr>
        <p:spPr>
          <a:xfrm rot="10800000" flipH="1">
            <a:off x="7663675" y="3684808"/>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1" name="Google Shape;131;p5"/>
          <p:cNvSpPr/>
          <p:nvPr/>
        </p:nvSpPr>
        <p:spPr>
          <a:xfrm rot="5400000">
            <a:off x="499599" y="157100"/>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2" name="Google Shape;132;p5"/>
          <p:cNvSpPr txBox="1">
            <a:spLocks noGrp="1"/>
          </p:cNvSpPr>
          <p:nvPr>
            <p:ph type="title"/>
          </p:nvPr>
        </p:nvSpPr>
        <p:spPr>
          <a:xfrm>
            <a:off x="1732700" y="1735600"/>
            <a:ext cx="4944300" cy="6453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133" name="Google Shape;133;p5"/>
          <p:cNvSpPr txBox="1">
            <a:spLocks noGrp="1"/>
          </p:cNvSpPr>
          <p:nvPr>
            <p:ph type="body" idx="1"/>
          </p:nvPr>
        </p:nvSpPr>
        <p:spPr>
          <a:xfrm>
            <a:off x="1732700" y="2255125"/>
            <a:ext cx="4944300" cy="1659900"/>
          </a:xfrm>
          <a:prstGeom prst="rect">
            <a:avLst/>
          </a:prstGeom>
        </p:spPr>
        <p:txBody>
          <a:bodyPr spcFirstLastPara="1" wrap="square" lIns="91425" tIns="91425" rIns="91425" bIns="91425" anchor="t" anchorCtr="0">
            <a:noAutofit/>
          </a:bodyPr>
          <a:lstStyle>
            <a:lvl1pPr marL="457200" lvl="0" indent="-317500">
              <a:spcBef>
                <a:spcPts val="600"/>
              </a:spcBef>
              <a:spcAft>
                <a:spcPts val="0"/>
              </a:spcAft>
              <a:buSzPts val="1400"/>
              <a:buFont typeface="Muli"/>
              <a:buChar char="◇"/>
              <a:defRPr>
                <a:latin typeface="Muli"/>
                <a:ea typeface="Muli"/>
                <a:cs typeface="Muli"/>
                <a:sym typeface="Muli"/>
              </a:defRPr>
            </a:lvl1pPr>
            <a:lvl2pPr marL="914400" lvl="1" indent="-317500">
              <a:spcBef>
                <a:spcPts val="0"/>
              </a:spcBef>
              <a:spcAft>
                <a:spcPts val="0"/>
              </a:spcAft>
              <a:buSzPts val="1400"/>
              <a:buFont typeface="Muli"/>
              <a:buChar char="￭"/>
              <a:defRPr>
                <a:latin typeface="Muli"/>
                <a:ea typeface="Muli"/>
                <a:cs typeface="Muli"/>
                <a:sym typeface="Muli"/>
              </a:defRPr>
            </a:lvl2pPr>
            <a:lvl3pPr marL="1371600" lvl="2" indent="-317500">
              <a:spcBef>
                <a:spcPts val="0"/>
              </a:spcBef>
              <a:spcAft>
                <a:spcPts val="0"/>
              </a:spcAft>
              <a:buSzPts val="1400"/>
              <a:buFont typeface="Muli"/>
              <a:buChar char="￮"/>
              <a:defRPr>
                <a:latin typeface="Muli"/>
                <a:ea typeface="Muli"/>
                <a:cs typeface="Muli"/>
                <a:sym typeface="Muli"/>
              </a:defRPr>
            </a:lvl3pPr>
            <a:lvl4pPr marL="1828800" lvl="3" indent="-317500">
              <a:spcBef>
                <a:spcPts val="0"/>
              </a:spcBef>
              <a:spcAft>
                <a:spcPts val="0"/>
              </a:spcAft>
              <a:buSzPts val="1400"/>
              <a:buFont typeface="Muli"/>
              <a:buChar char="●"/>
              <a:defRPr>
                <a:latin typeface="Muli"/>
                <a:ea typeface="Muli"/>
                <a:cs typeface="Muli"/>
                <a:sym typeface="Muli"/>
              </a:defRPr>
            </a:lvl4pPr>
            <a:lvl5pPr marL="2286000" lvl="4" indent="-317500">
              <a:spcBef>
                <a:spcPts val="0"/>
              </a:spcBef>
              <a:spcAft>
                <a:spcPts val="0"/>
              </a:spcAft>
              <a:buSzPts val="1400"/>
              <a:buFont typeface="Muli"/>
              <a:buChar char="○"/>
              <a:defRPr>
                <a:latin typeface="Muli"/>
                <a:ea typeface="Muli"/>
                <a:cs typeface="Muli"/>
                <a:sym typeface="Muli"/>
              </a:defRPr>
            </a:lvl5pPr>
            <a:lvl6pPr marL="2743200" lvl="5" indent="-317500">
              <a:spcBef>
                <a:spcPts val="0"/>
              </a:spcBef>
              <a:spcAft>
                <a:spcPts val="0"/>
              </a:spcAft>
              <a:buSzPts val="1400"/>
              <a:buFont typeface="Muli"/>
              <a:buChar char="■"/>
              <a:defRPr>
                <a:latin typeface="Muli"/>
                <a:ea typeface="Muli"/>
                <a:cs typeface="Muli"/>
                <a:sym typeface="Muli"/>
              </a:defRPr>
            </a:lvl6pPr>
            <a:lvl7pPr marL="3200400" lvl="6" indent="-317500">
              <a:spcBef>
                <a:spcPts val="0"/>
              </a:spcBef>
              <a:spcAft>
                <a:spcPts val="0"/>
              </a:spcAft>
              <a:buSzPts val="1400"/>
              <a:buFont typeface="Muli"/>
              <a:buChar char="●"/>
              <a:defRPr>
                <a:latin typeface="Muli"/>
                <a:ea typeface="Muli"/>
                <a:cs typeface="Muli"/>
                <a:sym typeface="Muli"/>
              </a:defRPr>
            </a:lvl7pPr>
            <a:lvl8pPr marL="3657600" lvl="7" indent="-317500">
              <a:spcBef>
                <a:spcPts val="0"/>
              </a:spcBef>
              <a:spcAft>
                <a:spcPts val="0"/>
              </a:spcAft>
              <a:buSzPts val="1400"/>
              <a:buFont typeface="Muli"/>
              <a:buChar char="○"/>
              <a:defRPr>
                <a:latin typeface="Muli"/>
                <a:ea typeface="Muli"/>
                <a:cs typeface="Muli"/>
                <a:sym typeface="Muli"/>
              </a:defRPr>
            </a:lvl8pPr>
            <a:lvl9pPr marL="4114800" lvl="8" indent="-317500">
              <a:spcBef>
                <a:spcPts val="0"/>
              </a:spcBef>
              <a:spcAft>
                <a:spcPts val="0"/>
              </a:spcAft>
              <a:buSzPts val="1400"/>
              <a:buFont typeface="Muli"/>
              <a:buChar char="■"/>
              <a:defRPr>
                <a:latin typeface="Muli"/>
                <a:ea typeface="Muli"/>
                <a:cs typeface="Muli"/>
                <a:sym typeface="Muli"/>
              </a:defRPr>
            </a:lvl9pPr>
          </a:lstStyle>
          <a:p>
            <a:endParaRPr/>
          </a:p>
        </p:txBody>
      </p:sp>
      <p:sp>
        <p:nvSpPr>
          <p:cNvPr id="134" name="Google Shape;134;p5"/>
          <p:cNvSpPr/>
          <p:nvPr/>
        </p:nvSpPr>
        <p:spPr>
          <a:xfrm rot="10800000" flipH="1">
            <a:off x="-123826" y="10589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rot="10800000" flipH="1">
            <a:off x="638175" y="14401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rot="10800000" flipH="1">
            <a:off x="1495424" y="-1316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rot="10800000" flipH="1">
            <a:off x="327800" y="8892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rot="10800000" flipH="1">
            <a:off x="8486774" y="423077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rot="10800000" flipH="1">
            <a:off x="8124824" y="461570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rot="10800000" flipH="1">
            <a:off x="7821348" y="2935400"/>
            <a:ext cx="819900" cy="7098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rot="10800000" flipH="1">
            <a:off x="8486775" y="351217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5"/>
          <p:cNvGrpSpPr/>
          <p:nvPr/>
        </p:nvGrpSpPr>
        <p:grpSpPr>
          <a:xfrm>
            <a:off x="1729784" y="61068"/>
            <a:ext cx="351204" cy="324661"/>
            <a:chOff x="5975075" y="2327500"/>
            <a:chExt cx="420100" cy="388350"/>
          </a:xfrm>
        </p:grpSpPr>
        <p:sp>
          <p:nvSpPr>
            <p:cNvPr id="143" name="Google Shape;143;p5"/>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5"/>
          <p:cNvSpPr/>
          <p:nvPr/>
        </p:nvSpPr>
        <p:spPr>
          <a:xfrm>
            <a:off x="203100" y="12701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8772688" y="446180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5"/>
          <p:cNvGrpSpPr/>
          <p:nvPr/>
        </p:nvGrpSpPr>
        <p:grpSpPr>
          <a:xfrm>
            <a:off x="7354067" y="3426715"/>
            <a:ext cx="455624" cy="437054"/>
            <a:chOff x="5241175" y="4959100"/>
            <a:chExt cx="539775" cy="517775"/>
          </a:xfrm>
        </p:grpSpPr>
        <p:sp>
          <p:nvSpPr>
            <p:cNvPr id="148" name="Google Shape;148;p5"/>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5"/>
          <p:cNvSpPr/>
          <p:nvPr/>
        </p:nvSpPr>
        <p:spPr>
          <a:xfrm>
            <a:off x="8081326" y="3153875"/>
            <a:ext cx="299952" cy="272838"/>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5"/>
          <p:cNvGrpSpPr/>
          <p:nvPr/>
        </p:nvGrpSpPr>
        <p:grpSpPr>
          <a:xfrm>
            <a:off x="904276" y="515192"/>
            <a:ext cx="382958" cy="607111"/>
            <a:chOff x="6718575" y="2318625"/>
            <a:chExt cx="256950" cy="407375"/>
          </a:xfrm>
        </p:grpSpPr>
        <p:sp>
          <p:nvSpPr>
            <p:cNvPr id="156" name="Google Shape;156;p5"/>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5"/>
          <p:cNvGrpSpPr/>
          <p:nvPr/>
        </p:nvGrpSpPr>
        <p:grpSpPr>
          <a:xfrm>
            <a:off x="335759" y="1840531"/>
            <a:ext cx="342882" cy="350068"/>
            <a:chOff x="3951850" y="2985350"/>
            <a:chExt cx="407950" cy="416500"/>
          </a:xfrm>
        </p:grpSpPr>
        <p:sp>
          <p:nvSpPr>
            <p:cNvPr id="165" name="Google Shape;165;p5"/>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12"/>
        <p:cNvGrpSpPr/>
        <p:nvPr/>
      </p:nvGrpSpPr>
      <p:grpSpPr>
        <a:xfrm>
          <a:off x="0" y="0"/>
          <a:ext cx="0" cy="0"/>
          <a:chOff x="0" y="0"/>
          <a:chExt cx="0" cy="0"/>
        </a:xfrm>
      </p:grpSpPr>
      <p:sp>
        <p:nvSpPr>
          <p:cNvPr id="213" name="Google Shape;213;p7"/>
          <p:cNvSpPr/>
          <p:nvPr/>
        </p:nvSpPr>
        <p:spPr>
          <a:xfrm rot="5400000">
            <a:off x="499599" y="157100"/>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14" name="Google Shape;214;p7"/>
          <p:cNvSpPr txBox="1">
            <a:spLocks noGrp="1"/>
          </p:cNvSpPr>
          <p:nvPr>
            <p:ph type="title"/>
          </p:nvPr>
        </p:nvSpPr>
        <p:spPr>
          <a:xfrm>
            <a:off x="1732700" y="1735600"/>
            <a:ext cx="4944300" cy="6453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15" name="Google Shape;215;p7"/>
          <p:cNvSpPr txBox="1">
            <a:spLocks noGrp="1"/>
          </p:cNvSpPr>
          <p:nvPr>
            <p:ph type="body" idx="1"/>
          </p:nvPr>
        </p:nvSpPr>
        <p:spPr>
          <a:xfrm>
            <a:off x="1732700"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6" name="Google Shape;216;p7"/>
          <p:cNvSpPr txBox="1">
            <a:spLocks noGrp="1"/>
          </p:cNvSpPr>
          <p:nvPr>
            <p:ph type="body" idx="2"/>
          </p:nvPr>
        </p:nvSpPr>
        <p:spPr>
          <a:xfrm>
            <a:off x="4020972"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7" name="Google Shape;217;p7"/>
          <p:cNvSpPr txBox="1">
            <a:spLocks noGrp="1"/>
          </p:cNvSpPr>
          <p:nvPr>
            <p:ph type="body" idx="3"/>
          </p:nvPr>
        </p:nvSpPr>
        <p:spPr>
          <a:xfrm>
            <a:off x="6309245"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8" name="Google Shape;218;p7"/>
          <p:cNvSpPr/>
          <p:nvPr/>
        </p:nvSpPr>
        <p:spPr>
          <a:xfrm rot="10800000" flipH="1">
            <a:off x="-123826" y="10589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rot="10800000" flipH="1">
            <a:off x="638175" y="14401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rot="10800000" flipH="1">
            <a:off x="1495424" y="-1316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rot="10800000" flipH="1">
            <a:off x="327800" y="8892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7"/>
          <p:cNvGrpSpPr/>
          <p:nvPr/>
        </p:nvGrpSpPr>
        <p:grpSpPr>
          <a:xfrm>
            <a:off x="1729784" y="61068"/>
            <a:ext cx="351204" cy="324661"/>
            <a:chOff x="5975075" y="2327500"/>
            <a:chExt cx="420100" cy="388350"/>
          </a:xfrm>
        </p:grpSpPr>
        <p:sp>
          <p:nvSpPr>
            <p:cNvPr id="223" name="Google Shape;223;p7"/>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7"/>
          <p:cNvSpPr/>
          <p:nvPr/>
        </p:nvSpPr>
        <p:spPr>
          <a:xfrm>
            <a:off x="203100" y="12701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7"/>
          <p:cNvGrpSpPr/>
          <p:nvPr/>
        </p:nvGrpSpPr>
        <p:grpSpPr>
          <a:xfrm>
            <a:off x="904276" y="515192"/>
            <a:ext cx="382958" cy="607111"/>
            <a:chOff x="6718575" y="2318625"/>
            <a:chExt cx="256950" cy="407375"/>
          </a:xfrm>
        </p:grpSpPr>
        <p:sp>
          <p:nvSpPr>
            <p:cNvPr id="227" name="Google Shape;227;p7"/>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7"/>
          <p:cNvGrpSpPr/>
          <p:nvPr/>
        </p:nvGrpSpPr>
        <p:grpSpPr>
          <a:xfrm>
            <a:off x="335759" y="1840531"/>
            <a:ext cx="342882" cy="350068"/>
            <a:chOff x="3951850" y="2985350"/>
            <a:chExt cx="407950" cy="416500"/>
          </a:xfrm>
        </p:grpSpPr>
        <p:sp>
          <p:nvSpPr>
            <p:cNvPr id="236" name="Google Shape;236;p7"/>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 name="Google Shape;240;p7"/>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1"/>
        <p:cNvGrpSpPr/>
        <p:nvPr/>
      </p:nvGrpSpPr>
      <p:grpSpPr>
        <a:xfrm>
          <a:off x="0" y="0"/>
          <a:ext cx="0" cy="0"/>
          <a:chOff x="0" y="0"/>
          <a:chExt cx="0" cy="0"/>
        </a:xfrm>
      </p:grpSpPr>
      <p:sp>
        <p:nvSpPr>
          <p:cNvPr id="322" name="Google Shape;322;p10"/>
          <p:cNvSpPr/>
          <p:nvPr/>
        </p:nvSpPr>
        <p:spPr>
          <a:xfrm rot="10800000" flipH="1">
            <a:off x="8218352" y="4121459"/>
            <a:ext cx="685200" cy="593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3" name="Google Shape;323;p10"/>
          <p:cNvSpPr/>
          <p:nvPr/>
        </p:nvSpPr>
        <p:spPr>
          <a:xfrm rot="5400000">
            <a:off x="388487" y="105212"/>
            <a:ext cx="944100" cy="10902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4" name="Google Shape;324;p10"/>
          <p:cNvSpPr/>
          <p:nvPr/>
        </p:nvSpPr>
        <p:spPr>
          <a:xfrm rot="10800000" flipH="1">
            <a:off x="-123825" y="847791"/>
            <a:ext cx="674400" cy="5844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0"/>
          <p:cNvSpPr/>
          <p:nvPr/>
        </p:nvSpPr>
        <p:spPr>
          <a:xfrm rot="10800000" flipH="1">
            <a:off x="503116" y="1161450"/>
            <a:ext cx="352800" cy="3054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0"/>
          <p:cNvSpPr/>
          <p:nvPr/>
        </p:nvSpPr>
        <p:spPr>
          <a:xfrm rot="10800000" flipH="1">
            <a:off x="1208424" y="-131812"/>
            <a:ext cx="674400" cy="5844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0"/>
          <p:cNvSpPr/>
          <p:nvPr/>
        </p:nvSpPr>
        <p:spPr>
          <a:xfrm rot="10800000" flipH="1">
            <a:off x="247753" y="49693"/>
            <a:ext cx="295200" cy="2556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0"/>
          <p:cNvSpPr/>
          <p:nvPr/>
        </p:nvSpPr>
        <p:spPr>
          <a:xfrm rot="10800000" flipH="1">
            <a:off x="8763568" y="4485979"/>
            <a:ext cx="543000" cy="4704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0"/>
          <p:cNvSpPr/>
          <p:nvPr/>
        </p:nvSpPr>
        <p:spPr>
          <a:xfrm rot="10800000" flipH="1">
            <a:off x="8523810" y="4741100"/>
            <a:ext cx="284100" cy="2457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0"/>
          <p:cNvSpPr/>
          <p:nvPr/>
        </p:nvSpPr>
        <p:spPr>
          <a:xfrm rot="10800000" flipH="1">
            <a:off x="8322785" y="3628023"/>
            <a:ext cx="543000" cy="470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0"/>
          <p:cNvSpPr/>
          <p:nvPr/>
        </p:nvSpPr>
        <p:spPr>
          <a:xfrm rot="10800000" flipH="1">
            <a:off x="8763569" y="4009882"/>
            <a:ext cx="237600" cy="2058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0"/>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0E293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32700" y="1735600"/>
            <a:ext cx="4944300" cy="6453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a:endParaRPr/>
          </a:p>
        </p:txBody>
      </p:sp>
      <p:sp>
        <p:nvSpPr>
          <p:cNvPr id="7" name="Google Shape;7;p1"/>
          <p:cNvSpPr txBox="1">
            <a:spLocks noGrp="1"/>
          </p:cNvSpPr>
          <p:nvPr>
            <p:ph type="body" idx="1"/>
          </p:nvPr>
        </p:nvSpPr>
        <p:spPr>
          <a:xfrm>
            <a:off x="1732700" y="2255125"/>
            <a:ext cx="4944300" cy="1659900"/>
          </a:xfrm>
          <a:prstGeom prst="rect">
            <a:avLst/>
          </a:prstGeom>
          <a:noFill/>
          <a:ln>
            <a:noFill/>
          </a:ln>
        </p:spPr>
        <p:txBody>
          <a:bodyPr spcFirstLastPara="1" wrap="square" lIns="91425" tIns="91425" rIns="91425" bIns="91425" anchor="t" anchorCtr="0">
            <a:noAutofit/>
          </a:bodyPr>
          <a:lstStyle>
            <a:lvl1pPr marL="457200" lvl="0" indent="-3175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marL="914400" lvl="1"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marL="1371600" lvl="2"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marL="1828800" lvl="3"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marL="2286000" lvl="4"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marL="2743200" lvl="5"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marL="3200400" lvl="6"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marL="3657600" lvl="7"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marL="4114800" lvl="8"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3557" y="4785525"/>
            <a:ext cx="548700" cy="357900"/>
          </a:xfrm>
          <a:prstGeom prst="rect">
            <a:avLst/>
          </a:prstGeom>
          <a:noFill/>
          <a:ln>
            <a:noFill/>
          </a:ln>
        </p:spPr>
        <p:txBody>
          <a:bodyPr spcFirstLastPara="1" wrap="square" lIns="91425" tIns="91425" rIns="91425" bIns="91425" anchor="t" anchorCtr="0">
            <a:noAutofit/>
          </a:bodyPr>
          <a:lstStyle>
            <a:lvl1pPr lvl="0">
              <a:buNone/>
              <a:defRPr sz="1200">
                <a:solidFill>
                  <a:srgbClr val="19BBD5"/>
                </a:solidFill>
                <a:latin typeface="Nixie One"/>
                <a:ea typeface="Nixie One"/>
                <a:cs typeface="Nixie One"/>
                <a:sym typeface="Nixie One"/>
              </a:defRPr>
            </a:lvl1pPr>
            <a:lvl2pPr lvl="1">
              <a:buNone/>
              <a:defRPr sz="1200">
                <a:solidFill>
                  <a:srgbClr val="19BBD5"/>
                </a:solidFill>
                <a:latin typeface="Nixie One"/>
                <a:ea typeface="Nixie One"/>
                <a:cs typeface="Nixie One"/>
                <a:sym typeface="Nixie One"/>
              </a:defRPr>
            </a:lvl2pPr>
            <a:lvl3pPr lvl="2">
              <a:buNone/>
              <a:defRPr sz="1200">
                <a:solidFill>
                  <a:srgbClr val="19BBD5"/>
                </a:solidFill>
                <a:latin typeface="Nixie One"/>
                <a:ea typeface="Nixie One"/>
                <a:cs typeface="Nixie One"/>
                <a:sym typeface="Nixie One"/>
              </a:defRPr>
            </a:lvl3pPr>
            <a:lvl4pPr lvl="3">
              <a:buNone/>
              <a:defRPr sz="1200">
                <a:solidFill>
                  <a:srgbClr val="19BBD5"/>
                </a:solidFill>
                <a:latin typeface="Nixie One"/>
                <a:ea typeface="Nixie One"/>
                <a:cs typeface="Nixie One"/>
                <a:sym typeface="Nixie One"/>
              </a:defRPr>
            </a:lvl4pPr>
            <a:lvl5pPr lvl="4">
              <a:buNone/>
              <a:defRPr sz="1200">
                <a:solidFill>
                  <a:srgbClr val="19BBD5"/>
                </a:solidFill>
                <a:latin typeface="Nixie One"/>
                <a:ea typeface="Nixie One"/>
                <a:cs typeface="Nixie One"/>
                <a:sym typeface="Nixie One"/>
              </a:defRPr>
            </a:lvl5pPr>
            <a:lvl6pPr lvl="5">
              <a:buNone/>
              <a:defRPr sz="1200">
                <a:solidFill>
                  <a:srgbClr val="19BBD5"/>
                </a:solidFill>
                <a:latin typeface="Nixie One"/>
                <a:ea typeface="Nixie One"/>
                <a:cs typeface="Nixie One"/>
                <a:sym typeface="Nixie One"/>
              </a:defRPr>
            </a:lvl6pPr>
            <a:lvl7pPr lvl="6">
              <a:buNone/>
              <a:defRPr sz="1200">
                <a:solidFill>
                  <a:srgbClr val="19BBD5"/>
                </a:solidFill>
                <a:latin typeface="Nixie One"/>
                <a:ea typeface="Nixie One"/>
                <a:cs typeface="Nixie One"/>
                <a:sym typeface="Nixie One"/>
              </a:defRPr>
            </a:lvl7pPr>
            <a:lvl8pPr lvl="7">
              <a:buNone/>
              <a:defRPr sz="1200">
                <a:solidFill>
                  <a:srgbClr val="19BBD5"/>
                </a:solidFill>
                <a:latin typeface="Nixie One"/>
                <a:ea typeface="Nixie One"/>
                <a:cs typeface="Nixie One"/>
                <a:sym typeface="Nixie One"/>
              </a:defRPr>
            </a:lvl8pPr>
            <a:lvl9pPr lvl="8">
              <a:buNone/>
              <a:defRPr sz="1200">
                <a:solidFill>
                  <a:srgbClr val="19BBD5"/>
                </a:solidFill>
                <a:latin typeface="Nixie One"/>
                <a:ea typeface="Nixie One"/>
                <a:cs typeface="Nixie One"/>
                <a:sym typeface="Nixie One"/>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6"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3.wdp"/><Relationship Id="rId2"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4.wdp"/></Relationships>
</file>

<file path=ppt/slides/_rels/slide13.xml.rels><?xml version="1.0" encoding="UTF-8" standalone="yes"?>
<Relationships xmlns="http://schemas.openxmlformats.org/package/2006/relationships"><Relationship Id="rId8" Type="http://schemas.openxmlformats.org/officeDocument/2006/relationships/image" Target="../media/image230.png"/><Relationship Id="rId3" Type="http://schemas.openxmlformats.org/officeDocument/2006/relationships/image" Target="../media/image23.png"/><Relationship Id="rId7" Type="http://schemas.openxmlformats.org/officeDocument/2006/relationships/slide" Target="slide16.xm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24.png"/><Relationship Id="rId5" Type="http://schemas.openxmlformats.org/officeDocument/2006/relationships/image" Target="../media/image220.png"/><Relationship Id="rId10" Type="http://schemas.openxmlformats.org/officeDocument/2006/relationships/image" Target="../media/image26.png"/><Relationship Id="rId4" Type="http://schemas.openxmlformats.org/officeDocument/2006/relationships/slide" Target="slide14.xml"/><Relationship Id="rId9"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g"/><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27.png"/><Relationship Id="rId4" Type="http://schemas.microsoft.com/office/2007/relationships/hdphoto" Target="../media/hdphoto6.wdp"/></Relationships>
</file>

<file path=ppt/slides/_rels/slide16.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29.png"/><Relationship Id="rId1" Type="http://schemas.openxmlformats.org/officeDocument/2006/relationships/slideLayout" Target="../slideLayouts/slideLayout2.xml"/><Relationship Id="rId5" Type="http://schemas.microsoft.com/office/2007/relationships/hdphoto" Target="../media/hdphoto7.wdp"/><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 Target="slide8.xml"/><Relationship Id="rId7"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6" Type="http://schemas.openxmlformats.org/officeDocument/2006/relationships/slide" Target="slide10.xml"/><Relationship Id="rId5" Type="http://schemas.openxmlformats.org/officeDocument/2006/relationships/image" Target="../media/image9.png"/><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image" Target="../media/image12.jpg"/><Relationship Id="rId1" Type="http://schemas.openxmlformats.org/officeDocument/2006/relationships/slideLayout" Target="../slideLayouts/slideLayout4.xml"/><Relationship Id="rId6" Type="http://schemas.openxmlformats.org/officeDocument/2006/relationships/image" Target="../media/image15.svg"/><Relationship Id="rId5" Type="http://schemas.openxmlformats.org/officeDocument/2006/relationships/image" Target="../media/image14.png"/><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pic>
        <p:nvPicPr>
          <p:cNvPr id="6" name="Picture 2" descr="Chiêm ngưỡng 1001 hình ảnh giày đẹp hot hit nhất hành tinh">
            <a:extLst>
              <a:ext uri="{FF2B5EF4-FFF2-40B4-BE49-F238E27FC236}">
                <a16:creationId xmlns:a16="http://schemas.microsoft.com/office/drawing/2014/main" id="{DE5C401D-6F05-4D4E-BCED-2F30953330DB}"/>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0" y="-73289"/>
            <a:ext cx="9144000" cy="5216789"/>
          </a:xfrm>
          <a:prstGeom prst="rect">
            <a:avLst/>
          </a:prstGeom>
          <a:noFill/>
          <a:extLst>
            <a:ext uri="{909E8E84-426E-40DD-AFC4-6F175D3DCCD1}">
              <a14:hiddenFill xmlns:a14="http://schemas.microsoft.com/office/drawing/2010/main">
                <a:solidFill>
                  <a:srgbClr val="FFFFFF"/>
                </a:solidFill>
              </a14:hiddenFill>
            </a:ext>
          </a:extLst>
        </p:spPr>
      </p:pic>
      <p:sp>
        <p:nvSpPr>
          <p:cNvPr id="337" name="Google Shape;337;p11"/>
          <p:cNvSpPr txBox="1">
            <a:spLocks noGrp="1"/>
          </p:cNvSpPr>
          <p:nvPr>
            <p:ph type="ctrTitle"/>
          </p:nvPr>
        </p:nvSpPr>
        <p:spPr>
          <a:xfrm>
            <a:off x="2415094" y="237521"/>
            <a:ext cx="397185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C000"/>
                </a:solidFill>
                <a:latin typeface="Times New Roman" panose="02020603050405020304" pitchFamily="18" charset="0"/>
                <a:cs typeface="Times New Roman" panose="02020603050405020304" pitchFamily="18" charset="0"/>
              </a:rPr>
              <a:t>ĐỒ ÁN CƠ SỞ</a:t>
            </a:r>
            <a:endParaRPr sz="2000">
              <a:solidFill>
                <a:srgbClr val="FFC000"/>
              </a:solidFill>
              <a:latin typeface="Times New Roman" panose="02020603050405020304" pitchFamily="18" charset="0"/>
              <a:cs typeface="Times New Roman" panose="02020603050405020304" pitchFamily="18" charset="0"/>
            </a:endParaRPr>
          </a:p>
        </p:txBody>
      </p:sp>
      <p:sp>
        <p:nvSpPr>
          <p:cNvPr id="3" name="Google Shape;337;p11">
            <a:extLst>
              <a:ext uri="{FF2B5EF4-FFF2-40B4-BE49-F238E27FC236}">
                <a16:creationId xmlns:a16="http://schemas.microsoft.com/office/drawing/2014/main" id="{12818737-EFD6-4425-9596-BC2891A2B0C7}"/>
              </a:ext>
            </a:extLst>
          </p:cNvPr>
          <p:cNvSpPr txBox="1">
            <a:spLocks/>
          </p:cNvSpPr>
          <p:nvPr/>
        </p:nvSpPr>
        <p:spPr>
          <a:xfrm>
            <a:off x="0" y="2123444"/>
            <a:ext cx="9071264"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1pPr>
            <a:lvl2pPr marR="0" lvl="1"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2pPr>
            <a:lvl3pPr marR="0" lvl="2"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3pPr>
            <a:lvl4pPr marR="0" lvl="3"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4pPr>
            <a:lvl5pPr marR="0" lvl="4"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5pPr>
            <a:lvl6pPr marR="0" lvl="5"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6pPr>
            <a:lvl7pPr marR="0" lvl="6"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7pPr>
            <a:lvl8pPr marR="0" lvl="7"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8pPr>
            <a:lvl9pPr marR="0" lvl="8"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9pPr>
          </a:lstStyle>
          <a:p>
            <a:r>
              <a:rPr lang="en-US" u="sng" err="1">
                <a:solidFill>
                  <a:srgbClr val="FFC000"/>
                </a:solidFill>
                <a:latin typeface="Times New Roman" panose="02020603050405020304" pitchFamily="18" charset="0"/>
                <a:cs typeface="Times New Roman" panose="02020603050405020304" pitchFamily="18" charset="0"/>
              </a:rPr>
              <a:t>Đề</a:t>
            </a:r>
            <a:r>
              <a:rPr lang="en-US" u="sng">
                <a:solidFill>
                  <a:srgbClr val="FFC000"/>
                </a:solidFill>
                <a:latin typeface="Times New Roman" panose="02020603050405020304" pitchFamily="18" charset="0"/>
                <a:cs typeface="Times New Roman" panose="02020603050405020304" pitchFamily="18" charset="0"/>
              </a:rPr>
              <a:t> </a:t>
            </a:r>
            <a:r>
              <a:rPr lang="en-US" u="sng" err="1">
                <a:solidFill>
                  <a:srgbClr val="FFC000"/>
                </a:solidFill>
                <a:latin typeface="Times New Roman" panose="02020603050405020304" pitchFamily="18" charset="0"/>
                <a:cs typeface="Times New Roman" panose="02020603050405020304" pitchFamily="18" charset="0"/>
              </a:rPr>
              <a:t>tài</a:t>
            </a:r>
            <a:r>
              <a:rPr lang="en-US" u="sng">
                <a:solidFill>
                  <a:srgbClr val="FFC000"/>
                </a:solidFill>
                <a:latin typeface="Times New Roman" panose="02020603050405020304" pitchFamily="18" charset="0"/>
                <a:cs typeface="Times New Roman" panose="02020603050405020304" pitchFamily="18" charset="0"/>
              </a:rPr>
              <a:t>: </a:t>
            </a:r>
            <a:r>
              <a:rPr lang="en-US">
                <a:solidFill>
                  <a:srgbClr val="FFC000"/>
                </a:solidFill>
                <a:latin typeface="Times New Roman" panose="02020603050405020304" pitchFamily="18" charset="0"/>
                <a:cs typeface="Times New Roman" panose="02020603050405020304" pitchFamily="18" charset="0"/>
              </a:rPr>
              <a:t>XÂY DỰNG ỨNG DỤNG QUẢN LÝ GIÀY DÉP</a:t>
            </a:r>
            <a:endParaRPr lang="vi-VN">
              <a:solidFill>
                <a:srgbClr val="FFC000"/>
              </a:solidFill>
              <a:latin typeface="Times New Roman" panose="02020603050405020304" pitchFamily="18" charset="0"/>
              <a:cs typeface="Times New Roman" panose="02020603050405020304" pitchFamily="18" charset="0"/>
            </a:endParaRPr>
          </a:p>
        </p:txBody>
      </p:sp>
      <p:sp>
        <p:nvSpPr>
          <p:cNvPr id="5" name="Google Shape;337;p11">
            <a:extLst>
              <a:ext uri="{FF2B5EF4-FFF2-40B4-BE49-F238E27FC236}">
                <a16:creationId xmlns:a16="http://schemas.microsoft.com/office/drawing/2014/main" id="{1EA08E2A-297B-4314-9324-23AA0168B3CB}"/>
              </a:ext>
            </a:extLst>
          </p:cNvPr>
          <p:cNvSpPr txBox="1">
            <a:spLocks/>
          </p:cNvSpPr>
          <p:nvPr/>
        </p:nvSpPr>
        <p:spPr>
          <a:xfrm>
            <a:off x="3215194" y="3128131"/>
            <a:ext cx="6343500"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1pPr>
            <a:lvl2pPr marR="0" lvl="1"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2pPr>
            <a:lvl3pPr marR="0" lvl="2"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3pPr>
            <a:lvl4pPr marR="0" lvl="3"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4pPr>
            <a:lvl5pPr marR="0" lvl="4"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5pPr>
            <a:lvl6pPr marR="0" lvl="5"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6pPr>
            <a:lvl7pPr marR="0" lvl="6"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7pPr>
            <a:lvl8pPr marR="0" lvl="7"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8pPr>
            <a:lvl9pPr marR="0" lvl="8" algn="ctr" rtl="0">
              <a:lnSpc>
                <a:spcPct val="100000"/>
              </a:lnSpc>
              <a:spcBef>
                <a:spcPts val="0"/>
              </a:spcBef>
              <a:spcAft>
                <a:spcPts val="0"/>
              </a:spcAft>
              <a:buClr>
                <a:srgbClr val="19BBD5"/>
              </a:buClr>
              <a:buSzPts val="4800"/>
              <a:buFont typeface="Nixie One"/>
              <a:buNone/>
              <a:defRPr sz="4800" b="0" i="0" u="none" strike="noStrike" cap="none">
                <a:solidFill>
                  <a:srgbClr val="19BBD5"/>
                </a:solidFill>
                <a:latin typeface="Nixie One"/>
                <a:ea typeface="Nixie One"/>
                <a:cs typeface="Nixie One"/>
                <a:sym typeface="Nixie One"/>
              </a:defRPr>
            </a:lvl9pPr>
          </a:lstStyle>
          <a:p>
            <a:r>
              <a:rPr lang="en-US" sz="2000">
                <a:solidFill>
                  <a:srgbClr val="FFC000"/>
                </a:solidFill>
                <a:latin typeface="Times New Roman" panose="02020603050405020304" pitchFamily="18" charset="0"/>
                <a:cs typeface="Times New Roman" panose="02020603050405020304" pitchFamily="18" charset="0"/>
              </a:rPr>
              <a:t>GVHD: </a:t>
            </a:r>
            <a:r>
              <a:rPr lang="en-US" sz="2000" err="1">
                <a:solidFill>
                  <a:srgbClr val="FFC000"/>
                </a:solidFill>
                <a:latin typeface="Times New Roman" panose="02020603050405020304" pitchFamily="18" charset="0"/>
                <a:cs typeface="Times New Roman" panose="02020603050405020304" pitchFamily="18" charset="0"/>
              </a:rPr>
              <a:t>Th.S</a:t>
            </a:r>
            <a:r>
              <a:rPr lang="en-US" sz="2000">
                <a:solidFill>
                  <a:srgbClr val="FFC000"/>
                </a:solidFill>
                <a:latin typeface="Times New Roman" panose="02020603050405020304" pitchFamily="18" charset="0"/>
                <a:cs typeface="Times New Roman" panose="02020603050405020304" pitchFamily="18" charset="0"/>
              </a:rPr>
              <a:t> Phan </a:t>
            </a:r>
            <a:r>
              <a:rPr lang="en-US" sz="2000" err="1">
                <a:solidFill>
                  <a:srgbClr val="FFC000"/>
                </a:solidFill>
                <a:latin typeface="Times New Roman" panose="02020603050405020304" pitchFamily="18" charset="0"/>
                <a:cs typeface="Times New Roman" panose="02020603050405020304" pitchFamily="18" charset="0"/>
              </a:rPr>
              <a:t>Thị</a:t>
            </a:r>
            <a:r>
              <a:rPr lang="en-US" sz="2000">
                <a:solidFill>
                  <a:srgbClr val="FFC000"/>
                </a:solidFill>
                <a:latin typeface="Times New Roman" panose="02020603050405020304" pitchFamily="18" charset="0"/>
                <a:cs typeface="Times New Roman" panose="02020603050405020304" pitchFamily="18" charset="0"/>
              </a:rPr>
              <a:t> Thanh Nga</a:t>
            </a:r>
            <a:endParaRPr lang="vi-VN" sz="2000">
              <a:solidFill>
                <a:srgbClr val="FFC000"/>
              </a:solidFill>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37"/>
                                        </p:tgtEl>
                                        <p:attrNameLst>
                                          <p:attrName>style.visibility</p:attrName>
                                        </p:attrNameLst>
                                      </p:cBhvr>
                                      <p:to>
                                        <p:strVal val="visible"/>
                                      </p:to>
                                    </p:set>
                                    <p:anim calcmode="lin" valueType="num">
                                      <p:cBhvr additive="base">
                                        <p:cTn id="7" dur="500" fill="hold"/>
                                        <p:tgtEl>
                                          <p:spTgt spid="337"/>
                                        </p:tgtEl>
                                        <p:attrNameLst>
                                          <p:attrName>ppt_x</p:attrName>
                                        </p:attrNameLst>
                                      </p:cBhvr>
                                      <p:tavLst>
                                        <p:tav tm="0">
                                          <p:val>
                                            <p:strVal val="#ppt_x"/>
                                          </p:val>
                                        </p:tav>
                                        <p:tav tm="100000">
                                          <p:val>
                                            <p:strVal val="#ppt_x"/>
                                          </p:val>
                                        </p:tav>
                                      </p:tavLst>
                                    </p:anim>
                                    <p:anim calcmode="lin" valueType="num">
                                      <p:cBhvr additive="base">
                                        <p:cTn id="8" dur="500" fill="hold"/>
                                        <p:tgtEl>
                                          <p:spTgt spid="33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7" grpId="0"/>
      <p:bldP spid="3"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7FD96AD5-59DE-4C05-95E2-E2B57E11D9A0}"/>
              </a:ext>
            </a:extLst>
          </p:cNvPr>
          <p:cNvSpPr/>
          <p:nvPr/>
        </p:nvSpPr>
        <p:spPr>
          <a:xfrm>
            <a:off x="1984786" y="96367"/>
            <a:ext cx="5174428" cy="4896548"/>
          </a:xfrm>
          <a:prstGeom prst="ellipse">
            <a:avLst/>
          </a:prstGeom>
          <a:solidFill>
            <a:schemeClr val="accent1">
              <a:alpha val="40000"/>
            </a:schemeClr>
          </a:solidFill>
          <a:ln w="127000" cap="flat" cmpd="sng">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942DD09-40CA-4FA6-9A75-8D1B49F246A3}"/>
              </a:ext>
            </a:extLst>
          </p:cNvPr>
          <p:cNvSpPr txBox="1"/>
          <p:nvPr/>
        </p:nvSpPr>
        <p:spPr>
          <a:xfrm>
            <a:off x="2403252" y="2920632"/>
            <a:ext cx="5331047" cy="830997"/>
          </a:xfrm>
          <a:prstGeom prst="rect">
            <a:avLst/>
          </a:prstGeom>
          <a:noFill/>
        </p:spPr>
        <p:txBody>
          <a:bodyPr wrap="square" rtlCol="0">
            <a:spAutoFit/>
          </a:bodyPr>
          <a:lstStyle/>
          <a:p>
            <a:r>
              <a:rPr lang="en-US" sz="4800" i="0">
                <a:solidFill>
                  <a:srgbClr val="E4E6EB"/>
                </a:solidFill>
                <a:effectLst/>
                <a:latin typeface="Times New Roman" panose="02020603050405020304" pitchFamily="18" charset="0"/>
                <a:cs typeface="Times New Roman" panose="02020603050405020304" pitchFamily="18" charset="0"/>
              </a:rPr>
              <a:t>Entity framework</a:t>
            </a:r>
            <a:endParaRPr lang="en-US" sz="1200">
              <a:latin typeface="Times New Roman" panose="02020603050405020304" pitchFamily="18" charset="0"/>
              <a:cs typeface="Times New Roman" panose="02020603050405020304" pitchFamily="18" charset="0"/>
            </a:endParaRPr>
          </a:p>
        </p:txBody>
      </p:sp>
      <p:pic>
        <p:nvPicPr>
          <p:cNvPr id="5" name="Graphic 4" descr="Brain in head">
            <a:extLst>
              <a:ext uri="{FF2B5EF4-FFF2-40B4-BE49-F238E27FC236}">
                <a16:creationId xmlns:a16="http://schemas.microsoft.com/office/drawing/2014/main" id="{66625D33-5749-4B32-A808-FFC53A97DB3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07364" y="246824"/>
            <a:ext cx="2548935" cy="2548935"/>
          </a:xfrm>
          <a:prstGeom prst="rect">
            <a:avLst/>
          </a:prstGeom>
        </p:spPr>
      </p:pic>
    </p:spTree>
    <p:extLst>
      <p:ext uri="{BB962C8B-B14F-4D97-AF65-F5344CB8AC3E}">
        <p14:creationId xmlns:p14="http://schemas.microsoft.com/office/powerpoint/2010/main" val="11143156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05F05E5-6040-4D3F-B0BB-FF53C7DE45E7}"/>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11</a:t>
            </a:fld>
            <a:endParaRPr lang="en"/>
          </a:p>
        </p:txBody>
      </p:sp>
      <p:sp>
        <p:nvSpPr>
          <p:cNvPr id="7" name="Oval 6">
            <a:extLst>
              <a:ext uri="{FF2B5EF4-FFF2-40B4-BE49-F238E27FC236}">
                <a16:creationId xmlns:a16="http://schemas.microsoft.com/office/drawing/2014/main" id="{2C76078C-2E87-49BF-9119-0DB4F4EAA51A}"/>
              </a:ext>
            </a:extLst>
          </p:cNvPr>
          <p:cNvSpPr/>
          <p:nvPr/>
        </p:nvSpPr>
        <p:spPr>
          <a:xfrm>
            <a:off x="-1976284" y="-2890683"/>
            <a:ext cx="13273549" cy="10972800"/>
          </a:xfrm>
          <a:prstGeom prst="ellipse">
            <a:avLst/>
          </a:prstGeom>
          <a:noFill/>
          <a:ln w="127000" cap="flat" cmpd="sng">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5DCDBC4-2249-404C-8F08-8F001F4EEF38}"/>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50000"/>
                    </a14:imgEffect>
                  </a14:imgLayer>
                </a14:imgProps>
              </a:ext>
            </a:extLst>
          </a:blip>
          <a:stretch>
            <a:fillRect/>
          </a:stretch>
        </p:blipFill>
        <p:spPr>
          <a:xfrm>
            <a:off x="0" y="-23929"/>
            <a:ext cx="9144000" cy="5143424"/>
          </a:xfrm>
          <a:prstGeom prst="rect">
            <a:avLst/>
          </a:prstGeom>
        </p:spPr>
      </p:pic>
      <p:sp>
        <p:nvSpPr>
          <p:cNvPr id="12" name="TextBox 11">
            <a:extLst>
              <a:ext uri="{FF2B5EF4-FFF2-40B4-BE49-F238E27FC236}">
                <a16:creationId xmlns:a16="http://schemas.microsoft.com/office/drawing/2014/main" id="{49760F85-E3AD-4163-B8DF-53D78D84F49B}"/>
              </a:ext>
            </a:extLst>
          </p:cNvPr>
          <p:cNvSpPr txBox="1"/>
          <p:nvPr/>
        </p:nvSpPr>
        <p:spPr>
          <a:xfrm>
            <a:off x="2274439" y="1424043"/>
            <a:ext cx="5201822" cy="1138773"/>
          </a:xfrm>
          <a:prstGeom prst="rect">
            <a:avLst/>
          </a:prstGeom>
          <a:noFill/>
        </p:spPr>
        <p:txBody>
          <a:bodyPr wrap="square" rtlCol="0">
            <a:spAutoFit/>
          </a:bodyPr>
          <a:lstStyle/>
          <a:p>
            <a:r>
              <a:rPr lang="en-US" sz="5400" i="0">
                <a:solidFill>
                  <a:srgbClr val="E4E6EB"/>
                </a:solidFill>
                <a:effectLst/>
                <a:latin typeface="Times New Roman" panose="02020603050405020304" pitchFamily="18" charset="0"/>
                <a:cs typeface="Times New Roman" panose="02020603050405020304" pitchFamily="18" charset="0"/>
              </a:rPr>
              <a:t>Entity framework</a:t>
            </a:r>
            <a:endParaRPr lang="en-US" sz="1400">
              <a:latin typeface="Times New Roman" panose="02020603050405020304" pitchFamily="18" charset="0"/>
              <a:cs typeface="Times New Roman" panose="02020603050405020304" pitchFamily="18" charset="0"/>
            </a:endParaRPr>
          </a:p>
          <a:p>
            <a:endParaRPr lang="en-US"/>
          </a:p>
        </p:txBody>
      </p:sp>
      <p:sp>
        <p:nvSpPr>
          <p:cNvPr id="15" name="TextBox 14">
            <a:extLst>
              <a:ext uri="{FF2B5EF4-FFF2-40B4-BE49-F238E27FC236}">
                <a16:creationId xmlns:a16="http://schemas.microsoft.com/office/drawing/2014/main" id="{8E9F575E-6277-4BCE-9A65-CD24326046A7}"/>
              </a:ext>
            </a:extLst>
          </p:cNvPr>
          <p:cNvSpPr txBox="1"/>
          <p:nvPr/>
        </p:nvSpPr>
        <p:spPr>
          <a:xfrm>
            <a:off x="1425619" y="2526074"/>
            <a:ext cx="6698342" cy="830997"/>
          </a:xfrm>
          <a:prstGeom prst="rect">
            <a:avLst/>
          </a:prstGeom>
          <a:noFill/>
        </p:spPr>
        <p:txBody>
          <a:bodyPr wrap="square">
            <a:spAutoFit/>
          </a:bodyPr>
          <a:lstStyle/>
          <a:p>
            <a:pPr marL="285750" lvl="0" indent="-285750" algn="l" rtl="0">
              <a:spcBef>
                <a:spcPts val="0"/>
              </a:spcBef>
              <a:spcAft>
                <a:spcPts val="0"/>
              </a:spcAft>
              <a:buFont typeface="Arial" panose="020B0604020202020204" pitchFamily="34" charset="0"/>
              <a:buChar char="•"/>
            </a:pPr>
            <a:r>
              <a:rPr lang="en-US" sz="1600" err="1">
                <a:solidFill>
                  <a:schemeClr val="bg1"/>
                </a:solidFill>
                <a:latin typeface="Times New Roman" panose="02020603050405020304" pitchFamily="18" charset="0"/>
                <a:cs typeface="Times New Roman" panose="02020603050405020304" pitchFamily="18" charset="0"/>
              </a:rPr>
              <a:t>Trước</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dùng</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ADO.Net</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để</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kết</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nối</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cơ</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sở</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dữ</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liệu</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nhưng</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mà</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sử</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dụng</a:t>
            </a:r>
            <a:r>
              <a:rPr lang="en-US" sz="1600">
                <a:solidFill>
                  <a:schemeClr val="bg1"/>
                </a:solidFill>
                <a:latin typeface="Times New Roman" panose="02020603050405020304" pitchFamily="18" charset="0"/>
                <a:cs typeface="Times New Roman" panose="02020603050405020304" pitchFamily="18" charset="0"/>
              </a:rPr>
              <a:t> Entity framework </a:t>
            </a:r>
            <a:r>
              <a:rPr lang="en-US" sz="1600" err="1">
                <a:solidFill>
                  <a:schemeClr val="bg1"/>
                </a:solidFill>
                <a:latin typeface="Times New Roman" panose="02020603050405020304" pitchFamily="18" charset="0"/>
                <a:cs typeface="Times New Roman" panose="02020603050405020304" pitchFamily="18" charset="0"/>
              </a:rPr>
              <a:t>thì</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đã</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hổ</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trợ</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phần</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kết</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nối</a:t>
            </a:r>
            <a:endParaRPr lang="en-US" sz="1600">
              <a:solidFill>
                <a:schemeClr val="bg1"/>
              </a:solidFill>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Arial" panose="020B0604020202020204" pitchFamily="34" charset="0"/>
              <a:buChar char="•"/>
            </a:pPr>
            <a:r>
              <a:rPr lang="en-US" sz="1600" err="1">
                <a:solidFill>
                  <a:schemeClr val="bg1"/>
                </a:solidFill>
                <a:latin typeface="Times New Roman" panose="02020603050405020304" pitchFamily="18" charset="0"/>
                <a:cs typeface="Times New Roman" panose="02020603050405020304" pitchFamily="18" charset="0"/>
              </a:rPr>
              <a:t>Người</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lập</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trình</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không</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cần</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phải</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tìm</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hiểu</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về</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ADO.Net</a:t>
            </a:r>
            <a:endParaRPr lang="vi-VN" sz="1600">
              <a:solidFill>
                <a:schemeClr val="bg1"/>
              </a:solidFill>
              <a:latin typeface="Times New Roman" panose="02020603050405020304" pitchFamily="18" charset="0"/>
              <a:cs typeface="Times New Roman" panose="02020603050405020304" pitchFamily="18" charset="0"/>
            </a:endParaRPr>
          </a:p>
        </p:txBody>
      </p:sp>
      <p:pic>
        <p:nvPicPr>
          <p:cNvPr id="8" name="Graphic 7" descr="Brain in head">
            <a:extLst>
              <a:ext uri="{FF2B5EF4-FFF2-40B4-BE49-F238E27FC236}">
                <a16:creationId xmlns:a16="http://schemas.microsoft.com/office/drawing/2014/main" id="{7ED483F6-A29A-466F-957A-B935DEC3082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716632" y="-47859"/>
            <a:ext cx="1710736" cy="1710736"/>
          </a:xfrm>
          <a:prstGeom prst="rect">
            <a:avLst/>
          </a:prstGeom>
        </p:spPr>
      </p:pic>
      <p:pic>
        <p:nvPicPr>
          <p:cNvPr id="9" name="Picture 8">
            <a:extLst>
              <a:ext uri="{FF2B5EF4-FFF2-40B4-BE49-F238E27FC236}">
                <a16:creationId xmlns:a16="http://schemas.microsoft.com/office/drawing/2014/main" id="{A1C4A572-15AB-4D9C-9FA9-7A7AAFA4156A}"/>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405075" y="259409"/>
            <a:ext cx="1726974" cy="1096200"/>
          </a:xfrm>
          <a:prstGeom prst="rect">
            <a:avLst/>
          </a:prstGeom>
          <a:noFill/>
        </p:spPr>
      </p:pic>
    </p:spTree>
    <p:extLst>
      <p:ext uri="{BB962C8B-B14F-4D97-AF65-F5344CB8AC3E}">
        <p14:creationId xmlns:p14="http://schemas.microsoft.com/office/powerpoint/2010/main" val="2145628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pic>
        <p:nvPicPr>
          <p:cNvPr id="1026" name="Picture 2" descr="Chi tiết mọi thứ cần chuẩn bị để mở shop kinh doanh giày dép thành công">
            <a:extLst>
              <a:ext uri="{FF2B5EF4-FFF2-40B4-BE49-F238E27FC236}">
                <a16:creationId xmlns:a16="http://schemas.microsoft.com/office/drawing/2014/main" id="{DF27AA81-18F6-4BE2-9D13-075D12FEAA5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50000"/>
                    </a14:imgEffect>
                  </a14:imgLayer>
                </a14:imgProps>
              </a:ex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59" name="Google Shape;359;p14"/>
          <p:cNvSpPr txBox="1">
            <a:spLocks noGrp="1"/>
          </p:cNvSpPr>
          <p:nvPr>
            <p:ph type="ctrTitle"/>
          </p:nvPr>
        </p:nvSpPr>
        <p:spPr>
          <a:xfrm>
            <a:off x="2712027" y="1991850"/>
            <a:ext cx="56388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600" b="1">
                <a:solidFill>
                  <a:srgbClr val="FF00FF"/>
                </a:solidFill>
                <a:latin typeface="Times New Roman" panose="02020603050405020304" pitchFamily="18" charset="0"/>
                <a:cs typeface="Times New Roman" panose="02020603050405020304" pitchFamily="18" charset="0"/>
              </a:rPr>
              <a:t>Ứng dụng</a:t>
            </a:r>
            <a:endParaRPr sz="6600" b="1">
              <a:solidFill>
                <a:srgbClr val="FF00FF"/>
              </a:solidFill>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13</a:t>
            </a:fld>
            <a:endParaRPr/>
          </a:p>
        </p:txBody>
      </p:sp>
      <mc:AlternateContent xmlns:mc="http://schemas.openxmlformats.org/markup-compatibility/2006" xmlns:psez="http://schemas.microsoft.com/office/powerpoint/2016/sectionzoom">
        <mc:Choice Requires="psez">
          <p:graphicFrame>
            <p:nvGraphicFramePr>
              <p:cNvPr id="11" name="Section Zoom 10">
                <a:extLst>
                  <a:ext uri="{FF2B5EF4-FFF2-40B4-BE49-F238E27FC236}">
                    <a16:creationId xmlns:a16="http://schemas.microsoft.com/office/drawing/2014/main" id="{EFE48D76-AFB7-4BD0-B242-F5031E8F499F}"/>
                  </a:ext>
                </a:extLst>
              </p:cNvPr>
              <p:cNvGraphicFramePr>
                <a:graphicFrameLocks noChangeAspect="1"/>
              </p:cNvGraphicFramePr>
              <p:nvPr>
                <p:extLst>
                  <p:ext uri="{D42A27DB-BD31-4B8C-83A1-F6EECF244321}">
                    <p14:modId xmlns:p14="http://schemas.microsoft.com/office/powerpoint/2010/main" val="3772761576"/>
                  </p:ext>
                </p:extLst>
              </p:nvPr>
            </p:nvGraphicFramePr>
            <p:xfrm>
              <a:off x="2322982" y="1928812"/>
              <a:ext cx="2286000" cy="1285875"/>
            </p:xfrm>
            <a:graphic>
              <a:graphicData uri="http://schemas.microsoft.com/office/powerpoint/2016/sectionzoom">
                <psez:sectionZm>
                  <psez:sectionZmObj sectionId="{67E222C0-CE3B-4648-984E-AD053D1F2A67}">
                    <psez:zmPr id="{22F4B242-642D-4B8C-8349-F0B29F4A43FE}" transitionDur="1000" showBg="0">
                      <p166:blipFill xmlns:p166="http://schemas.microsoft.com/office/powerpoint/2016/6/main">
                        <a:blip r:embed="rId3"/>
                        <a:stretch>
                          <a:fillRect/>
                        </a:stretch>
                      </p166:blipFill>
                      <p166:spPr xmlns:p166="http://schemas.microsoft.com/office/powerpoint/2016/6/main">
                        <a:xfrm>
                          <a:off x="0" y="0"/>
                          <a:ext cx="2286000" cy="1285875"/>
                        </a:xfrm>
                        <a:prstGeom prst="rect">
                          <a:avLst/>
                        </a:prstGeom>
                      </p166:spPr>
                    </psez:zmPr>
                  </psez:sectionZmObj>
                </psez:sectionZm>
              </a:graphicData>
            </a:graphic>
          </p:graphicFrame>
        </mc:Choice>
        <mc:Fallback xmlns="">
          <p:pic>
            <p:nvPicPr>
              <p:cNvPr id="11" name="Section Zoom 10">
                <a:hlinkClick r:id="rId4" action="ppaction://hlinksldjump"/>
                <a:extLst>
                  <a:ext uri="{FF2B5EF4-FFF2-40B4-BE49-F238E27FC236}">
                    <a16:creationId xmlns:a16="http://schemas.microsoft.com/office/drawing/2014/main" id="{EFE48D76-AFB7-4BD0-B242-F5031E8F499F}"/>
                  </a:ext>
                </a:extLst>
              </p:cNvPr>
              <p:cNvPicPr>
                <a:picLocks noGrp="1" noRot="1" noChangeAspect="1" noMove="1" noResize="1" noEditPoints="1" noAdjustHandles="1" noChangeArrowheads="1" noChangeShapeType="1"/>
              </p:cNvPicPr>
              <p:nvPr/>
            </p:nvPicPr>
            <p:blipFill>
              <a:blip r:embed="rId5"/>
              <a:stretch>
                <a:fillRect/>
              </a:stretch>
            </p:blipFill>
            <p:spPr>
              <a:xfrm>
                <a:off x="2322982" y="1928812"/>
                <a:ext cx="2286000" cy="1285875"/>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3" name="Section Zoom 12">
                <a:extLst>
                  <a:ext uri="{FF2B5EF4-FFF2-40B4-BE49-F238E27FC236}">
                    <a16:creationId xmlns:a16="http://schemas.microsoft.com/office/drawing/2014/main" id="{0C3A0609-17FC-4F7A-87BF-A43EEBEC28EA}"/>
                  </a:ext>
                </a:extLst>
              </p:cNvPr>
              <p:cNvGraphicFramePr>
                <a:graphicFrameLocks noChangeAspect="1"/>
              </p:cNvGraphicFramePr>
              <p:nvPr>
                <p:extLst>
                  <p:ext uri="{D42A27DB-BD31-4B8C-83A1-F6EECF244321}">
                    <p14:modId xmlns:p14="http://schemas.microsoft.com/office/powerpoint/2010/main" val="918147219"/>
                  </p:ext>
                </p:extLst>
              </p:nvPr>
            </p:nvGraphicFramePr>
            <p:xfrm>
              <a:off x="5177031" y="1928812"/>
              <a:ext cx="2286000" cy="1285875"/>
            </p:xfrm>
            <a:graphic>
              <a:graphicData uri="http://schemas.microsoft.com/office/powerpoint/2016/sectionzoom">
                <psez:sectionZm>
                  <psez:sectionZmObj sectionId="{107DE09F-BD1A-492B-8DB3-0D2D3CC5368F}">
                    <psez:zmPr id="{D7330A67-7209-428F-A899-A077EF3F1C73}" transitionDur="1000" showBg="0">
                      <p166:blipFill xmlns:p166="http://schemas.microsoft.com/office/powerpoint/2016/6/main">
                        <a:blip r:embed="rId6"/>
                        <a:stretch>
                          <a:fillRect/>
                        </a:stretch>
                      </p166:blipFill>
                      <p166:spPr xmlns:p166="http://schemas.microsoft.com/office/powerpoint/2016/6/main">
                        <a:xfrm>
                          <a:off x="0" y="0"/>
                          <a:ext cx="2286000" cy="1285875"/>
                        </a:xfrm>
                        <a:prstGeom prst="rect">
                          <a:avLst/>
                        </a:prstGeom>
                      </p166:spPr>
                    </psez:zmPr>
                  </psez:sectionZmObj>
                </psez:sectionZm>
              </a:graphicData>
            </a:graphic>
          </p:graphicFrame>
        </mc:Choice>
        <mc:Fallback xmlns="">
          <p:pic>
            <p:nvPicPr>
              <p:cNvPr id="13" name="Section Zoom 12">
                <a:hlinkClick r:id="rId7" action="ppaction://hlinksldjump"/>
                <a:extLst>
                  <a:ext uri="{FF2B5EF4-FFF2-40B4-BE49-F238E27FC236}">
                    <a16:creationId xmlns:a16="http://schemas.microsoft.com/office/drawing/2014/main" id="{0C3A0609-17FC-4F7A-87BF-A43EEBEC28EA}"/>
                  </a:ext>
                </a:extLst>
              </p:cNvPr>
              <p:cNvPicPr>
                <a:picLocks noGrp="1" noRot="1" noChangeAspect="1" noMove="1" noResize="1" noEditPoints="1" noAdjustHandles="1" noChangeArrowheads="1" noChangeShapeType="1"/>
              </p:cNvPicPr>
              <p:nvPr/>
            </p:nvPicPr>
            <p:blipFill>
              <a:blip r:embed="rId8"/>
              <a:stretch>
                <a:fillRect/>
              </a:stretch>
            </p:blipFill>
            <p:spPr>
              <a:xfrm>
                <a:off x="5177031" y="1928812"/>
                <a:ext cx="2286000" cy="1285875"/>
              </a:xfrm>
              <a:prstGeom prst="rect">
                <a:avLst/>
              </a:prstGeom>
            </p:spPr>
          </p:pic>
        </mc:Fallback>
      </mc:AlternateContent>
      <p:pic>
        <p:nvPicPr>
          <p:cNvPr id="1028" name="Picture 4" descr="Giày Dép Hình ảnh | Định dạng hình ảnh PSD 401283006| vn.lovepik.com">
            <a:extLst>
              <a:ext uri="{FF2B5EF4-FFF2-40B4-BE49-F238E27FC236}">
                <a16:creationId xmlns:a16="http://schemas.microsoft.com/office/drawing/2014/main" id="{F96CE442-0170-41D5-9709-B92CD566DFD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3557" y="2730846"/>
            <a:ext cx="2269494" cy="240940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iày Thể Thao Hình ảnh | Định dạng hình ảnh AI 400207621| vn.lovepik.com">
            <a:extLst>
              <a:ext uri="{FF2B5EF4-FFF2-40B4-BE49-F238E27FC236}">
                <a16:creationId xmlns:a16="http://schemas.microsoft.com/office/drawing/2014/main" id="{E766E602-5375-4FF9-983D-2556FAA5B48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463030" y="2725910"/>
            <a:ext cx="1680969" cy="241434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1B3A632-9088-4764-9840-1F1B45667FDA}"/>
              </a:ext>
            </a:extLst>
          </p:cNvPr>
          <p:cNvSpPr txBox="1"/>
          <p:nvPr/>
        </p:nvSpPr>
        <p:spPr>
          <a:xfrm>
            <a:off x="2283051" y="543785"/>
            <a:ext cx="5080001" cy="769441"/>
          </a:xfrm>
          <a:prstGeom prst="rect">
            <a:avLst/>
          </a:prstGeom>
          <a:noFill/>
        </p:spPr>
        <p:txBody>
          <a:bodyPr wrap="square" rtlCol="0">
            <a:spAutoFit/>
          </a:bodyPr>
          <a:lstStyle/>
          <a:p>
            <a:r>
              <a:rPr lang="en-US" sz="4400">
                <a:solidFill>
                  <a:schemeClr val="bg1"/>
                </a:solidFill>
                <a:latin typeface="Times New Roman" panose="02020603050405020304" pitchFamily="18" charset="0"/>
                <a:cs typeface="Times New Roman" panose="02020603050405020304" pitchFamily="18" charset="0"/>
              </a:rPr>
              <a:t>Đối tượng sử dụng</a:t>
            </a:r>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7FD96AD5-59DE-4C05-95E2-E2B57E11D9A0}"/>
              </a:ext>
            </a:extLst>
          </p:cNvPr>
          <p:cNvSpPr/>
          <p:nvPr/>
        </p:nvSpPr>
        <p:spPr>
          <a:xfrm>
            <a:off x="1984786" y="96367"/>
            <a:ext cx="5174428" cy="4896548"/>
          </a:xfrm>
          <a:prstGeom prst="ellipse">
            <a:avLst/>
          </a:prstGeom>
          <a:solidFill>
            <a:schemeClr val="accent1">
              <a:alpha val="40000"/>
            </a:schemeClr>
          </a:solidFill>
          <a:ln w="127000" cap="flat" cmpd="sng">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942DD09-40CA-4FA6-9A75-8D1B49F246A3}"/>
              </a:ext>
            </a:extLst>
          </p:cNvPr>
          <p:cNvSpPr txBox="1"/>
          <p:nvPr/>
        </p:nvSpPr>
        <p:spPr>
          <a:xfrm>
            <a:off x="3228623" y="2510759"/>
            <a:ext cx="2686753" cy="830997"/>
          </a:xfrm>
          <a:prstGeom prst="rect">
            <a:avLst/>
          </a:prstGeom>
          <a:noFill/>
        </p:spPr>
        <p:txBody>
          <a:bodyPr wrap="square" rtlCol="0">
            <a:spAutoFit/>
          </a:bodyPr>
          <a:lstStyle/>
          <a:p>
            <a:r>
              <a:rPr lang="en-US" sz="4800" i="0" err="1">
                <a:solidFill>
                  <a:srgbClr val="E4E6EB"/>
                </a:solidFill>
                <a:effectLst/>
                <a:latin typeface="Times New Roman" panose="02020603050405020304" pitchFamily="18" charset="0"/>
                <a:cs typeface="Times New Roman" panose="02020603050405020304" pitchFamily="18" charset="0"/>
              </a:rPr>
              <a:t>Quản</a:t>
            </a:r>
            <a:r>
              <a:rPr lang="en-US" sz="4800" i="0">
                <a:solidFill>
                  <a:srgbClr val="E4E6EB"/>
                </a:solidFill>
                <a:effectLst/>
                <a:latin typeface="Times New Roman" panose="02020603050405020304" pitchFamily="18" charset="0"/>
                <a:cs typeface="Times New Roman" panose="02020603050405020304" pitchFamily="18" charset="0"/>
              </a:rPr>
              <a:t> </a:t>
            </a:r>
            <a:r>
              <a:rPr lang="en-US" sz="4800" i="0" err="1">
                <a:solidFill>
                  <a:srgbClr val="E4E6EB"/>
                </a:solidFill>
                <a:effectLst/>
                <a:latin typeface="Times New Roman" panose="02020603050405020304" pitchFamily="18" charset="0"/>
                <a:cs typeface="Times New Roman" panose="02020603050405020304" pitchFamily="18" charset="0"/>
              </a:rPr>
              <a:t>Lý</a:t>
            </a:r>
            <a:endParaRPr lang="en-US" sz="120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51E689B-AF8E-405B-8511-A5EBFE88F6C4}"/>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3548947" y="494854"/>
            <a:ext cx="2049787" cy="2049787"/>
          </a:xfrm>
          <a:prstGeom prst="rect">
            <a:avLst/>
          </a:prstGeom>
        </p:spPr>
      </p:pic>
    </p:spTree>
    <p:extLst>
      <p:ext uri="{BB962C8B-B14F-4D97-AF65-F5344CB8AC3E}">
        <p14:creationId xmlns:p14="http://schemas.microsoft.com/office/powerpoint/2010/main" val="21331590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5000"/>
            <a:lum/>
          </a:blip>
          <a:srcRect/>
          <a:stretch>
            <a:fillRect t="-39000" b="-39000"/>
          </a:stretch>
        </a:blip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99EBC398-81F3-4001-A191-84E304A435EB}"/>
              </a:ext>
            </a:extLst>
          </p:cNvPr>
          <p:cNvSpPr/>
          <p:nvPr/>
        </p:nvSpPr>
        <p:spPr>
          <a:xfrm>
            <a:off x="-1333500" y="-2018530"/>
            <a:ext cx="11811000" cy="9296400"/>
          </a:xfrm>
          <a:prstGeom prst="ellipse">
            <a:avLst/>
          </a:prstGeom>
          <a:solidFill>
            <a:schemeClr val="accent1">
              <a:alpha val="40000"/>
            </a:schemeClr>
          </a:solidFill>
          <a:ln w="127000" cap="flat" cmpd="sng">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31B0A7E2-3B97-4D91-B999-0CD75B986853}"/>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0000"/>
                    </a14:imgEffect>
                  </a14:imgLayer>
                </a14:imgProps>
              </a:ext>
            </a:extLst>
          </a:blip>
          <a:stretch>
            <a:fillRect/>
          </a:stretch>
        </p:blipFill>
        <p:spPr>
          <a:xfrm>
            <a:off x="0" y="0"/>
            <a:ext cx="9144000" cy="5143500"/>
          </a:xfrm>
          <a:prstGeom prst="rect">
            <a:avLst/>
          </a:prstGeom>
        </p:spPr>
      </p:pic>
      <p:sp>
        <p:nvSpPr>
          <p:cNvPr id="9" name="TextBox 8">
            <a:extLst>
              <a:ext uri="{FF2B5EF4-FFF2-40B4-BE49-F238E27FC236}">
                <a16:creationId xmlns:a16="http://schemas.microsoft.com/office/drawing/2014/main" id="{F8F30547-9F67-4B76-89B4-A737466188A0}"/>
              </a:ext>
            </a:extLst>
          </p:cNvPr>
          <p:cNvSpPr txBox="1"/>
          <p:nvPr/>
        </p:nvSpPr>
        <p:spPr>
          <a:xfrm>
            <a:off x="3771712" y="1301632"/>
            <a:ext cx="2731203" cy="646331"/>
          </a:xfrm>
          <a:prstGeom prst="rect">
            <a:avLst/>
          </a:prstGeom>
          <a:noFill/>
        </p:spPr>
        <p:txBody>
          <a:bodyPr wrap="square" rtlCol="0">
            <a:spAutoFit/>
          </a:bodyPr>
          <a:lstStyle/>
          <a:p>
            <a:r>
              <a:rPr lang="en-US" sz="3600" i="0" err="1">
                <a:solidFill>
                  <a:srgbClr val="E4E6EB"/>
                </a:solidFill>
                <a:effectLst/>
                <a:latin typeface="Times New Roman" panose="02020603050405020304" pitchFamily="18" charset="0"/>
                <a:cs typeface="Times New Roman" panose="02020603050405020304" pitchFamily="18" charset="0"/>
              </a:rPr>
              <a:t>Quản</a:t>
            </a:r>
            <a:r>
              <a:rPr lang="en-US" sz="3600" i="0">
                <a:solidFill>
                  <a:srgbClr val="E4E6EB"/>
                </a:solidFill>
                <a:effectLst/>
                <a:latin typeface="Times New Roman" panose="02020603050405020304" pitchFamily="18" charset="0"/>
                <a:cs typeface="Times New Roman" panose="02020603050405020304" pitchFamily="18" charset="0"/>
              </a:rPr>
              <a:t> </a:t>
            </a:r>
            <a:r>
              <a:rPr lang="en-US" sz="3600" i="0" err="1">
                <a:solidFill>
                  <a:srgbClr val="E4E6EB"/>
                </a:solidFill>
                <a:effectLst/>
                <a:latin typeface="Times New Roman" panose="02020603050405020304" pitchFamily="18" charset="0"/>
                <a:cs typeface="Times New Roman" panose="02020603050405020304" pitchFamily="18" charset="0"/>
              </a:rPr>
              <a:t>Lý</a:t>
            </a:r>
            <a:endParaRPr lang="en-US" sz="100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A1003724-6CDB-4395-8FCD-EF0DD52EE8A2}"/>
              </a:ext>
            </a:extLst>
          </p:cNvPr>
          <p:cNvSpPr txBox="1"/>
          <p:nvPr/>
        </p:nvSpPr>
        <p:spPr>
          <a:xfrm>
            <a:off x="2730500" y="1947963"/>
            <a:ext cx="5168900" cy="2985433"/>
          </a:xfrm>
          <a:prstGeom prst="rect">
            <a:avLst/>
          </a:prstGeom>
          <a:noFill/>
        </p:spPr>
        <p:txBody>
          <a:bodyPr wrap="square" rtlCol="0">
            <a:spAutoFit/>
          </a:bodyPr>
          <a:lstStyle/>
          <a:p>
            <a:pPr marL="285750" indent="-285750">
              <a:buFont typeface="Arial" panose="020B0604020202020204" pitchFamily="34" charset="0"/>
              <a:buChar char="•"/>
            </a:pPr>
            <a:r>
              <a:rPr lang="en-US" sz="1600">
                <a:solidFill>
                  <a:schemeClr val="bg1"/>
                </a:solidFill>
                <a:latin typeface="Times New Roman" panose="02020603050405020304" pitchFamily="18" charset="0"/>
                <a:cs typeface="Times New Roman" panose="02020603050405020304" pitchFamily="18" charset="0"/>
              </a:rPr>
              <a:t>Lưu </a:t>
            </a:r>
            <a:r>
              <a:rPr lang="en-US" sz="1600" err="1">
                <a:solidFill>
                  <a:schemeClr val="bg1"/>
                </a:solidFill>
                <a:latin typeface="Times New Roman" panose="02020603050405020304" pitchFamily="18" charset="0"/>
                <a:cs typeface="Times New Roman" panose="02020603050405020304" pitchFamily="18" charset="0"/>
              </a:rPr>
              <a:t>thông</a:t>
            </a:r>
            <a:r>
              <a:rPr lang="en-US" sz="1600">
                <a:solidFill>
                  <a:schemeClr val="bg1"/>
                </a:solidFill>
                <a:latin typeface="Times New Roman" panose="02020603050405020304" pitchFamily="18" charset="0"/>
                <a:cs typeface="Times New Roman" panose="02020603050405020304" pitchFamily="18" charset="0"/>
              </a:rPr>
              <a:t> tin phiếu nhập</a:t>
            </a:r>
          </a:p>
          <a:p>
            <a:pPr marL="285750" indent="-285750">
              <a:buFont typeface="Arial" panose="020B0604020202020204" pitchFamily="34" charset="0"/>
              <a:buChar char="•"/>
            </a:pPr>
            <a:r>
              <a:rPr lang="en-US" sz="1600">
                <a:solidFill>
                  <a:schemeClr val="bg1"/>
                </a:solidFill>
                <a:latin typeface="Times New Roman" panose="02020603050405020304" pitchFamily="18" charset="0"/>
                <a:cs typeface="Times New Roman" panose="02020603050405020304" pitchFamily="18" charset="0"/>
              </a:rPr>
              <a:t>Tạo tài khoản cho nhân viên </a:t>
            </a:r>
          </a:p>
          <a:p>
            <a:pPr marL="285750" indent="-285750">
              <a:buFont typeface="Arial" panose="020B0604020202020204" pitchFamily="34" charset="0"/>
              <a:buChar char="•"/>
            </a:pPr>
            <a:r>
              <a:rPr lang="en-US" sz="1600">
                <a:solidFill>
                  <a:schemeClr val="bg1"/>
                </a:solidFill>
                <a:latin typeface="Times New Roman" panose="02020603050405020304" pitchFamily="18" charset="0"/>
                <a:cs typeface="Times New Roman" panose="02020603050405020304" pitchFamily="18" charset="0"/>
              </a:rPr>
              <a:t>Đổi mật khẩu quản lý</a:t>
            </a:r>
          </a:p>
          <a:p>
            <a:pPr marL="285750" indent="-285750">
              <a:buFont typeface="Arial" panose="020B0604020202020204" pitchFamily="34" charset="0"/>
              <a:buChar char="•"/>
            </a:pPr>
            <a:r>
              <a:rPr lang="en-US" sz="1600">
                <a:solidFill>
                  <a:schemeClr val="bg1"/>
                </a:solidFill>
                <a:latin typeface="Times New Roman" panose="02020603050405020304" pitchFamily="18" charset="0"/>
                <a:cs typeface="Times New Roman" panose="02020603050405020304" pitchFamily="18" charset="0"/>
              </a:rPr>
              <a:t>Đặt lại mật khẩu cho nhân viên </a:t>
            </a:r>
          </a:p>
          <a:p>
            <a:pPr marL="285750" indent="-285750">
              <a:buFont typeface="Arial" panose="020B0604020202020204" pitchFamily="34" charset="0"/>
              <a:buChar char="•"/>
            </a:pPr>
            <a:r>
              <a:rPr lang="en-US" sz="1600">
                <a:solidFill>
                  <a:schemeClr val="bg1"/>
                </a:solidFill>
                <a:latin typeface="Times New Roman" panose="02020603050405020304" pitchFamily="18" charset="0"/>
                <a:cs typeface="Times New Roman" panose="02020603050405020304" pitchFamily="18" charset="0"/>
              </a:rPr>
              <a:t>Kích hoạt tài khoản </a:t>
            </a:r>
            <a:r>
              <a:rPr lang="en-US" sz="1600" err="1">
                <a:solidFill>
                  <a:schemeClr val="bg1"/>
                </a:solidFill>
                <a:latin typeface="Times New Roman" panose="02020603050405020304" pitchFamily="18" charset="0"/>
                <a:cs typeface="Times New Roman" panose="02020603050405020304" pitchFamily="18" charset="0"/>
              </a:rPr>
              <a:t>nhân</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viên</a:t>
            </a:r>
            <a:r>
              <a:rPr lang="en-US" sz="1600">
                <a:solidFill>
                  <a:schemeClr val="bg1"/>
                </a:solidFill>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sz="1600" err="1">
                <a:solidFill>
                  <a:schemeClr val="bg1"/>
                </a:solidFill>
                <a:latin typeface="Times New Roman" panose="02020603050405020304" pitchFamily="18" charset="0"/>
                <a:cs typeface="Times New Roman" panose="02020603050405020304" pitchFamily="18" charset="0"/>
              </a:rPr>
              <a:t>Tạo</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hóa</a:t>
            </a:r>
            <a:r>
              <a:rPr lang="en-US" sz="1600">
                <a:solidFill>
                  <a:schemeClr val="bg1"/>
                </a:solidFill>
                <a:latin typeface="Times New Roman" panose="02020603050405020304" pitchFamily="18" charset="0"/>
                <a:cs typeface="Times New Roman" panose="02020603050405020304" pitchFamily="18" charset="0"/>
              </a:rPr>
              <a:t> đơn</a:t>
            </a:r>
          </a:p>
          <a:p>
            <a:pPr marL="285750" indent="-285750">
              <a:buFont typeface="Arial" panose="020B0604020202020204" pitchFamily="34" charset="0"/>
              <a:buChar char="•"/>
            </a:pPr>
            <a:r>
              <a:rPr lang="en-US" sz="1600">
                <a:solidFill>
                  <a:schemeClr val="bg1"/>
                </a:solidFill>
                <a:latin typeface="Times New Roman" panose="02020603050405020304" pitchFamily="18" charset="0"/>
                <a:cs typeface="Times New Roman" panose="02020603050405020304" pitchFamily="18" charset="0"/>
              </a:rPr>
              <a:t>Chỉnh sửa hóa đơn</a:t>
            </a:r>
          </a:p>
          <a:p>
            <a:pPr marL="285750" indent="-285750">
              <a:buFont typeface="Arial" panose="020B0604020202020204" pitchFamily="34" charset="0"/>
              <a:buChar char="•"/>
            </a:pPr>
            <a:r>
              <a:rPr lang="en-US" sz="1600" err="1">
                <a:solidFill>
                  <a:schemeClr val="bg1"/>
                </a:solidFill>
                <a:latin typeface="Times New Roman" panose="02020603050405020304" pitchFamily="18" charset="0"/>
                <a:cs typeface="Times New Roman" panose="02020603050405020304" pitchFamily="18" charset="0"/>
              </a:rPr>
              <a:t>Thực</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hiện</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các</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chức</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năng</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thống</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kê</a:t>
            </a:r>
            <a:endParaRPr lang="en-US" sz="160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Thông</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kê</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sản</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phẩm</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tồn</a:t>
            </a:r>
            <a:endParaRPr lang="en-US" sz="160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Thông</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kê</a:t>
            </a:r>
            <a:r>
              <a:rPr lang="en-US" sz="1600">
                <a:solidFill>
                  <a:schemeClr val="bg1"/>
                </a:solidFill>
                <a:latin typeface="Times New Roman" panose="02020603050405020304" pitchFamily="18" charset="0"/>
                <a:cs typeface="Times New Roman" panose="02020603050405020304" pitchFamily="18" charset="0"/>
              </a:rPr>
              <a:t> doanh thu.</a:t>
            </a:r>
          </a:p>
          <a:p>
            <a:pPr marL="285750" indent="-285750">
              <a:buFont typeface="Arial" panose="020B0604020202020204" pitchFamily="34" charset="0"/>
              <a:buChar char="•"/>
            </a:pP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Thống</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kê</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sản</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phẩm</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số</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lượng</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bán</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chạy</a:t>
            </a:r>
            <a:r>
              <a:rPr lang="en-US" sz="1600">
                <a:solidFill>
                  <a:schemeClr val="bg1"/>
                </a:solidFill>
                <a:latin typeface="Times New Roman" panose="02020603050405020304" pitchFamily="18" charset="0"/>
                <a:cs typeface="Times New Roman" panose="02020603050405020304" pitchFamily="18" charset="0"/>
              </a:rPr>
              <a:t> nhất …</a:t>
            </a:r>
          </a:p>
          <a:p>
            <a:endParaRPr lang="en-US" sz="1200">
              <a:solidFill>
                <a:schemeClr val="bg1"/>
              </a:solidFill>
            </a:endParaRPr>
          </a:p>
        </p:txBody>
      </p:sp>
      <p:pic>
        <p:nvPicPr>
          <p:cNvPr id="7" name="Picture 6">
            <a:extLst>
              <a:ext uri="{FF2B5EF4-FFF2-40B4-BE49-F238E27FC236}">
                <a16:creationId xmlns:a16="http://schemas.microsoft.com/office/drawing/2014/main" id="{0ED7334A-7160-42F4-8824-69A367DA28C2}"/>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0000"/>
                    </a14:imgEffect>
                  </a14:imgLayer>
                </a14:imgProps>
              </a:ext>
              <a:ext uri="{28A0092B-C50C-407E-A947-70E740481C1C}">
                <a14:useLocalDpi xmlns:a14="http://schemas.microsoft.com/office/drawing/2010/main" val="0"/>
              </a:ext>
            </a:extLst>
          </a:blip>
          <a:stretch>
            <a:fillRect/>
          </a:stretch>
        </p:blipFill>
        <p:spPr>
          <a:xfrm>
            <a:off x="4006685" y="171003"/>
            <a:ext cx="1130629" cy="1130629"/>
          </a:xfrm>
          <a:prstGeom prst="rect">
            <a:avLst/>
          </a:prstGeom>
        </p:spPr>
      </p:pic>
    </p:spTree>
    <p:extLst>
      <p:ext uri="{BB962C8B-B14F-4D97-AF65-F5344CB8AC3E}">
        <p14:creationId xmlns:p14="http://schemas.microsoft.com/office/powerpoint/2010/main" val="9022078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7FD96AD5-59DE-4C05-95E2-E2B57E11D9A0}"/>
              </a:ext>
            </a:extLst>
          </p:cNvPr>
          <p:cNvSpPr/>
          <p:nvPr/>
        </p:nvSpPr>
        <p:spPr>
          <a:xfrm>
            <a:off x="1984786" y="96367"/>
            <a:ext cx="5174428" cy="4896548"/>
          </a:xfrm>
          <a:prstGeom prst="ellipse">
            <a:avLst/>
          </a:prstGeom>
          <a:solidFill>
            <a:schemeClr val="accent1">
              <a:alpha val="40000"/>
            </a:schemeClr>
          </a:solidFill>
          <a:ln w="127000" cap="flat" cmpd="sng">
            <a:solidFill>
              <a:schemeClr val="bg1">
                <a:alpha val="99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942DD09-40CA-4FA6-9A75-8D1B49F246A3}"/>
              </a:ext>
            </a:extLst>
          </p:cNvPr>
          <p:cNvSpPr txBox="1"/>
          <p:nvPr/>
        </p:nvSpPr>
        <p:spPr>
          <a:xfrm>
            <a:off x="3311750" y="2558407"/>
            <a:ext cx="2686753" cy="769441"/>
          </a:xfrm>
          <a:prstGeom prst="rect">
            <a:avLst/>
          </a:prstGeom>
          <a:noFill/>
        </p:spPr>
        <p:txBody>
          <a:bodyPr wrap="square" rtlCol="0">
            <a:spAutoFit/>
          </a:bodyPr>
          <a:lstStyle/>
          <a:p>
            <a:r>
              <a:rPr lang="en-US" sz="4400" i="0" err="1">
                <a:solidFill>
                  <a:srgbClr val="E4E6EB"/>
                </a:solidFill>
                <a:effectLst/>
                <a:latin typeface="Times New Roman" panose="02020603050405020304" pitchFamily="18" charset="0"/>
                <a:cs typeface="Times New Roman" panose="02020603050405020304" pitchFamily="18" charset="0"/>
              </a:rPr>
              <a:t>Nhân</a:t>
            </a:r>
            <a:r>
              <a:rPr lang="en-US" sz="4400" i="0">
                <a:solidFill>
                  <a:srgbClr val="E4E6EB"/>
                </a:solidFill>
                <a:effectLst/>
                <a:latin typeface="Times New Roman" panose="02020603050405020304" pitchFamily="18" charset="0"/>
                <a:cs typeface="Times New Roman" panose="02020603050405020304" pitchFamily="18" charset="0"/>
              </a:rPr>
              <a:t> </a:t>
            </a:r>
            <a:r>
              <a:rPr lang="en-US" sz="4400" i="0" err="1">
                <a:solidFill>
                  <a:srgbClr val="E4E6EB"/>
                </a:solidFill>
                <a:effectLst/>
                <a:latin typeface="Times New Roman" panose="02020603050405020304" pitchFamily="18" charset="0"/>
                <a:cs typeface="Times New Roman" panose="02020603050405020304" pitchFamily="18" charset="0"/>
              </a:rPr>
              <a:t>Viên</a:t>
            </a:r>
            <a:endParaRPr lang="en-US" sz="110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738D981-7DC4-4BB2-9100-105DFD22A49C}"/>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3391492" y="494854"/>
            <a:ext cx="2361015" cy="2049787"/>
          </a:xfrm>
          <a:prstGeom prst="rect">
            <a:avLst/>
          </a:prstGeom>
        </p:spPr>
      </p:pic>
    </p:spTree>
    <p:extLst>
      <p:ext uri="{BB962C8B-B14F-4D97-AF65-F5344CB8AC3E}">
        <p14:creationId xmlns:p14="http://schemas.microsoft.com/office/powerpoint/2010/main" val="29204587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99EBC398-81F3-4001-A191-84E304A435EB}"/>
              </a:ext>
            </a:extLst>
          </p:cNvPr>
          <p:cNvSpPr/>
          <p:nvPr/>
        </p:nvSpPr>
        <p:spPr>
          <a:xfrm>
            <a:off x="-1333500" y="-2018530"/>
            <a:ext cx="11811000" cy="9296400"/>
          </a:xfrm>
          <a:prstGeom prst="ellipse">
            <a:avLst/>
          </a:prstGeom>
          <a:solidFill>
            <a:schemeClr val="accent1">
              <a:alpha val="40000"/>
            </a:schemeClr>
          </a:solidFill>
          <a:ln w="127000" cap="flat" cmpd="sng">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31B0A7E2-3B97-4D91-B999-0CD75B986853}"/>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50000"/>
                    </a14:imgEffect>
                  </a14:imgLayer>
                </a14:imgProps>
              </a:ext>
            </a:extLst>
          </a:blip>
          <a:stretch>
            <a:fillRect/>
          </a:stretch>
        </p:blipFill>
        <p:spPr>
          <a:xfrm>
            <a:off x="0" y="0"/>
            <a:ext cx="9144000" cy="5143500"/>
          </a:xfrm>
          <a:prstGeom prst="rect">
            <a:avLst/>
          </a:prstGeom>
        </p:spPr>
      </p:pic>
      <p:sp>
        <p:nvSpPr>
          <p:cNvPr id="9" name="TextBox 8">
            <a:extLst>
              <a:ext uri="{FF2B5EF4-FFF2-40B4-BE49-F238E27FC236}">
                <a16:creationId xmlns:a16="http://schemas.microsoft.com/office/drawing/2014/main" id="{F8F30547-9F67-4B76-89B4-A737466188A0}"/>
              </a:ext>
            </a:extLst>
          </p:cNvPr>
          <p:cNvSpPr txBox="1"/>
          <p:nvPr/>
        </p:nvSpPr>
        <p:spPr>
          <a:xfrm>
            <a:off x="3581048" y="1326779"/>
            <a:ext cx="2731203" cy="646331"/>
          </a:xfrm>
          <a:prstGeom prst="rect">
            <a:avLst/>
          </a:prstGeom>
          <a:noFill/>
        </p:spPr>
        <p:txBody>
          <a:bodyPr wrap="square" rtlCol="0">
            <a:spAutoFit/>
          </a:bodyPr>
          <a:lstStyle/>
          <a:p>
            <a:r>
              <a:rPr lang="en-US" sz="3600" i="0" err="1">
                <a:solidFill>
                  <a:srgbClr val="E4E6EB"/>
                </a:solidFill>
                <a:effectLst/>
                <a:latin typeface="Times New Roman" panose="02020603050405020304" pitchFamily="18" charset="0"/>
                <a:cs typeface="Times New Roman" panose="02020603050405020304" pitchFamily="18" charset="0"/>
              </a:rPr>
              <a:t>Nhân</a:t>
            </a:r>
            <a:r>
              <a:rPr lang="en-US" sz="3600" i="0">
                <a:solidFill>
                  <a:srgbClr val="E4E6EB"/>
                </a:solidFill>
                <a:effectLst/>
                <a:latin typeface="Times New Roman" panose="02020603050405020304" pitchFamily="18" charset="0"/>
                <a:cs typeface="Times New Roman" panose="02020603050405020304" pitchFamily="18" charset="0"/>
              </a:rPr>
              <a:t> </a:t>
            </a:r>
            <a:r>
              <a:rPr lang="en-US" sz="3600" i="0" err="1">
                <a:solidFill>
                  <a:srgbClr val="E4E6EB"/>
                </a:solidFill>
                <a:effectLst/>
                <a:latin typeface="Times New Roman" panose="02020603050405020304" pitchFamily="18" charset="0"/>
                <a:cs typeface="Times New Roman" panose="02020603050405020304" pitchFamily="18" charset="0"/>
              </a:rPr>
              <a:t>Viên</a:t>
            </a:r>
            <a:r>
              <a:rPr lang="en-US" sz="3600" i="0">
                <a:solidFill>
                  <a:srgbClr val="E4E6EB"/>
                </a:solidFill>
                <a:effectLst/>
                <a:latin typeface="Times New Roman" panose="02020603050405020304" pitchFamily="18" charset="0"/>
                <a:cs typeface="Times New Roman" panose="02020603050405020304" pitchFamily="18" charset="0"/>
              </a:rPr>
              <a:t> </a:t>
            </a:r>
            <a:endParaRPr lang="en-US" sz="100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A1003724-6CDB-4395-8FCD-EF0DD52EE8A2}"/>
              </a:ext>
            </a:extLst>
          </p:cNvPr>
          <p:cNvSpPr txBox="1"/>
          <p:nvPr/>
        </p:nvSpPr>
        <p:spPr>
          <a:xfrm>
            <a:off x="3666856" y="2176381"/>
            <a:ext cx="3440683" cy="830997"/>
          </a:xfrm>
          <a:prstGeom prst="rect">
            <a:avLst/>
          </a:prstGeom>
          <a:noFill/>
        </p:spPr>
        <p:txBody>
          <a:bodyPr wrap="square" rtlCol="0">
            <a:spAutoFit/>
          </a:bodyPr>
          <a:lstStyle/>
          <a:p>
            <a:r>
              <a:rPr lang="en-US" sz="1600">
                <a:solidFill>
                  <a:schemeClr val="bg1"/>
                </a:solidFill>
                <a:latin typeface="Times New Roman" panose="02020603050405020304" pitchFamily="18" charset="0"/>
                <a:cs typeface="Times New Roman" panose="02020603050405020304" pitchFamily="18" charset="0"/>
              </a:rPr>
              <a:t>Tạo </a:t>
            </a:r>
            <a:r>
              <a:rPr lang="en-US" sz="1600" err="1">
                <a:solidFill>
                  <a:schemeClr val="bg1"/>
                </a:solidFill>
                <a:latin typeface="Times New Roman" panose="02020603050405020304" pitchFamily="18" charset="0"/>
                <a:cs typeface="Times New Roman" panose="02020603050405020304" pitchFamily="18" charset="0"/>
              </a:rPr>
              <a:t>hóa</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đơn</a:t>
            </a:r>
            <a:endParaRPr lang="en-US" sz="1600">
              <a:solidFill>
                <a:schemeClr val="bg1"/>
              </a:solidFill>
              <a:latin typeface="Times New Roman" panose="02020603050405020304" pitchFamily="18" charset="0"/>
              <a:cs typeface="Times New Roman" panose="02020603050405020304" pitchFamily="18" charset="0"/>
            </a:endParaRPr>
          </a:p>
          <a:p>
            <a:r>
              <a:rPr lang="en-US" sz="1600" err="1">
                <a:solidFill>
                  <a:schemeClr val="bg1"/>
                </a:solidFill>
                <a:latin typeface="Times New Roman" panose="02020603050405020304" pitchFamily="18" charset="0"/>
                <a:cs typeface="Times New Roman" panose="02020603050405020304" pitchFamily="18" charset="0"/>
              </a:rPr>
              <a:t>Đổi</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mật</a:t>
            </a:r>
            <a:r>
              <a:rPr lang="en-US" sz="1600">
                <a:solidFill>
                  <a:schemeClr val="bg1"/>
                </a:solidFill>
                <a:latin typeface="Times New Roman" panose="02020603050405020304" pitchFamily="18" charset="0"/>
                <a:cs typeface="Times New Roman" panose="02020603050405020304" pitchFamily="18" charset="0"/>
              </a:rPr>
              <a:t> </a:t>
            </a:r>
            <a:r>
              <a:rPr lang="en-US" sz="1600" err="1">
                <a:solidFill>
                  <a:schemeClr val="bg1"/>
                </a:solidFill>
                <a:latin typeface="Times New Roman" panose="02020603050405020304" pitchFamily="18" charset="0"/>
                <a:cs typeface="Times New Roman" panose="02020603050405020304" pitchFamily="18" charset="0"/>
              </a:rPr>
              <a:t>khẩu</a:t>
            </a:r>
            <a:r>
              <a:rPr lang="en-US" sz="1600">
                <a:solidFill>
                  <a:schemeClr val="bg1"/>
                </a:solidFill>
                <a:latin typeface="Times New Roman" panose="02020603050405020304" pitchFamily="18" charset="0"/>
                <a:cs typeface="Times New Roman" panose="02020603050405020304" pitchFamily="18" charset="0"/>
              </a:rPr>
              <a:t> tài khoản</a:t>
            </a:r>
          </a:p>
          <a:p>
            <a:r>
              <a:rPr lang="en-US" sz="1600">
                <a:solidFill>
                  <a:schemeClr val="bg1"/>
                </a:solidFill>
                <a:latin typeface="Times New Roman" panose="02020603050405020304" pitchFamily="18" charset="0"/>
                <a:cs typeface="Times New Roman" panose="02020603050405020304" pitchFamily="18" charset="0"/>
              </a:rPr>
              <a:t>Chỉnh sửa hóa đơn</a:t>
            </a:r>
          </a:p>
        </p:txBody>
      </p:sp>
      <p:pic>
        <p:nvPicPr>
          <p:cNvPr id="7" name="Picture 6">
            <a:extLst>
              <a:ext uri="{FF2B5EF4-FFF2-40B4-BE49-F238E27FC236}">
                <a16:creationId xmlns:a16="http://schemas.microsoft.com/office/drawing/2014/main" id="{5777FC0F-A331-49FA-B1DC-D075FE15AF18}"/>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7000"/>
                    </a14:imgEffect>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3930011" y="61678"/>
            <a:ext cx="1457187" cy="1265101"/>
          </a:xfrm>
          <a:prstGeom prst="rect">
            <a:avLst/>
          </a:prstGeom>
          <a:noFill/>
        </p:spPr>
      </p:pic>
    </p:spTree>
    <p:extLst>
      <p:ext uri="{BB962C8B-B14F-4D97-AF65-F5344CB8AC3E}">
        <p14:creationId xmlns:p14="http://schemas.microsoft.com/office/powerpoint/2010/main" val="22084053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D0D0F-30AB-46F1-86B5-8EA9F1BFD274}"/>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18</a:t>
            </a:fld>
            <a:endParaRPr lang="en"/>
          </a:p>
        </p:txBody>
      </p:sp>
      <p:sp>
        <p:nvSpPr>
          <p:cNvPr id="3" name="TextBox 2">
            <a:extLst>
              <a:ext uri="{FF2B5EF4-FFF2-40B4-BE49-F238E27FC236}">
                <a16:creationId xmlns:a16="http://schemas.microsoft.com/office/drawing/2014/main" id="{F1BAAC28-0353-4232-8E0E-7FDCAACB2BE8}"/>
              </a:ext>
            </a:extLst>
          </p:cNvPr>
          <p:cNvSpPr txBox="1"/>
          <p:nvPr/>
        </p:nvSpPr>
        <p:spPr>
          <a:xfrm>
            <a:off x="1831740" y="431304"/>
            <a:ext cx="4844596" cy="707886"/>
          </a:xfrm>
          <a:prstGeom prst="rect">
            <a:avLst/>
          </a:prstGeom>
          <a:noFill/>
        </p:spPr>
        <p:txBody>
          <a:bodyPr wrap="none" rtlCol="0">
            <a:spAutoFit/>
          </a:bodyPr>
          <a:lstStyle/>
          <a:p>
            <a:r>
              <a:rPr lang="en-US" sz="4000" b="1" u="sng" err="1">
                <a:solidFill>
                  <a:schemeClr val="bg1"/>
                </a:solidFill>
                <a:latin typeface="Times New Roman" panose="02020603050405020304" pitchFamily="18" charset="0"/>
                <a:cs typeface="Times New Roman" panose="02020603050405020304" pitchFamily="18" charset="0"/>
              </a:rPr>
              <a:t>Tính</a:t>
            </a:r>
            <a:r>
              <a:rPr lang="en-US" sz="4000" b="1" u="sng">
                <a:solidFill>
                  <a:schemeClr val="bg1"/>
                </a:solidFill>
                <a:latin typeface="Times New Roman" panose="02020603050405020304" pitchFamily="18" charset="0"/>
                <a:cs typeface="Times New Roman" panose="02020603050405020304" pitchFamily="18" charset="0"/>
              </a:rPr>
              <a:t> </a:t>
            </a:r>
            <a:r>
              <a:rPr lang="en-US" sz="4000" b="1" u="sng" err="1">
                <a:solidFill>
                  <a:schemeClr val="bg1"/>
                </a:solidFill>
                <a:latin typeface="Times New Roman" panose="02020603050405020304" pitchFamily="18" charset="0"/>
                <a:cs typeface="Times New Roman" panose="02020603050405020304" pitchFamily="18" charset="0"/>
              </a:rPr>
              <a:t>Năng</a:t>
            </a:r>
            <a:r>
              <a:rPr lang="en-US" sz="4000" b="1" u="sng">
                <a:solidFill>
                  <a:schemeClr val="bg1"/>
                </a:solidFill>
                <a:latin typeface="Times New Roman" panose="02020603050405020304" pitchFamily="18" charset="0"/>
                <a:cs typeface="Times New Roman" panose="02020603050405020304" pitchFamily="18" charset="0"/>
              </a:rPr>
              <a:t> </a:t>
            </a:r>
            <a:r>
              <a:rPr lang="en-US" sz="4000" b="1" u="sng" err="1">
                <a:solidFill>
                  <a:schemeClr val="bg1"/>
                </a:solidFill>
                <a:latin typeface="Times New Roman" panose="02020603050405020304" pitchFamily="18" charset="0"/>
                <a:cs typeface="Times New Roman" panose="02020603050405020304" pitchFamily="18" charset="0"/>
              </a:rPr>
              <a:t>Hệ</a:t>
            </a:r>
            <a:r>
              <a:rPr lang="en-US" sz="4000" b="1" u="sng">
                <a:solidFill>
                  <a:schemeClr val="bg1"/>
                </a:solidFill>
                <a:latin typeface="Times New Roman" panose="02020603050405020304" pitchFamily="18" charset="0"/>
                <a:cs typeface="Times New Roman" panose="02020603050405020304" pitchFamily="18" charset="0"/>
              </a:rPr>
              <a:t> </a:t>
            </a:r>
            <a:r>
              <a:rPr lang="en-US" sz="4000" b="1" u="sng" err="1">
                <a:solidFill>
                  <a:schemeClr val="bg1"/>
                </a:solidFill>
                <a:latin typeface="Times New Roman" panose="02020603050405020304" pitchFamily="18" charset="0"/>
                <a:cs typeface="Times New Roman" panose="02020603050405020304" pitchFamily="18" charset="0"/>
              </a:rPr>
              <a:t>Thống</a:t>
            </a:r>
            <a:endParaRPr lang="en-US" sz="4000" b="1" u="sng">
              <a:solidFill>
                <a:schemeClr val="bg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85FAAE0-1B4B-44EE-A5A1-85F334554042}"/>
              </a:ext>
            </a:extLst>
          </p:cNvPr>
          <p:cNvSpPr txBox="1"/>
          <p:nvPr/>
        </p:nvSpPr>
        <p:spPr>
          <a:xfrm>
            <a:off x="1504278" y="1366894"/>
            <a:ext cx="4849404" cy="2246769"/>
          </a:xfrm>
          <a:prstGeom prst="rect">
            <a:avLst/>
          </a:prstGeom>
          <a:noFill/>
        </p:spPr>
        <p:txBody>
          <a:bodyPr wrap="none" rtlCol="0">
            <a:spAutoFit/>
          </a:bodyPr>
          <a:lstStyle/>
          <a:p>
            <a:pPr marL="342900" indent="-342900">
              <a:buFont typeface="+mj-lt"/>
              <a:buAutoNum type="arabicPeriod"/>
            </a:pPr>
            <a:r>
              <a:rPr lang="en-US" sz="2000">
                <a:solidFill>
                  <a:schemeClr val="bg1"/>
                </a:solidFill>
                <a:latin typeface="Times New Roman" panose="02020603050405020304" pitchFamily="18" charset="0"/>
                <a:cs typeface="Times New Roman" panose="02020603050405020304" pitchFamily="18" charset="0"/>
              </a:rPr>
              <a:t>Lưu thông tin phiếu nhập</a:t>
            </a:r>
          </a:p>
          <a:p>
            <a:pPr marL="342900" indent="-342900">
              <a:buFont typeface="+mj-lt"/>
              <a:buAutoNum type="arabicPeriod"/>
            </a:pPr>
            <a:r>
              <a:rPr lang="en-US" sz="2000">
                <a:solidFill>
                  <a:schemeClr val="bg1"/>
                </a:solidFill>
                <a:latin typeface="Times New Roman" panose="02020603050405020304" pitchFamily="18" charset="0"/>
                <a:cs typeface="Times New Roman" panose="02020603050405020304" pitchFamily="18" charset="0"/>
              </a:rPr>
              <a:t>Tạo và lưu thông tin về hóa đơn</a:t>
            </a:r>
          </a:p>
          <a:p>
            <a:pPr marL="342900" indent="-342900">
              <a:buFont typeface="+mj-lt"/>
              <a:buAutoNum type="arabicPeriod"/>
            </a:pPr>
            <a:r>
              <a:rPr lang="en-US" sz="2000">
                <a:solidFill>
                  <a:schemeClr val="bg1"/>
                </a:solidFill>
                <a:latin typeface="Times New Roman" panose="02020603050405020304" pitchFamily="18" charset="0"/>
                <a:cs typeface="Times New Roman" panose="02020603050405020304" pitchFamily="18" charset="0"/>
              </a:rPr>
              <a:t>Chỉnh sửa hóa đơn</a:t>
            </a:r>
          </a:p>
          <a:p>
            <a:pPr marL="342900" indent="-342900">
              <a:buFont typeface="+mj-lt"/>
              <a:buAutoNum type="arabicPeriod"/>
            </a:pPr>
            <a:r>
              <a:rPr lang="en-US" sz="2000">
                <a:solidFill>
                  <a:schemeClr val="bg1"/>
                </a:solidFill>
                <a:latin typeface="Times New Roman" panose="02020603050405020304" pitchFamily="18" charset="0"/>
                <a:cs typeface="Times New Roman" panose="02020603050405020304" pitchFamily="18" charset="0"/>
              </a:rPr>
              <a:t>Thống kê sản phẩm bán chạy nhất</a:t>
            </a:r>
          </a:p>
          <a:p>
            <a:pPr marL="342900" indent="-342900">
              <a:buFont typeface="+mj-lt"/>
              <a:buAutoNum type="arabicPeriod"/>
            </a:pPr>
            <a:r>
              <a:rPr lang="en-US" sz="2000">
                <a:solidFill>
                  <a:schemeClr val="bg1"/>
                </a:solidFill>
                <a:latin typeface="Times New Roman" panose="02020603050405020304" pitchFamily="18" charset="0"/>
                <a:cs typeface="Times New Roman" panose="02020603050405020304" pitchFamily="18" charset="0"/>
              </a:rPr>
              <a:t>Thống kê doanh thu</a:t>
            </a:r>
          </a:p>
          <a:p>
            <a:pPr marL="342900" indent="-342900">
              <a:buFont typeface="+mj-lt"/>
              <a:buAutoNum type="arabicPeriod"/>
            </a:pPr>
            <a:r>
              <a:rPr lang="en-US" sz="2000">
                <a:solidFill>
                  <a:schemeClr val="bg1"/>
                </a:solidFill>
                <a:latin typeface="Times New Roman" panose="02020603050405020304" pitchFamily="18" charset="0"/>
                <a:cs typeface="Times New Roman" panose="02020603050405020304" pitchFamily="18" charset="0"/>
              </a:rPr>
              <a:t>Lưu thông tin tài khoản</a:t>
            </a:r>
          </a:p>
          <a:p>
            <a:pPr marL="342900" indent="-342900">
              <a:buFont typeface="+mj-lt"/>
              <a:buAutoNum type="arabicPeriod"/>
            </a:pPr>
            <a:r>
              <a:rPr lang="en-US" sz="2000">
                <a:solidFill>
                  <a:schemeClr val="bg1"/>
                </a:solidFill>
                <a:latin typeface="Times New Roman" panose="02020603050405020304" pitchFamily="18" charset="0"/>
                <a:cs typeface="Times New Roman" panose="02020603050405020304" pitchFamily="18" charset="0"/>
              </a:rPr>
              <a:t>Thống kê sản phẩm tồn ít nhất, nhiều nhất</a:t>
            </a:r>
          </a:p>
        </p:txBody>
      </p:sp>
      <p:pic>
        <p:nvPicPr>
          <p:cNvPr id="3074" name="Picture 2" descr="Hình ảnh Giày Thể Thao PNG, Vector, PSD, và biểu tượng để tải về miễn phí |  pngtree">
            <a:extLst>
              <a:ext uri="{FF2B5EF4-FFF2-40B4-BE49-F238E27FC236}">
                <a16:creationId xmlns:a16="http://schemas.microsoft.com/office/drawing/2014/main" id="{186EC279-7ECA-4913-B010-D13004D649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51486" y="2964468"/>
            <a:ext cx="2178957" cy="2178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761349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94339-1E25-4767-AAB4-F03068823F42}"/>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3C7423D0-D682-4437-9B32-6E2AFD86F980}"/>
              </a:ext>
            </a:extLst>
          </p:cNvPr>
          <p:cNvSpPr>
            <a:spLocks noGrp="1"/>
          </p:cNvSpPr>
          <p:nvPr>
            <p:ph type="subTitle" idx="1"/>
          </p:nvPr>
        </p:nvSpPr>
        <p:spPr/>
        <p:txBody>
          <a:bodyPr/>
          <a:lstStyle/>
          <a:p>
            <a:endParaRPr lang="en-US"/>
          </a:p>
        </p:txBody>
      </p:sp>
      <p:pic>
        <p:nvPicPr>
          <p:cNvPr id="4" name="Thanks For Watching Outro 😀">
            <a:hlinkClick r:id="" action="ppaction://media"/>
            <a:extLst>
              <a:ext uri="{FF2B5EF4-FFF2-40B4-BE49-F238E27FC236}">
                <a16:creationId xmlns:a16="http://schemas.microsoft.com/office/drawing/2014/main" id="{1CD034DA-238D-4F47-9EA4-0290CACAD02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2941379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2"/>
          <p:cNvSpPr txBox="1">
            <a:spLocks noGrp="1"/>
          </p:cNvSpPr>
          <p:nvPr>
            <p:ph type="title"/>
          </p:nvPr>
        </p:nvSpPr>
        <p:spPr>
          <a:xfrm>
            <a:off x="1732700" y="973600"/>
            <a:ext cx="5792100"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Times New Roman" panose="02020603050405020304" pitchFamily="18" charset="0"/>
                <a:cs typeface="Times New Roman" panose="02020603050405020304" pitchFamily="18" charset="0"/>
              </a:rPr>
              <a:t>Giới thiệu thành viên:</a:t>
            </a:r>
            <a:endParaRPr>
              <a:latin typeface="Times New Roman" panose="02020603050405020304" pitchFamily="18" charset="0"/>
              <a:cs typeface="Times New Roman" panose="02020603050405020304" pitchFamily="18" charset="0"/>
            </a:endParaRPr>
          </a:p>
        </p:txBody>
      </p:sp>
      <p:sp>
        <p:nvSpPr>
          <p:cNvPr id="343" name="Google Shape;343;p12"/>
          <p:cNvSpPr txBox="1"/>
          <p:nvPr/>
        </p:nvSpPr>
        <p:spPr>
          <a:xfrm>
            <a:off x="704000" y="4137580"/>
            <a:ext cx="3191400" cy="2726400"/>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US" b="1">
                <a:solidFill>
                  <a:srgbClr val="00E1C6"/>
                </a:solidFill>
                <a:latin typeface="Times New Roman" panose="02020603050405020304" pitchFamily="18" charset="0"/>
                <a:ea typeface="Muli"/>
                <a:cs typeface="Times New Roman" panose="02020603050405020304" pitchFamily="18" charset="0"/>
                <a:sym typeface="Muli"/>
              </a:rPr>
              <a:t>Nguyễn Quốc Toàn	MSSV 1812858</a:t>
            </a:r>
            <a:endParaRPr>
              <a:solidFill>
                <a:srgbClr val="C6DAEC"/>
              </a:solidFill>
              <a:latin typeface="Times New Roman" panose="02020603050405020304" pitchFamily="18" charset="0"/>
              <a:ea typeface="Muli"/>
              <a:cs typeface="Times New Roman" panose="02020603050405020304" pitchFamily="18" charset="0"/>
              <a:sym typeface="Muli"/>
            </a:endParaRPr>
          </a:p>
        </p:txBody>
      </p:sp>
      <p:sp>
        <p:nvSpPr>
          <p:cNvPr id="344" name="Google Shape;344;p12"/>
          <p:cNvSpPr txBox="1"/>
          <p:nvPr/>
        </p:nvSpPr>
        <p:spPr>
          <a:xfrm>
            <a:off x="5109100" y="4137580"/>
            <a:ext cx="3330900" cy="2726400"/>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US" b="1">
                <a:solidFill>
                  <a:srgbClr val="00E1C6"/>
                </a:solidFill>
                <a:latin typeface="Times New Roman" panose="02020603050405020304" pitchFamily="18" charset="0"/>
                <a:ea typeface="Muli"/>
                <a:cs typeface="Times New Roman" panose="02020603050405020304" pitchFamily="18" charset="0"/>
                <a:sym typeface="Muli"/>
              </a:rPr>
              <a:t>Lê Quốc Toàn 	MSSV 1812856</a:t>
            </a:r>
            <a:endParaRPr>
              <a:solidFill>
                <a:srgbClr val="C6DAEC"/>
              </a:solidFill>
              <a:latin typeface="Times New Roman" panose="02020603050405020304" pitchFamily="18" charset="0"/>
              <a:ea typeface="Muli"/>
              <a:cs typeface="Times New Roman" panose="02020603050405020304" pitchFamily="18" charset="0"/>
              <a:sym typeface="Muli"/>
            </a:endParaRPr>
          </a:p>
        </p:txBody>
      </p:sp>
      <p:sp>
        <p:nvSpPr>
          <p:cNvPr id="346" name="Google Shape;346;p1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a:t>
            </a:fld>
            <a:endParaRPr/>
          </a:p>
        </p:txBody>
      </p:sp>
      <p:sp>
        <p:nvSpPr>
          <p:cNvPr id="8" name="Oval 7">
            <a:extLst>
              <a:ext uri="{FF2B5EF4-FFF2-40B4-BE49-F238E27FC236}">
                <a16:creationId xmlns:a16="http://schemas.microsoft.com/office/drawing/2014/main" id="{F182AB2E-3535-4590-A79E-9704A54A847B}"/>
              </a:ext>
            </a:extLst>
          </p:cNvPr>
          <p:cNvSpPr/>
          <p:nvPr/>
        </p:nvSpPr>
        <p:spPr>
          <a:xfrm>
            <a:off x="1414756" y="2216659"/>
            <a:ext cx="1920726" cy="1982006"/>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8B005089-524F-41D6-9E35-9DBD5E69FED4}"/>
              </a:ext>
            </a:extLst>
          </p:cNvPr>
          <p:cNvSpPr/>
          <p:nvPr/>
        </p:nvSpPr>
        <p:spPr>
          <a:xfrm>
            <a:off x="5403273" y="2216659"/>
            <a:ext cx="1995055" cy="1982006"/>
          </a:xfrm>
          <a:prstGeom prst="ellipse">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blipFill dpi="0" rotWithShape="1">
                <a:blip r:embed="rId4">
                  <a:extLst>
                    <a:ext uri="{28A0092B-C50C-407E-A947-70E740481C1C}">
                      <a14:useLocalDpi xmlns:a14="http://schemas.microsoft.com/office/drawing/2010/main" val="0"/>
                    </a:ext>
                  </a:extLst>
                </a:blip>
                <a:srcRect/>
                <a:stretch>
                  <a:fillRect/>
                </a:stretch>
              </a:blipFill>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42"/>
                                        </p:tgtEl>
                                        <p:attrNameLst>
                                          <p:attrName>style.visibility</p:attrName>
                                        </p:attrNameLst>
                                      </p:cBhvr>
                                      <p:to>
                                        <p:strVal val="visible"/>
                                      </p:to>
                                    </p:set>
                                    <p:anim calcmode="lin" valueType="num">
                                      <p:cBhvr additive="base">
                                        <p:cTn id="7" dur="500" fill="hold"/>
                                        <p:tgtEl>
                                          <p:spTgt spid="342"/>
                                        </p:tgtEl>
                                        <p:attrNameLst>
                                          <p:attrName>ppt_x</p:attrName>
                                        </p:attrNameLst>
                                      </p:cBhvr>
                                      <p:tavLst>
                                        <p:tav tm="0">
                                          <p:val>
                                            <p:strVal val="#ppt_x"/>
                                          </p:val>
                                        </p:tav>
                                        <p:tav tm="100000">
                                          <p:val>
                                            <p:strVal val="#ppt_x"/>
                                          </p:val>
                                        </p:tav>
                                      </p:tavLst>
                                    </p:anim>
                                    <p:anim calcmode="lin" valueType="num">
                                      <p:cBhvr additive="base">
                                        <p:cTn id="8" dur="500" fill="hold"/>
                                        <p:tgtEl>
                                          <p:spTgt spid="34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343"/>
                                        </p:tgtEl>
                                        <p:attrNameLst>
                                          <p:attrName>style.visibility</p:attrName>
                                        </p:attrNameLst>
                                      </p:cBhvr>
                                      <p:to>
                                        <p:strVal val="visible"/>
                                      </p:to>
                                    </p:set>
                                    <p:animEffect transition="in" filter="fade">
                                      <p:cBhvr>
                                        <p:cTn id="18" dur="1000"/>
                                        <p:tgtEl>
                                          <p:spTgt spid="343"/>
                                        </p:tgtEl>
                                      </p:cBhvr>
                                    </p:animEffect>
                                    <p:anim calcmode="lin" valueType="num">
                                      <p:cBhvr>
                                        <p:cTn id="19" dur="1000" fill="hold"/>
                                        <p:tgtEl>
                                          <p:spTgt spid="343"/>
                                        </p:tgtEl>
                                        <p:attrNameLst>
                                          <p:attrName>ppt_x</p:attrName>
                                        </p:attrNameLst>
                                      </p:cBhvr>
                                      <p:tavLst>
                                        <p:tav tm="0">
                                          <p:val>
                                            <p:strVal val="#ppt_x"/>
                                          </p:val>
                                        </p:tav>
                                        <p:tav tm="100000">
                                          <p:val>
                                            <p:strVal val="#ppt_x"/>
                                          </p:val>
                                        </p:tav>
                                      </p:tavLst>
                                    </p:anim>
                                    <p:anim calcmode="lin" valueType="num">
                                      <p:cBhvr>
                                        <p:cTn id="20" dur="1000" fill="hold"/>
                                        <p:tgtEl>
                                          <p:spTgt spid="343"/>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arn(inVertical)">
                                      <p:cBhvr>
                                        <p:cTn id="25" dur="500"/>
                                        <p:tgtEl>
                                          <p:spTgt spid="3"/>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344"/>
                                        </p:tgtEl>
                                        <p:attrNameLst>
                                          <p:attrName>style.visibility</p:attrName>
                                        </p:attrNameLst>
                                      </p:cBhvr>
                                      <p:to>
                                        <p:strVal val="visible"/>
                                      </p:to>
                                    </p:set>
                                    <p:animEffect transition="in" filter="barn(inVertical)">
                                      <p:cBhvr>
                                        <p:cTn id="28" dur="500"/>
                                        <p:tgtEl>
                                          <p:spTgt spid="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2" grpId="0"/>
      <p:bldP spid="343" grpId="0"/>
      <p:bldP spid="344" grpId="0"/>
      <p:bldP spid="8" grpId="0" animBg="1"/>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9EA41-FCD4-4B4A-9363-1CEAC23F08F0}"/>
              </a:ext>
            </a:extLst>
          </p:cNvPr>
          <p:cNvSpPr>
            <a:spLocks noGrp="1"/>
          </p:cNvSpPr>
          <p:nvPr>
            <p:ph type="title"/>
          </p:nvPr>
        </p:nvSpPr>
        <p:spPr>
          <a:xfrm>
            <a:off x="1719045" y="654945"/>
            <a:ext cx="5678600" cy="645300"/>
          </a:xfrm>
        </p:spPr>
        <p:txBody>
          <a:bodyPr/>
          <a:lstStyle/>
          <a:p>
            <a:r>
              <a:rPr lang="en-US" err="1">
                <a:latin typeface="Times New Roman" panose="02020603050405020304" pitchFamily="18" charset="0"/>
                <a:cs typeface="Times New Roman" panose="02020603050405020304" pitchFamily="18" charset="0"/>
              </a:rPr>
              <a:t>Tổng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quan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về</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đề</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tài</a:t>
            </a:r>
            <a:endParaRPr lang="en-US">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5FD1495D-9F17-4A12-A00D-7BFE03937F62}"/>
              </a:ext>
            </a:extLst>
          </p:cNvPr>
          <p:cNvSpPr>
            <a:spLocks noGrp="1"/>
          </p:cNvSpPr>
          <p:nvPr>
            <p:ph type="body" idx="1"/>
          </p:nvPr>
        </p:nvSpPr>
        <p:spPr>
          <a:xfrm>
            <a:off x="1080655" y="1549627"/>
            <a:ext cx="6670963" cy="2544900"/>
          </a:xfrm>
        </p:spPr>
        <p:txBody>
          <a:bodyPr/>
          <a:lstStyle/>
          <a:p>
            <a:r>
              <a:rPr lang="en-US" sz="1800" err="1">
                <a:effectLst/>
                <a:latin typeface="Times New Roman" panose="02020603050405020304" pitchFamily="18" charset="0"/>
                <a:ea typeface="Calibri" panose="020F0502020204030204" pitchFamily="34" charset="0"/>
              </a:rPr>
              <a:t>Như</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chúng</a:t>
            </a:r>
            <a:r>
              <a:rPr lang="en-US" sz="1800">
                <a:effectLst/>
                <a:latin typeface="Times New Roman" panose="02020603050405020304" pitchFamily="18" charset="0"/>
                <a:ea typeface="Calibri" panose="020F0502020204030204" pitchFamily="34" charset="0"/>
              </a:rPr>
              <a:t> ta </a:t>
            </a:r>
            <a:r>
              <a:rPr lang="en-US" sz="1800" err="1">
                <a:effectLst/>
                <a:latin typeface="Times New Roman" panose="02020603050405020304" pitchFamily="18" charset="0"/>
                <a:ea typeface="Calibri" panose="020F0502020204030204" pitchFamily="34" charset="0"/>
              </a:rPr>
              <a:t>đã</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biết</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việc</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quản</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lý</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kinh</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doanh</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của</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rất</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nhiều</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cửa</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hàng</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nói</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chung</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và</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cửa</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hàng</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kinh</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doanh</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giày</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dép</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nói</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riêng</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vẫn</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tiến</a:t>
            </a:r>
            <a:r>
              <a:rPr lang="en-US" sz="1800">
                <a:effectLst/>
                <a:latin typeface="Times New Roman" panose="02020603050405020304" pitchFamily="18" charset="0"/>
                <a:ea typeface="Calibri" panose="020F0502020204030204" pitchFamily="34" charset="0"/>
              </a:rPr>
              <a:t> hành </a:t>
            </a:r>
            <a:r>
              <a:rPr lang="en-US" sz="1800" err="1">
                <a:effectLst/>
                <a:latin typeface="Times New Roman" panose="02020603050405020304" pitchFamily="18" charset="0"/>
                <a:ea typeface="Calibri" panose="020F0502020204030204" pitchFamily="34" charset="0"/>
              </a:rPr>
              <a:t>rất</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thủ</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công</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việc</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ghi</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chép</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thông</a:t>
            </a:r>
            <a:r>
              <a:rPr lang="en-US" sz="1800">
                <a:effectLst/>
                <a:latin typeface="Times New Roman" panose="02020603050405020304" pitchFamily="18" charset="0"/>
                <a:ea typeface="Calibri" panose="020F0502020204030204" pitchFamily="34" charset="0"/>
              </a:rPr>
              <a:t> qua </a:t>
            </a:r>
            <a:r>
              <a:rPr lang="en-US" sz="1800" err="1">
                <a:effectLst/>
                <a:latin typeface="Times New Roman" panose="02020603050405020304" pitchFamily="18" charset="0"/>
                <a:ea typeface="Calibri" panose="020F0502020204030204" pitchFamily="34" charset="0"/>
              </a:rPr>
              <a:t>sổ</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sách</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rất</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nhiều</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trở</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ngại</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gây</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khó</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khăn</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cho</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quản</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lý</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khi</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muốn</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xem</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xét</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tình</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trạng</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các</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mặt</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hàng</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còn</a:t>
            </a:r>
            <a:r>
              <a:rPr lang="en-US" sz="1800">
                <a:effectLst/>
                <a:latin typeface="Times New Roman" panose="02020603050405020304" pitchFamily="18" charset="0"/>
                <a:ea typeface="Calibri" panose="020F0502020204030204" pitchFamily="34" charset="0"/>
              </a:rPr>
              <a:t> hay </a:t>
            </a:r>
            <a:r>
              <a:rPr lang="en-US" sz="1800" err="1">
                <a:effectLst/>
                <a:latin typeface="Times New Roman" panose="02020603050405020304" pitchFamily="18" charset="0"/>
                <a:ea typeface="Calibri" panose="020F0502020204030204" pitchFamily="34" charset="0"/>
              </a:rPr>
              <a:t>hết</a:t>
            </a:r>
            <a:r>
              <a:rPr lang="en-US" sz="1800">
                <a:effectLst/>
                <a:latin typeface="Times New Roman" panose="02020603050405020304" pitchFamily="18" charset="0"/>
                <a:ea typeface="Calibri" panose="020F0502020204030204" pitchFamily="34" charset="0"/>
              </a:rPr>
              <a:t>. </a:t>
            </a:r>
          </a:p>
          <a:p>
            <a:pPr marL="139700" indent="0">
              <a:buNone/>
            </a:pPr>
            <a:r>
              <a:rPr lang="en-US" sz="1800">
                <a:latin typeface="Times New Roman" panose="02020603050405020304" pitchFamily="18" charset="0"/>
              </a:rPr>
              <a:t>=&gt;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xây</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dựng</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phần</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phềm</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quản</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lý</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hoạt</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động</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kinh</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doanh</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cửa</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hàng</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giày</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err="1">
                <a:effectLst/>
                <a:latin typeface="Times New Roman" panose="02020603050405020304" pitchFamily="18" charset="0"/>
                <a:ea typeface="Calibri" panose="020F0502020204030204" pitchFamily="34" charset="0"/>
                <a:cs typeface="Times New Roman" panose="02020603050405020304" pitchFamily="18" charset="0"/>
              </a:rPr>
              <a:t>dép</a:t>
            </a:r>
            <a:r>
              <a:rPr lang="en-US" sz="1800">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139700" indent="0">
              <a:buNone/>
            </a:pPr>
            <a:endParaRPr lang="en-US"/>
          </a:p>
        </p:txBody>
      </p:sp>
      <p:sp>
        <p:nvSpPr>
          <p:cNvPr id="6" name="Slide Number Placeholder 5">
            <a:extLst>
              <a:ext uri="{FF2B5EF4-FFF2-40B4-BE49-F238E27FC236}">
                <a16:creationId xmlns:a16="http://schemas.microsoft.com/office/drawing/2014/main" id="{4D8CE334-2CE2-4E3B-A4C1-DFC0094C0EE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3</a:t>
            </a:fld>
            <a:endParaRPr lang="en"/>
          </a:p>
        </p:txBody>
      </p:sp>
      <p:pic>
        <p:nvPicPr>
          <p:cNvPr id="2050" name="Picture 2" descr="Các Thương Hiệu Giày Sneakers Nổi Tiếng Nhất Trên Thế Giới">
            <a:extLst>
              <a:ext uri="{FF2B5EF4-FFF2-40B4-BE49-F238E27FC236}">
                <a16:creationId xmlns:a16="http://schemas.microsoft.com/office/drawing/2014/main" id="{D3AA8DB7-C3A6-454B-9172-F5BCFB23D2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0853" y="3825661"/>
            <a:ext cx="1876593" cy="131776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5 Mẫu Giày Sneaker Cho Cả Nam Và Nữ Hot Trend Năm 2020">
            <a:extLst>
              <a:ext uri="{FF2B5EF4-FFF2-40B4-BE49-F238E27FC236}">
                <a16:creationId xmlns:a16="http://schemas.microsoft.com/office/drawing/2014/main" id="{35A56ADA-5C03-433D-938D-ACB8FA0C69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37154" y="3830395"/>
            <a:ext cx="1434158" cy="131310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5 Mẫu Giày Sneaker Cho Cả Nam Và Nữ Hot Trend Năm 2020">
            <a:extLst>
              <a:ext uri="{FF2B5EF4-FFF2-40B4-BE49-F238E27FC236}">
                <a16:creationId xmlns:a16="http://schemas.microsoft.com/office/drawing/2014/main" id="{0630CD5D-A89E-492D-8BD2-D2DF508C18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21021" y="3825661"/>
            <a:ext cx="1976624" cy="13172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68116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2EC52-15FA-4721-9CC2-5F552531282C}"/>
              </a:ext>
            </a:extLst>
          </p:cNvPr>
          <p:cNvSpPr>
            <a:spLocks noGrp="1"/>
          </p:cNvSpPr>
          <p:nvPr>
            <p:ph type="title"/>
          </p:nvPr>
        </p:nvSpPr>
        <p:spPr>
          <a:xfrm>
            <a:off x="2012572" y="841982"/>
            <a:ext cx="5385073" cy="645300"/>
          </a:xfrm>
        </p:spPr>
        <p:txBody>
          <a:bodyPr/>
          <a:lstStyle/>
          <a:p>
            <a:r>
              <a:rPr lang="en-US" err="1">
                <a:latin typeface="Times New Roman" panose="02020603050405020304" pitchFamily="18" charset="0"/>
                <a:cs typeface="Times New Roman" panose="02020603050405020304" pitchFamily="18" charset="0"/>
              </a:rPr>
              <a:t>Tổng</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quan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về</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đề</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tài</a:t>
            </a:r>
            <a:endParaRPr lang="en-US">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853BC6A3-1F2B-483E-A209-F39011F5388C}"/>
              </a:ext>
            </a:extLst>
          </p:cNvPr>
          <p:cNvSpPr>
            <a:spLocks noGrp="1"/>
          </p:cNvSpPr>
          <p:nvPr>
            <p:ph type="body" idx="1"/>
          </p:nvPr>
        </p:nvSpPr>
        <p:spPr>
          <a:xfrm>
            <a:off x="1441071" y="1756618"/>
            <a:ext cx="6809311" cy="2544900"/>
          </a:xfrm>
        </p:spPr>
        <p:txBody>
          <a:bodyPr/>
          <a:lstStyle/>
          <a:p>
            <a:r>
              <a:rPr lang="en-US" sz="1600" err="1">
                <a:latin typeface="Times New Roman" panose="02020603050405020304" pitchFamily="18" charset="0"/>
                <a:cs typeface="Times New Roman" panose="02020603050405020304" pitchFamily="18" charset="0"/>
              </a:rPr>
              <a:t>Nhằm</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phục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vụ</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các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nhiệm</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vụ</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cơ</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bản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giúp</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tiết</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kiệm</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thời</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gian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và</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công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sức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của</a:t>
            </a:r>
            <a:r>
              <a:rPr lang="en-US" sz="1600">
                <a:latin typeface="Times New Roman" panose="02020603050405020304" pitchFamily="18" charset="0"/>
                <a:cs typeface="Times New Roman" panose="02020603050405020304" pitchFamily="18" charset="0"/>
              </a:rPr>
              <a:t> con </a:t>
            </a:r>
            <a:r>
              <a:rPr lang="en-US" sz="1600" err="1">
                <a:latin typeface="Times New Roman" panose="02020603050405020304" pitchFamily="18" charset="0"/>
                <a:cs typeface="Times New Roman" panose="02020603050405020304" pitchFamily="18" charset="0"/>
              </a:rPr>
              <a:t>người</a:t>
            </a:r>
            <a:r>
              <a:rPr lang="en-US" sz="1600">
                <a:latin typeface="Times New Roman" panose="02020603050405020304" pitchFamily="18" charset="0"/>
                <a:cs typeface="Times New Roman" panose="02020603050405020304" pitchFamily="18" charset="0"/>
              </a:rPr>
              <a:t>.</a:t>
            </a:r>
          </a:p>
          <a:p>
            <a:r>
              <a:rPr lang="en-US" sz="1600" err="1">
                <a:latin typeface="Times New Roman" panose="02020603050405020304" pitchFamily="18" charset="0"/>
                <a:cs typeface="Times New Roman" panose="02020603050405020304" pitchFamily="18" charset="0"/>
              </a:rPr>
              <a:t>Quản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lý</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cập</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nhật</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thông</a:t>
            </a:r>
            <a:r>
              <a:rPr lang="en-US" sz="1600">
                <a:latin typeface="Times New Roman" panose="02020603050405020304" pitchFamily="18" charset="0"/>
                <a:cs typeface="Times New Roman" panose="02020603050405020304" pitchFamily="18" charset="0"/>
              </a:rPr>
              <a:t> tin </a:t>
            </a:r>
            <a:r>
              <a:rPr lang="en-US" sz="1600" err="1">
                <a:latin typeface="Times New Roman" panose="02020603050405020304" pitchFamily="18" charset="0"/>
                <a:cs typeface="Times New Roman" panose="02020603050405020304" pitchFamily="18" charset="0"/>
              </a:rPr>
              <a:t>của</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các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loại</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hàng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mới</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vào</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danh</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sách</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bán</a:t>
            </a:r>
            <a:r>
              <a:rPr lang="en-US" sz="1600">
                <a:latin typeface="Times New Roman" panose="02020603050405020304" pitchFamily="18" charset="0"/>
                <a:cs typeface="Times New Roman" panose="02020603050405020304" pitchFamily="18" charset="0"/>
              </a:rPr>
              <a:t>.</a:t>
            </a:r>
          </a:p>
          <a:p>
            <a:r>
              <a:rPr lang="en-US" sz="1600" err="1">
                <a:latin typeface="Times New Roman" panose="02020603050405020304" pitchFamily="18" charset="0"/>
                <a:cs typeface="Times New Roman" panose="02020603050405020304" pitchFamily="18" charset="0"/>
              </a:rPr>
              <a:t>Tính</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toán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và</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tổng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hợp</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được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lợi</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nhuận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sau</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mỗi</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ngày</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mỗi</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tuần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mỗi</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tháng</a:t>
            </a:r>
            <a:r>
              <a:rPr lang="en-US" sz="1600">
                <a:latin typeface="Times New Roman" panose="02020603050405020304" pitchFamily="18" charset="0"/>
                <a:cs typeface="Times New Roman" panose="02020603050405020304" pitchFamily="18" charset="0"/>
              </a:rPr>
              <a:t>.</a:t>
            </a:r>
          </a:p>
          <a:p>
            <a:r>
              <a:rPr lang="en-US" sz="1600" err="1">
                <a:latin typeface="Times New Roman" panose="02020603050405020304" pitchFamily="18" charset="0"/>
                <a:cs typeface="Times New Roman" panose="02020603050405020304" pitchFamily="18" charset="0"/>
              </a:rPr>
              <a:t>Thống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kê</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được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mặt</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hàng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bán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chạy</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nhất</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sản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phẩm</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tồn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kho</a:t>
            </a:r>
            <a:r>
              <a:rPr lang="en-US" sz="1600">
                <a:latin typeface="Times New Roman" panose="02020603050405020304" pitchFamily="18" charset="0"/>
                <a:cs typeface="Times New Roman" panose="02020603050405020304" pitchFamily="18" charset="0"/>
              </a:rPr>
              <a:t>.</a:t>
            </a:r>
          </a:p>
          <a:p>
            <a:endParaRPr lang="en-US" sz="160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7FA6BC4E-CB61-4957-877E-A6EB7D78EE71}"/>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4</a:t>
            </a:fld>
            <a:endParaRPr lang="en"/>
          </a:p>
        </p:txBody>
      </p:sp>
    </p:spTree>
    <p:extLst>
      <p:ext uri="{BB962C8B-B14F-4D97-AF65-F5344CB8AC3E}">
        <p14:creationId xmlns:p14="http://schemas.microsoft.com/office/powerpoint/2010/main" val="42904714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p:cTn id="20"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21"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22"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23" dur="1000"/>
                                        <p:tgtEl>
                                          <p:spTgt spid="3">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 calcmode="lin" valueType="num">
                                      <p:cBhvr>
                                        <p:cTn id="28"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9"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30"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31" dur="1000"/>
                                        <p:tgtEl>
                                          <p:spTgt spid="3">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1" presetClass="entr" presetSubtype="0" fill="hold" grpId="0" nodeType="clickEffect">
                                  <p:stCondLst>
                                    <p:cond delay="0"/>
                                  </p:stCondLst>
                                  <p:childTnLst>
                                    <p:set>
                                      <p:cBhvr>
                                        <p:cTn id="35" dur="1" fill="hold">
                                          <p:stCondLst>
                                            <p:cond delay="0"/>
                                          </p:stCondLst>
                                        </p:cTn>
                                        <p:tgtEl>
                                          <p:spTgt spid="3">
                                            <p:txEl>
                                              <p:pRg st="3" end="3"/>
                                            </p:txEl>
                                          </p:spTgt>
                                        </p:tgtEl>
                                        <p:attrNameLst>
                                          <p:attrName>style.visibility</p:attrName>
                                        </p:attrNameLst>
                                      </p:cBhvr>
                                      <p:to>
                                        <p:strVal val="visible"/>
                                      </p:to>
                                    </p:set>
                                    <p:anim calcmode="lin" valueType="num">
                                      <p:cBhvr>
                                        <p:cTn id="36"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37"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38"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39"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45656-C520-4022-919A-F36485C08FEA}"/>
              </a:ext>
            </a:extLst>
          </p:cNvPr>
          <p:cNvSpPr>
            <a:spLocks noGrp="1"/>
          </p:cNvSpPr>
          <p:nvPr>
            <p:ph type="title"/>
          </p:nvPr>
        </p:nvSpPr>
        <p:spPr>
          <a:xfrm>
            <a:off x="1732700" y="821200"/>
            <a:ext cx="6631982" cy="645300"/>
          </a:xfrm>
        </p:spPr>
        <p:txBody>
          <a:bodyPr/>
          <a:lstStyle/>
          <a:p>
            <a:r>
              <a:rPr lang="en-US" err="1">
                <a:latin typeface="Times New Roman" panose="02020603050405020304" pitchFamily="18" charset="0"/>
                <a:cs typeface="Times New Roman" panose="02020603050405020304" pitchFamily="18" charset="0"/>
              </a:rPr>
              <a:t>Mục</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tiêu</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và</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phạm</a:t>
            </a:r>
            <a:r>
              <a:rPr lang="en-US">
                <a:latin typeface="Times New Roman" panose="02020603050405020304" pitchFamily="18" charset="0"/>
                <a:cs typeface="Times New Roman" panose="02020603050405020304" pitchFamily="18" charset="0"/>
              </a:rPr>
              <a:t> vi </a:t>
            </a:r>
            <a:r>
              <a:rPr lang="en-US" err="1">
                <a:latin typeface="Times New Roman" panose="02020603050405020304" pitchFamily="18" charset="0"/>
                <a:cs typeface="Times New Roman" panose="02020603050405020304" pitchFamily="18" charset="0"/>
              </a:rPr>
              <a:t>của</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đề</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tài</a:t>
            </a:r>
            <a:endParaRPr lang="en-US">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A6598EC9-458F-4BDE-93B4-53BBC0060AE9}"/>
              </a:ext>
            </a:extLst>
          </p:cNvPr>
          <p:cNvSpPr>
            <a:spLocks noGrp="1"/>
          </p:cNvSpPr>
          <p:nvPr>
            <p:ph type="body" idx="1"/>
          </p:nvPr>
        </p:nvSpPr>
        <p:spPr>
          <a:xfrm>
            <a:off x="3948056" y="1523748"/>
            <a:ext cx="4593516" cy="3123556"/>
          </a:xfrm>
        </p:spPr>
        <p:txBody>
          <a:bodyPr/>
          <a:lstStyle/>
          <a:p>
            <a:r>
              <a:rPr lang="en-US" sz="1600" err="1">
                <a:latin typeface="Times New Roman" panose="02020603050405020304" pitchFamily="18" charset="0"/>
                <a:cs typeface="Times New Roman" panose="02020603050405020304" pitchFamily="18" charset="0"/>
              </a:rPr>
              <a:t>Mục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Tiêu</a:t>
            </a:r>
            <a:r>
              <a:rPr lang="en-US" sz="1600">
                <a:latin typeface="Times New Roman" panose="02020603050405020304" pitchFamily="18" charset="0"/>
                <a:cs typeface="Times New Roman" panose="02020603050405020304" pitchFamily="18" charset="0"/>
              </a:rPr>
              <a:t>;</a:t>
            </a:r>
          </a:p>
          <a:p>
            <a:pPr lvl="1"/>
            <a:r>
              <a:rPr lang="en-US" sz="1600" err="1">
                <a:latin typeface="Times New Roman" panose="02020603050405020304" pitchFamily="18" charset="0"/>
                <a:cs typeface="Times New Roman" panose="02020603050405020304" pitchFamily="18" charset="0"/>
              </a:rPr>
              <a:t>Áp</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dụng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những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kiến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thức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đã</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học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từ</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các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môn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cơ</a:t>
            </a:r>
            <a:r>
              <a:rPr lang="en-US" sz="1600">
                <a:latin typeface="Times New Roman" panose="02020603050405020304" pitchFamily="18" charset="0"/>
                <a:cs typeface="Times New Roman" panose="02020603050405020304" pitchFamily="18" charset="0"/>
              </a:rPr>
              <a:t> sở </a:t>
            </a:r>
            <a:r>
              <a:rPr lang="en-US" sz="1600" err="1">
                <a:latin typeface="Times New Roman" panose="02020603050405020304" pitchFamily="18" charset="0"/>
                <a:cs typeface="Times New Roman" panose="02020603050405020304" pitchFamily="18" charset="0"/>
              </a:rPr>
              <a:t>dữ</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liệu</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lập</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trình</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cơ</a:t>
            </a:r>
            <a:r>
              <a:rPr lang="en-US" sz="1600">
                <a:latin typeface="Times New Roman" panose="02020603050405020304" pitchFamily="18" charset="0"/>
                <a:cs typeface="Times New Roman" panose="02020603050405020304" pitchFamily="18" charset="0"/>
              </a:rPr>
              <a:t> sở </a:t>
            </a:r>
            <a:r>
              <a:rPr lang="en-US" sz="1600" err="1">
                <a:latin typeface="Times New Roman" panose="02020603050405020304" pitchFamily="18" charset="0"/>
                <a:cs typeface="Times New Roman" panose="02020603050405020304" pitchFamily="18" charset="0"/>
              </a:rPr>
              <a:t>dữ</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liệu</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để</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xây</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dựng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một</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ứng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dụng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hổ</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trợ</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quản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lý</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cửa</a:t>
            </a:r>
            <a:r>
              <a:rPr lang="en-US" sz="1600">
                <a:latin typeface="Times New Roman" panose="02020603050405020304" pitchFamily="18" charset="0"/>
                <a:cs typeface="Times New Roman" panose="02020603050405020304" pitchFamily="18" charset="0"/>
              </a:rPr>
              <a:t> hàng </a:t>
            </a:r>
            <a:r>
              <a:rPr lang="en-US" sz="1600" err="1">
                <a:latin typeface="Times New Roman" panose="02020603050405020304" pitchFamily="18" charset="0"/>
                <a:cs typeface="Times New Roman" panose="02020603050405020304" pitchFamily="18" charset="0"/>
              </a:rPr>
              <a:t>giày</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dép</a:t>
            </a:r>
            <a:endParaRPr lang="en-US" sz="1600">
              <a:latin typeface="Times New Roman" panose="02020603050405020304" pitchFamily="18" charset="0"/>
              <a:cs typeface="Times New Roman" panose="02020603050405020304" pitchFamily="18" charset="0"/>
            </a:endParaRPr>
          </a:p>
          <a:p>
            <a:r>
              <a:rPr lang="en-US" sz="1600" err="1">
                <a:latin typeface="Times New Roman" panose="02020603050405020304" pitchFamily="18" charset="0"/>
                <a:cs typeface="Times New Roman" panose="02020603050405020304" pitchFamily="18" charset="0"/>
              </a:rPr>
              <a:t>Phạm</a:t>
            </a:r>
            <a:r>
              <a:rPr lang="en-US" sz="1600">
                <a:latin typeface="Times New Roman" panose="02020603050405020304" pitchFamily="18" charset="0"/>
                <a:cs typeface="Times New Roman" panose="02020603050405020304" pitchFamily="18" charset="0"/>
              </a:rPr>
              <a:t> vi:</a:t>
            </a:r>
          </a:p>
          <a:p>
            <a:pPr lvl="1"/>
            <a:r>
              <a:rPr lang="en-US" sz="1600" err="1">
                <a:latin typeface="Times New Roman" panose="02020603050405020304" pitchFamily="18" charset="0"/>
                <a:cs typeface="Times New Roman" panose="02020603050405020304" pitchFamily="18" charset="0"/>
              </a:rPr>
              <a:t>Quản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lý</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nhập</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xuất</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sản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phẩm</a:t>
            </a:r>
            <a:endParaRPr lang="en-US" sz="1600">
              <a:latin typeface="Times New Roman" panose="02020603050405020304" pitchFamily="18" charset="0"/>
              <a:cs typeface="Times New Roman" panose="02020603050405020304" pitchFamily="18" charset="0"/>
            </a:endParaRPr>
          </a:p>
          <a:p>
            <a:pPr lvl="1"/>
            <a:r>
              <a:rPr lang="en-US" sz="1600" err="1">
                <a:latin typeface="Times New Roman" panose="02020603050405020304" pitchFamily="18" charset="0"/>
                <a:cs typeface="Times New Roman" panose="02020603050405020304" pitchFamily="18" charset="0"/>
              </a:rPr>
              <a:t>Tạo</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và</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lưu</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các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thông</a:t>
            </a:r>
            <a:r>
              <a:rPr lang="en-US" sz="1600">
                <a:latin typeface="Times New Roman" panose="02020603050405020304" pitchFamily="18" charset="0"/>
                <a:cs typeface="Times New Roman" panose="02020603050405020304" pitchFamily="18" charset="0"/>
              </a:rPr>
              <a:t> tin </a:t>
            </a:r>
            <a:r>
              <a:rPr lang="en-US" sz="1600" err="1">
                <a:latin typeface="Times New Roman" panose="02020603050405020304" pitchFamily="18" charset="0"/>
                <a:cs typeface="Times New Roman" panose="02020603050405020304" pitchFamily="18" charset="0"/>
              </a:rPr>
              <a:t>về</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đơn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hàng</a:t>
            </a:r>
            <a:endParaRPr lang="en-US" sz="1600">
              <a:latin typeface="Times New Roman" panose="02020603050405020304" pitchFamily="18" charset="0"/>
              <a:cs typeface="Times New Roman" panose="02020603050405020304" pitchFamily="18" charset="0"/>
            </a:endParaRPr>
          </a:p>
          <a:p>
            <a:pPr lvl="1"/>
            <a:r>
              <a:rPr lang="en-US" sz="1600" err="1">
                <a:latin typeface="Times New Roman" panose="02020603050405020304" pitchFamily="18" charset="0"/>
                <a:cs typeface="Times New Roman" panose="02020603050405020304" pitchFamily="18" charset="0"/>
              </a:rPr>
              <a:t>Tính</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thông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kê</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dựa</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trên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các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mặt</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hàng</a:t>
            </a:r>
            <a:endParaRPr lang="en-US" sz="1600">
              <a:latin typeface="Times New Roman" panose="02020603050405020304" pitchFamily="18" charset="0"/>
              <a:cs typeface="Times New Roman" panose="02020603050405020304" pitchFamily="18" charset="0"/>
            </a:endParaRPr>
          </a:p>
          <a:p>
            <a:pPr lvl="2"/>
            <a:endParaRPr lang="en-US" sz="1600">
              <a:latin typeface="Times New Roman" panose="02020603050405020304" pitchFamily="18" charset="0"/>
              <a:cs typeface="Times New Roman" panose="02020603050405020304" pitchFamily="18" charset="0"/>
            </a:endParaRPr>
          </a:p>
          <a:p>
            <a:pPr lvl="2"/>
            <a:endParaRPr lang="en-US" sz="160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2482E851-2365-4B27-943E-7A40BAE542C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5</a:t>
            </a:fld>
            <a:endParaRPr lang="en"/>
          </a:p>
        </p:txBody>
      </p:sp>
      <p:pic>
        <p:nvPicPr>
          <p:cNvPr id="5" name="Picture Placeholder 5">
            <a:extLst>
              <a:ext uri="{FF2B5EF4-FFF2-40B4-BE49-F238E27FC236}">
                <a16:creationId xmlns:a16="http://schemas.microsoft.com/office/drawing/2014/main" id="{C656EA81-B5BB-4F65-858A-DFD573641DA9}"/>
              </a:ext>
            </a:extLst>
          </p:cNvPr>
          <p:cNvPicPr>
            <a:picLocks noChangeAspect="1"/>
          </p:cNvPicPr>
          <p:nvPr/>
        </p:nvPicPr>
        <p:blipFill>
          <a:blip r:embed="rId2">
            <a:extLst>
              <a:ext uri="{28A0092B-C50C-407E-A947-70E740481C1C}">
                <a14:useLocalDpi xmlns:a14="http://schemas.microsoft.com/office/drawing/2010/main" val="0"/>
              </a:ext>
            </a:extLst>
          </a:blip>
          <a:srcRect l="617" r="617"/>
          <a:stretch>
            <a:fillRect/>
          </a:stretch>
        </p:blipFill>
        <p:spPr>
          <a:xfrm>
            <a:off x="184647" y="2098472"/>
            <a:ext cx="2674368" cy="3044953"/>
          </a:xfrm>
          <a:custGeom>
            <a:avLst/>
            <a:gdLst>
              <a:gd name="connsiteX0" fmla="*/ 3871356 w 6553494"/>
              <a:gd name="connsiteY0" fmla="*/ 6158095 h 6179907"/>
              <a:gd name="connsiteX1" fmla="*/ 3877138 w 6553494"/>
              <a:gd name="connsiteY1" fmla="*/ 6178221 h 6179907"/>
              <a:gd name="connsiteX2" fmla="*/ 3866657 w 6553494"/>
              <a:gd name="connsiteY2" fmla="*/ 6179628 h 6179907"/>
              <a:gd name="connsiteX3" fmla="*/ 3853164 w 6553494"/>
              <a:gd name="connsiteY3" fmla="*/ 6158490 h 6179907"/>
              <a:gd name="connsiteX4" fmla="*/ 3871356 w 6553494"/>
              <a:gd name="connsiteY4" fmla="*/ 6158095 h 6179907"/>
              <a:gd name="connsiteX5" fmla="*/ 3619767 w 6553494"/>
              <a:gd name="connsiteY5" fmla="*/ 6036758 h 6179907"/>
              <a:gd name="connsiteX6" fmla="*/ 3627341 w 6553494"/>
              <a:gd name="connsiteY6" fmla="*/ 6046748 h 6179907"/>
              <a:gd name="connsiteX7" fmla="*/ 3621910 w 6553494"/>
              <a:gd name="connsiteY7" fmla="*/ 6059678 h 6179907"/>
              <a:gd name="connsiteX8" fmla="*/ 3608369 w 6553494"/>
              <a:gd name="connsiteY8" fmla="*/ 6058021 h 6179907"/>
              <a:gd name="connsiteX9" fmla="*/ 3619767 w 6553494"/>
              <a:gd name="connsiteY9" fmla="*/ 6036758 h 6179907"/>
              <a:gd name="connsiteX10" fmla="*/ 3345265 w 6553494"/>
              <a:gd name="connsiteY10" fmla="*/ 5966334 h 6179907"/>
              <a:gd name="connsiteX11" fmla="*/ 3363834 w 6553494"/>
              <a:gd name="connsiteY11" fmla="*/ 5974775 h 6179907"/>
              <a:gd name="connsiteX12" fmla="*/ 3377666 w 6553494"/>
              <a:gd name="connsiteY12" fmla="*/ 6025803 h 6179907"/>
              <a:gd name="connsiteX13" fmla="*/ 3357316 w 6553494"/>
              <a:gd name="connsiteY13" fmla="*/ 6025253 h 6179907"/>
              <a:gd name="connsiteX14" fmla="*/ 3326344 w 6553494"/>
              <a:gd name="connsiteY14" fmla="*/ 5984043 h 6179907"/>
              <a:gd name="connsiteX15" fmla="*/ 3345265 w 6553494"/>
              <a:gd name="connsiteY15" fmla="*/ 5966334 h 6179907"/>
              <a:gd name="connsiteX16" fmla="*/ 2488497 w 6553494"/>
              <a:gd name="connsiteY16" fmla="*/ 5943919 h 6179907"/>
              <a:gd name="connsiteX17" fmla="*/ 2504912 w 6553494"/>
              <a:gd name="connsiteY17" fmla="*/ 5951772 h 6179907"/>
              <a:gd name="connsiteX18" fmla="*/ 2500995 w 6553494"/>
              <a:gd name="connsiteY18" fmla="*/ 5972344 h 6179907"/>
              <a:gd name="connsiteX19" fmla="*/ 2491006 w 6553494"/>
              <a:gd name="connsiteY19" fmla="*/ 5968871 h 6179907"/>
              <a:gd name="connsiteX20" fmla="*/ 2488497 w 6553494"/>
              <a:gd name="connsiteY20" fmla="*/ 5943919 h 6179907"/>
              <a:gd name="connsiteX21" fmla="*/ 3991002 w 6553494"/>
              <a:gd name="connsiteY21" fmla="*/ 5913602 h 6179907"/>
              <a:gd name="connsiteX22" fmla="*/ 3950191 w 6553494"/>
              <a:gd name="connsiteY22" fmla="*/ 5943597 h 6179907"/>
              <a:gd name="connsiteX23" fmla="*/ 3991002 w 6553494"/>
              <a:gd name="connsiteY23" fmla="*/ 5913602 h 6179907"/>
              <a:gd name="connsiteX24" fmla="*/ 3718502 w 6553494"/>
              <a:gd name="connsiteY24" fmla="*/ 5815295 h 6179907"/>
              <a:gd name="connsiteX25" fmla="*/ 3729870 w 6553494"/>
              <a:gd name="connsiteY25" fmla="*/ 5831902 h 6179907"/>
              <a:gd name="connsiteX26" fmla="*/ 3732192 w 6553494"/>
              <a:gd name="connsiteY26" fmla="*/ 5850170 h 6179907"/>
              <a:gd name="connsiteX27" fmla="*/ 3712651 w 6553494"/>
              <a:gd name="connsiteY27" fmla="*/ 5854049 h 6179907"/>
              <a:gd name="connsiteX28" fmla="*/ 3718502 w 6553494"/>
              <a:gd name="connsiteY28" fmla="*/ 5815295 h 6179907"/>
              <a:gd name="connsiteX29" fmla="*/ 3747117 w 6553494"/>
              <a:gd name="connsiteY29" fmla="*/ 5792113 h 6179907"/>
              <a:gd name="connsiteX30" fmla="*/ 3765085 w 6553494"/>
              <a:gd name="connsiteY30" fmla="*/ 5800993 h 6179907"/>
              <a:gd name="connsiteX31" fmla="*/ 3771364 w 6553494"/>
              <a:gd name="connsiteY31" fmla="*/ 5810938 h 6179907"/>
              <a:gd name="connsiteX32" fmla="*/ 3760526 w 6553494"/>
              <a:gd name="connsiteY32" fmla="*/ 5826884 h 6179907"/>
              <a:gd name="connsiteX33" fmla="*/ 3732491 w 6553494"/>
              <a:gd name="connsiteY33" fmla="*/ 5801861 h 6179907"/>
              <a:gd name="connsiteX34" fmla="*/ 3747117 w 6553494"/>
              <a:gd name="connsiteY34" fmla="*/ 5792113 h 6179907"/>
              <a:gd name="connsiteX35" fmla="*/ 4861791 w 6553494"/>
              <a:gd name="connsiteY35" fmla="*/ 5791476 h 6179907"/>
              <a:gd name="connsiteX36" fmla="*/ 4899995 w 6553494"/>
              <a:gd name="connsiteY36" fmla="*/ 5826299 h 6179907"/>
              <a:gd name="connsiteX37" fmla="*/ 4831162 w 6553494"/>
              <a:gd name="connsiteY37" fmla="*/ 5817265 h 6179907"/>
              <a:gd name="connsiteX38" fmla="*/ 4861791 w 6553494"/>
              <a:gd name="connsiteY38" fmla="*/ 5791476 h 6179907"/>
              <a:gd name="connsiteX39" fmla="*/ 3784729 w 6553494"/>
              <a:gd name="connsiteY39" fmla="*/ 5748824 h 6179907"/>
              <a:gd name="connsiteX40" fmla="*/ 3822416 w 6553494"/>
              <a:gd name="connsiteY40" fmla="*/ 5795267 h 6179907"/>
              <a:gd name="connsiteX41" fmla="*/ 3806034 w 6553494"/>
              <a:gd name="connsiteY41" fmla="*/ 5795912 h 6179907"/>
              <a:gd name="connsiteX42" fmla="*/ 3784729 w 6553494"/>
              <a:gd name="connsiteY42" fmla="*/ 5748824 h 6179907"/>
              <a:gd name="connsiteX43" fmla="*/ 2335094 w 6553494"/>
              <a:gd name="connsiteY43" fmla="*/ 5730003 h 6179907"/>
              <a:gd name="connsiteX44" fmla="*/ 2337348 w 6553494"/>
              <a:gd name="connsiteY44" fmla="*/ 5742335 h 6179907"/>
              <a:gd name="connsiteX45" fmla="*/ 2330676 w 6553494"/>
              <a:gd name="connsiteY45" fmla="*/ 5748015 h 6179907"/>
              <a:gd name="connsiteX46" fmla="*/ 2336806 w 6553494"/>
              <a:gd name="connsiteY46" fmla="*/ 5751488 h 6179907"/>
              <a:gd name="connsiteX47" fmla="*/ 2332301 w 6553494"/>
              <a:gd name="connsiteY47" fmla="*/ 5771510 h 6179907"/>
              <a:gd name="connsiteX48" fmla="*/ 2316577 w 6553494"/>
              <a:gd name="connsiteY48" fmla="*/ 5759780 h 6179907"/>
              <a:gd name="connsiteX49" fmla="*/ 2318554 w 6553494"/>
              <a:gd name="connsiteY49" fmla="*/ 5745995 h 6179907"/>
              <a:gd name="connsiteX50" fmla="*/ 2315331 w 6553494"/>
              <a:gd name="connsiteY50" fmla="*/ 5743838 h 6179907"/>
              <a:gd name="connsiteX51" fmla="*/ 2335094 w 6553494"/>
              <a:gd name="connsiteY51" fmla="*/ 5730003 h 6179907"/>
              <a:gd name="connsiteX52" fmla="*/ 3621718 w 6553494"/>
              <a:gd name="connsiteY52" fmla="*/ 5723786 h 6179907"/>
              <a:gd name="connsiteX53" fmla="*/ 3598895 w 6553494"/>
              <a:gd name="connsiteY53" fmla="*/ 5765818 h 6179907"/>
              <a:gd name="connsiteX54" fmla="*/ 3621718 w 6553494"/>
              <a:gd name="connsiteY54" fmla="*/ 5723786 h 6179907"/>
              <a:gd name="connsiteX55" fmla="*/ 2743121 w 6553494"/>
              <a:gd name="connsiteY55" fmla="*/ 5715758 h 6179907"/>
              <a:gd name="connsiteX56" fmla="*/ 2754746 w 6553494"/>
              <a:gd name="connsiteY56" fmla="*/ 5774121 h 6179907"/>
              <a:gd name="connsiteX57" fmla="*/ 2746261 w 6553494"/>
              <a:gd name="connsiteY57" fmla="*/ 5773082 h 6179907"/>
              <a:gd name="connsiteX58" fmla="*/ 2726584 w 6553494"/>
              <a:gd name="connsiteY58" fmla="*/ 5722781 h 6179907"/>
              <a:gd name="connsiteX59" fmla="*/ 2743121 w 6553494"/>
              <a:gd name="connsiteY59" fmla="*/ 5715758 h 6179907"/>
              <a:gd name="connsiteX60" fmla="*/ 2814827 w 6553494"/>
              <a:gd name="connsiteY60" fmla="*/ 5696110 h 6179907"/>
              <a:gd name="connsiteX61" fmla="*/ 2826841 w 6553494"/>
              <a:gd name="connsiteY61" fmla="*/ 5723662 h 6179907"/>
              <a:gd name="connsiteX62" fmla="*/ 2812425 w 6553494"/>
              <a:gd name="connsiteY62" fmla="*/ 5712889 h 6179907"/>
              <a:gd name="connsiteX63" fmla="*/ 2814827 w 6553494"/>
              <a:gd name="connsiteY63" fmla="*/ 5696110 h 6179907"/>
              <a:gd name="connsiteX64" fmla="*/ 3783283 w 6553494"/>
              <a:gd name="connsiteY64" fmla="*/ 5674421 h 6179907"/>
              <a:gd name="connsiteX65" fmla="*/ 3767467 w 6553494"/>
              <a:gd name="connsiteY65" fmla="*/ 5764017 h 6179907"/>
              <a:gd name="connsiteX66" fmla="*/ 3783283 w 6553494"/>
              <a:gd name="connsiteY66" fmla="*/ 5674421 h 6179907"/>
              <a:gd name="connsiteX67" fmla="*/ 2785368 w 6553494"/>
              <a:gd name="connsiteY67" fmla="*/ 5672246 h 6179907"/>
              <a:gd name="connsiteX68" fmla="*/ 2793680 w 6553494"/>
              <a:gd name="connsiteY68" fmla="*/ 5678870 h 6179907"/>
              <a:gd name="connsiteX69" fmla="*/ 2791086 w 6553494"/>
              <a:gd name="connsiteY69" fmla="*/ 5699475 h 6179907"/>
              <a:gd name="connsiteX70" fmla="*/ 2774462 w 6553494"/>
              <a:gd name="connsiteY70" fmla="*/ 5701802 h 6179907"/>
              <a:gd name="connsiteX71" fmla="*/ 2756086 w 6553494"/>
              <a:gd name="connsiteY71" fmla="*/ 5690827 h 6179907"/>
              <a:gd name="connsiteX72" fmla="*/ 2785368 w 6553494"/>
              <a:gd name="connsiteY72" fmla="*/ 5672246 h 6179907"/>
              <a:gd name="connsiteX73" fmla="*/ 3510496 w 6553494"/>
              <a:gd name="connsiteY73" fmla="*/ 5665702 h 6179907"/>
              <a:gd name="connsiteX74" fmla="*/ 3530240 w 6553494"/>
              <a:gd name="connsiteY74" fmla="*/ 5689189 h 6179907"/>
              <a:gd name="connsiteX75" fmla="*/ 3499992 w 6553494"/>
              <a:gd name="connsiteY75" fmla="*/ 5673255 h 6179907"/>
              <a:gd name="connsiteX76" fmla="*/ 3510496 w 6553494"/>
              <a:gd name="connsiteY76" fmla="*/ 5665702 h 6179907"/>
              <a:gd name="connsiteX77" fmla="*/ 4069815 w 6553494"/>
              <a:gd name="connsiteY77" fmla="*/ 5663590 h 6179907"/>
              <a:gd name="connsiteX78" fmla="*/ 4083093 w 6553494"/>
              <a:gd name="connsiteY78" fmla="*/ 5665782 h 6179907"/>
              <a:gd name="connsiteX79" fmla="*/ 4084802 w 6553494"/>
              <a:gd name="connsiteY79" fmla="*/ 5712053 h 6179907"/>
              <a:gd name="connsiteX80" fmla="*/ 4082320 w 6553494"/>
              <a:gd name="connsiteY80" fmla="*/ 5717838 h 6179907"/>
              <a:gd name="connsiteX81" fmla="*/ 4082770 w 6553494"/>
              <a:gd name="connsiteY81" fmla="*/ 5720949 h 6179907"/>
              <a:gd name="connsiteX82" fmla="*/ 4080869 w 6553494"/>
              <a:gd name="connsiteY82" fmla="*/ 5721218 h 6179907"/>
              <a:gd name="connsiteX83" fmla="*/ 4068449 w 6553494"/>
              <a:gd name="connsiteY83" fmla="*/ 5750162 h 6179907"/>
              <a:gd name="connsiteX84" fmla="*/ 4056522 w 6553494"/>
              <a:gd name="connsiteY84" fmla="*/ 5746074 h 6179907"/>
              <a:gd name="connsiteX85" fmla="*/ 4046197 w 6553494"/>
              <a:gd name="connsiteY85" fmla="*/ 5726704 h 6179907"/>
              <a:gd name="connsiteX86" fmla="*/ 4045974 w 6553494"/>
              <a:gd name="connsiteY86" fmla="*/ 5720809 h 6179907"/>
              <a:gd name="connsiteX87" fmla="*/ 4025095 w 6553494"/>
              <a:gd name="connsiteY87" fmla="*/ 5693563 h 6179907"/>
              <a:gd name="connsiteX88" fmla="*/ 4035238 w 6553494"/>
              <a:gd name="connsiteY88" fmla="*/ 5676825 h 6179907"/>
              <a:gd name="connsiteX89" fmla="*/ 4050920 w 6553494"/>
              <a:gd name="connsiteY89" fmla="*/ 5677377 h 6179907"/>
              <a:gd name="connsiteX90" fmla="*/ 4052378 w 6553494"/>
              <a:gd name="connsiteY90" fmla="*/ 5678175 h 6179907"/>
              <a:gd name="connsiteX91" fmla="*/ 4053168 w 6553494"/>
              <a:gd name="connsiteY91" fmla="*/ 5675773 h 6179907"/>
              <a:gd name="connsiteX92" fmla="*/ 4069815 w 6553494"/>
              <a:gd name="connsiteY92" fmla="*/ 5663590 h 6179907"/>
              <a:gd name="connsiteX93" fmla="*/ 4370987 w 6553494"/>
              <a:gd name="connsiteY93" fmla="*/ 5633466 h 6179907"/>
              <a:gd name="connsiteX94" fmla="*/ 4385444 w 6553494"/>
              <a:gd name="connsiteY94" fmla="*/ 5639840 h 6179907"/>
              <a:gd name="connsiteX95" fmla="*/ 4385964 w 6553494"/>
              <a:gd name="connsiteY95" fmla="*/ 5640349 h 6179907"/>
              <a:gd name="connsiteX96" fmla="*/ 4388170 w 6553494"/>
              <a:gd name="connsiteY96" fmla="*/ 5636702 h 6179907"/>
              <a:gd name="connsiteX97" fmla="*/ 4431751 w 6553494"/>
              <a:gd name="connsiteY97" fmla="*/ 5677226 h 6179907"/>
              <a:gd name="connsiteX98" fmla="*/ 4424262 w 6553494"/>
              <a:gd name="connsiteY98" fmla="*/ 5681349 h 6179907"/>
              <a:gd name="connsiteX99" fmla="*/ 4398455 w 6553494"/>
              <a:gd name="connsiteY99" fmla="*/ 5677675 h 6179907"/>
              <a:gd name="connsiteX100" fmla="*/ 4398079 w 6553494"/>
              <a:gd name="connsiteY100" fmla="*/ 5677184 h 6179907"/>
              <a:gd name="connsiteX101" fmla="*/ 4395094 w 6553494"/>
              <a:gd name="connsiteY101" fmla="*/ 5681644 h 6179907"/>
              <a:gd name="connsiteX102" fmla="*/ 4368709 w 6553494"/>
              <a:gd name="connsiteY102" fmla="*/ 5672901 h 6179907"/>
              <a:gd name="connsiteX103" fmla="*/ 4352920 w 6553494"/>
              <a:gd name="connsiteY103" fmla="*/ 5648328 h 6179907"/>
              <a:gd name="connsiteX104" fmla="*/ 4370987 w 6553494"/>
              <a:gd name="connsiteY104" fmla="*/ 5633466 h 6179907"/>
              <a:gd name="connsiteX105" fmla="*/ 3907063 w 6553494"/>
              <a:gd name="connsiteY105" fmla="*/ 5626488 h 6179907"/>
              <a:gd name="connsiteX106" fmla="*/ 3925165 w 6553494"/>
              <a:gd name="connsiteY106" fmla="*/ 5648058 h 6179907"/>
              <a:gd name="connsiteX107" fmla="*/ 3897433 w 6553494"/>
              <a:gd name="connsiteY107" fmla="*/ 5633424 h 6179907"/>
              <a:gd name="connsiteX108" fmla="*/ 3907063 w 6553494"/>
              <a:gd name="connsiteY108" fmla="*/ 5626488 h 6179907"/>
              <a:gd name="connsiteX109" fmla="*/ 3257839 w 6553494"/>
              <a:gd name="connsiteY109" fmla="*/ 5622318 h 6179907"/>
              <a:gd name="connsiteX110" fmla="*/ 3272652 w 6553494"/>
              <a:gd name="connsiteY110" fmla="*/ 5648101 h 6179907"/>
              <a:gd name="connsiteX111" fmla="*/ 3245781 w 6553494"/>
              <a:gd name="connsiteY111" fmla="*/ 5668367 h 6179907"/>
              <a:gd name="connsiteX112" fmla="*/ 3257839 w 6553494"/>
              <a:gd name="connsiteY112" fmla="*/ 5622318 h 6179907"/>
              <a:gd name="connsiteX113" fmla="*/ 4145996 w 6553494"/>
              <a:gd name="connsiteY113" fmla="*/ 5620008 h 6179907"/>
              <a:gd name="connsiteX114" fmla="*/ 4149521 w 6553494"/>
              <a:gd name="connsiteY114" fmla="*/ 5639186 h 6179907"/>
              <a:gd name="connsiteX115" fmla="*/ 4148330 w 6553494"/>
              <a:gd name="connsiteY115" fmla="*/ 5657236 h 6179907"/>
              <a:gd name="connsiteX116" fmla="*/ 4157167 w 6553494"/>
              <a:gd name="connsiteY116" fmla="*/ 5634496 h 6179907"/>
              <a:gd name="connsiteX117" fmla="*/ 4142666 w 6553494"/>
              <a:gd name="connsiteY117" fmla="*/ 5716780 h 6179907"/>
              <a:gd name="connsiteX118" fmla="*/ 4139584 w 6553494"/>
              <a:gd name="connsiteY118" fmla="*/ 5692936 h 6179907"/>
              <a:gd name="connsiteX119" fmla="*/ 4141822 w 6553494"/>
              <a:gd name="connsiteY119" fmla="*/ 5676961 h 6179907"/>
              <a:gd name="connsiteX120" fmla="*/ 4139109 w 6553494"/>
              <a:gd name="connsiteY120" fmla="*/ 5683405 h 6179907"/>
              <a:gd name="connsiteX121" fmla="*/ 4120545 w 6553494"/>
              <a:gd name="connsiteY121" fmla="*/ 5696575 h 6179907"/>
              <a:gd name="connsiteX122" fmla="*/ 4145996 w 6553494"/>
              <a:gd name="connsiteY122" fmla="*/ 5620008 h 6179907"/>
              <a:gd name="connsiteX123" fmla="*/ 3512565 w 6553494"/>
              <a:gd name="connsiteY123" fmla="*/ 5618001 h 6179907"/>
              <a:gd name="connsiteX124" fmla="*/ 3561226 w 6553494"/>
              <a:gd name="connsiteY124" fmla="*/ 5646505 h 6179907"/>
              <a:gd name="connsiteX125" fmla="*/ 3512565 w 6553494"/>
              <a:gd name="connsiteY125" fmla="*/ 5618001 h 6179907"/>
              <a:gd name="connsiteX126" fmla="*/ 4044833 w 6553494"/>
              <a:gd name="connsiteY126" fmla="*/ 5611486 h 6179907"/>
              <a:gd name="connsiteX127" fmla="*/ 4056411 w 6553494"/>
              <a:gd name="connsiteY127" fmla="*/ 5612039 h 6179907"/>
              <a:gd name="connsiteX128" fmla="*/ 4067269 w 6553494"/>
              <a:gd name="connsiteY128" fmla="*/ 5631886 h 6179907"/>
              <a:gd name="connsiteX129" fmla="*/ 4054051 w 6553494"/>
              <a:gd name="connsiteY129" fmla="*/ 5644533 h 6179907"/>
              <a:gd name="connsiteX130" fmla="*/ 4030794 w 6553494"/>
              <a:gd name="connsiteY130" fmla="*/ 5646551 h 6179907"/>
              <a:gd name="connsiteX131" fmla="*/ 4044833 w 6553494"/>
              <a:gd name="connsiteY131" fmla="*/ 5611486 h 6179907"/>
              <a:gd name="connsiteX132" fmla="*/ 3911983 w 6553494"/>
              <a:gd name="connsiteY132" fmla="*/ 5600996 h 6179907"/>
              <a:gd name="connsiteX133" fmla="*/ 3922490 w 6553494"/>
              <a:gd name="connsiteY133" fmla="*/ 5611673 h 6179907"/>
              <a:gd name="connsiteX134" fmla="*/ 3920934 w 6553494"/>
              <a:gd name="connsiteY134" fmla="*/ 5625213 h 6179907"/>
              <a:gd name="connsiteX135" fmla="*/ 3905558 w 6553494"/>
              <a:gd name="connsiteY135" fmla="*/ 5622703 h 6179907"/>
              <a:gd name="connsiteX136" fmla="*/ 3894547 w 6553494"/>
              <a:gd name="connsiteY136" fmla="*/ 5607556 h 6179907"/>
              <a:gd name="connsiteX137" fmla="*/ 3911983 w 6553494"/>
              <a:gd name="connsiteY137" fmla="*/ 5600996 h 6179907"/>
              <a:gd name="connsiteX138" fmla="*/ 3306803 w 6553494"/>
              <a:gd name="connsiteY138" fmla="*/ 5600205 h 6179907"/>
              <a:gd name="connsiteX139" fmla="*/ 3324639 w 6553494"/>
              <a:gd name="connsiteY139" fmla="*/ 5637406 h 6179907"/>
              <a:gd name="connsiteX140" fmla="*/ 3323956 w 6553494"/>
              <a:gd name="connsiteY140" fmla="*/ 5649186 h 6179907"/>
              <a:gd name="connsiteX141" fmla="*/ 3329360 w 6553494"/>
              <a:gd name="connsiteY141" fmla="*/ 5649750 h 6179907"/>
              <a:gd name="connsiteX142" fmla="*/ 3348914 w 6553494"/>
              <a:gd name="connsiteY142" fmla="*/ 5669721 h 6179907"/>
              <a:gd name="connsiteX143" fmla="*/ 3356377 w 6553494"/>
              <a:gd name="connsiteY143" fmla="*/ 5718137 h 6179907"/>
              <a:gd name="connsiteX144" fmla="*/ 3329107 w 6553494"/>
              <a:gd name="connsiteY144" fmla="*/ 5681743 h 6179907"/>
              <a:gd name="connsiteX145" fmla="*/ 3320847 w 6553494"/>
              <a:gd name="connsiteY145" fmla="*/ 5667576 h 6179907"/>
              <a:gd name="connsiteX146" fmla="*/ 3314420 w 6553494"/>
              <a:gd name="connsiteY146" fmla="*/ 5684304 h 6179907"/>
              <a:gd name="connsiteX147" fmla="*/ 3306803 w 6553494"/>
              <a:gd name="connsiteY147" fmla="*/ 5600205 h 6179907"/>
              <a:gd name="connsiteX148" fmla="*/ 4396968 w 6553494"/>
              <a:gd name="connsiteY148" fmla="*/ 5576695 h 6179907"/>
              <a:gd name="connsiteX149" fmla="*/ 4407583 w 6553494"/>
              <a:gd name="connsiteY149" fmla="*/ 5577203 h 6179907"/>
              <a:gd name="connsiteX150" fmla="*/ 4417538 w 6553494"/>
              <a:gd name="connsiteY150" fmla="*/ 5595431 h 6179907"/>
              <a:gd name="connsiteX151" fmla="*/ 4405419 w 6553494"/>
              <a:gd name="connsiteY151" fmla="*/ 5607046 h 6179907"/>
              <a:gd name="connsiteX152" fmla="*/ 4384096 w 6553494"/>
              <a:gd name="connsiteY152" fmla="*/ 5608899 h 6179907"/>
              <a:gd name="connsiteX153" fmla="*/ 4384075 w 6553494"/>
              <a:gd name="connsiteY153" fmla="*/ 5606972 h 6179907"/>
              <a:gd name="connsiteX154" fmla="*/ 4380990 w 6553494"/>
              <a:gd name="connsiteY154" fmla="*/ 5608811 h 6179907"/>
              <a:gd name="connsiteX155" fmla="*/ 4363520 w 6553494"/>
              <a:gd name="connsiteY155" fmla="*/ 5608941 h 6179907"/>
              <a:gd name="connsiteX156" fmla="*/ 4386618 w 6553494"/>
              <a:gd name="connsiteY156" fmla="*/ 5582292 h 6179907"/>
              <a:gd name="connsiteX157" fmla="*/ 4388279 w 6553494"/>
              <a:gd name="connsiteY157" fmla="*/ 5585171 h 6179907"/>
              <a:gd name="connsiteX158" fmla="*/ 3439035 w 6553494"/>
              <a:gd name="connsiteY158" fmla="*/ 5570800 h 6179907"/>
              <a:gd name="connsiteX159" fmla="*/ 3432705 w 6553494"/>
              <a:gd name="connsiteY159" fmla="*/ 5600716 h 6179907"/>
              <a:gd name="connsiteX160" fmla="*/ 3439035 w 6553494"/>
              <a:gd name="connsiteY160" fmla="*/ 5570800 h 6179907"/>
              <a:gd name="connsiteX161" fmla="*/ 2550559 w 6553494"/>
              <a:gd name="connsiteY161" fmla="*/ 5566735 h 6179907"/>
              <a:gd name="connsiteX162" fmla="*/ 2571130 w 6553494"/>
              <a:gd name="connsiteY162" fmla="*/ 5585124 h 6179907"/>
              <a:gd name="connsiteX163" fmla="*/ 2572248 w 6553494"/>
              <a:gd name="connsiteY163" fmla="*/ 5596833 h 6179907"/>
              <a:gd name="connsiteX164" fmla="*/ 2555383 w 6553494"/>
              <a:gd name="connsiteY164" fmla="*/ 5606177 h 6179907"/>
              <a:gd name="connsiteX165" fmla="*/ 2548207 w 6553494"/>
              <a:gd name="connsiteY165" fmla="*/ 5597992 h 6179907"/>
              <a:gd name="connsiteX166" fmla="*/ 2539145 w 6553494"/>
              <a:gd name="connsiteY166" fmla="*/ 5617578 h 6179907"/>
              <a:gd name="connsiteX167" fmla="*/ 2497181 w 6553494"/>
              <a:gd name="connsiteY167" fmla="*/ 5637031 h 6179907"/>
              <a:gd name="connsiteX168" fmla="*/ 2523050 w 6553494"/>
              <a:gd name="connsiteY168" fmla="*/ 5600854 h 6179907"/>
              <a:gd name="connsiteX169" fmla="*/ 2540691 w 6553494"/>
              <a:gd name="connsiteY169" fmla="*/ 5589420 h 6179907"/>
              <a:gd name="connsiteX170" fmla="*/ 2540337 w 6553494"/>
              <a:gd name="connsiteY170" fmla="*/ 5589017 h 6179907"/>
              <a:gd name="connsiteX171" fmla="*/ 2541649 w 6553494"/>
              <a:gd name="connsiteY171" fmla="*/ 5571198 h 6179907"/>
              <a:gd name="connsiteX172" fmla="*/ 2550559 w 6553494"/>
              <a:gd name="connsiteY172" fmla="*/ 5566735 h 6179907"/>
              <a:gd name="connsiteX173" fmla="*/ 3509776 w 6553494"/>
              <a:gd name="connsiteY173" fmla="*/ 5560496 h 6179907"/>
              <a:gd name="connsiteX174" fmla="*/ 3490398 w 6553494"/>
              <a:gd name="connsiteY174" fmla="*/ 5605897 h 6179907"/>
              <a:gd name="connsiteX175" fmla="*/ 3496845 w 6553494"/>
              <a:gd name="connsiteY175" fmla="*/ 5564406 h 6179907"/>
              <a:gd name="connsiteX176" fmla="*/ 3509776 w 6553494"/>
              <a:gd name="connsiteY176" fmla="*/ 5560496 h 6179907"/>
              <a:gd name="connsiteX177" fmla="*/ 3912749 w 6553494"/>
              <a:gd name="connsiteY177" fmla="*/ 5557519 h 6179907"/>
              <a:gd name="connsiteX178" fmla="*/ 3947500 w 6553494"/>
              <a:gd name="connsiteY178" fmla="*/ 5567989 h 6179907"/>
              <a:gd name="connsiteX179" fmla="*/ 3952329 w 6553494"/>
              <a:gd name="connsiteY179" fmla="*/ 5584006 h 6179907"/>
              <a:gd name="connsiteX180" fmla="*/ 3939039 w 6553494"/>
              <a:gd name="connsiteY180" fmla="*/ 5585980 h 6179907"/>
              <a:gd name="connsiteX181" fmla="*/ 3946309 w 6553494"/>
              <a:gd name="connsiteY181" fmla="*/ 5591372 h 6179907"/>
              <a:gd name="connsiteX182" fmla="*/ 3953575 w 6553494"/>
              <a:gd name="connsiteY182" fmla="*/ 5608856 h 6179907"/>
              <a:gd name="connsiteX183" fmla="*/ 3908960 w 6553494"/>
              <a:gd name="connsiteY183" fmla="*/ 5582679 h 6179907"/>
              <a:gd name="connsiteX184" fmla="*/ 3931726 w 6553494"/>
              <a:gd name="connsiteY184" fmla="*/ 5583524 h 6179907"/>
              <a:gd name="connsiteX185" fmla="*/ 3924701 w 6553494"/>
              <a:gd name="connsiteY185" fmla="*/ 5579558 h 6179907"/>
              <a:gd name="connsiteX186" fmla="*/ 3912749 w 6553494"/>
              <a:gd name="connsiteY186" fmla="*/ 5557519 h 6179907"/>
              <a:gd name="connsiteX187" fmla="*/ 3249524 w 6553494"/>
              <a:gd name="connsiteY187" fmla="*/ 5554809 h 6179907"/>
              <a:gd name="connsiteX188" fmla="*/ 3243157 w 6553494"/>
              <a:gd name="connsiteY188" fmla="*/ 5606807 h 6179907"/>
              <a:gd name="connsiteX189" fmla="*/ 3249524 w 6553494"/>
              <a:gd name="connsiteY189" fmla="*/ 5554809 h 6179907"/>
              <a:gd name="connsiteX190" fmla="*/ 3682678 w 6553494"/>
              <a:gd name="connsiteY190" fmla="*/ 5548656 h 6179907"/>
              <a:gd name="connsiteX191" fmla="*/ 3696810 w 6553494"/>
              <a:gd name="connsiteY191" fmla="*/ 5558076 h 6179907"/>
              <a:gd name="connsiteX192" fmla="*/ 3701655 w 6553494"/>
              <a:gd name="connsiteY192" fmla="*/ 5573250 h 6179907"/>
              <a:gd name="connsiteX193" fmla="*/ 3691500 w 6553494"/>
              <a:gd name="connsiteY193" fmla="*/ 5582497 h 6179907"/>
              <a:gd name="connsiteX194" fmla="*/ 3677824 w 6553494"/>
              <a:gd name="connsiteY194" fmla="*/ 5588967 h 6179907"/>
              <a:gd name="connsiteX195" fmla="*/ 3683411 w 6553494"/>
              <a:gd name="connsiteY195" fmla="*/ 5594359 h 6179907"/>
              <a:gd name="connsiteX196" fmla="*/ 3688997 w 6553494"/>
              <a:gd name="connsiteY196" fmla="*/ 5610322 h 6179907"/>
              <a:gd name="connsiteX197" fmla="*/ 3664361 w 6553494"/>
              <a:gd name="connsiteY197" fmla="*/ 5628935 h 6179907"/>
              <a:gd name="connsiteX198" fmla="*/ 3662323 w 6553494"/>
              <a:gd name="connsiteY198" fmla="*/ 5587229 h 6179907"/>
              <a:gd name="connsiteX199" fmla="*/ 3671787 w 6553494"/>
              <a:gd name="connsiteY199" fmla="*/ 5586806 h 6179907"/>
              <a:gd name="connsiteX200" fmla="*/ 3662899 w 6553494"/>
              <a:gd name="connsiteY200" fmla="*/ 5571605 h 6179907"/>
              <a:gd name="connsiteX201" fmla="*/ 3682678 w 6553494"/>
              <a:gd name="connsiteY201" fmla="*/ 5548656 h 6179907"/>
              <a:gd name="connsiteX202" fmla="*/ 2110941 w 6553494"/>
              <a:gd name="connsiteY202" fmla="*/ 5543302 h 6179907"/>
              <a:gd name="connsiteX203" fmla="*/ 2134629 w 6553494"/>
              <a:gd name="connsiteY203" fmla="*/ 5559247 h 6179907"/>
              <a:gd name="connsiteX204" fmla="*/ 2123959 w 6553494"/>
              <a:gd name="connsiteY204" fmla="*/ 5611028 h 6179907"/>
              <a:gd name="connsiteX205" fmla="*/ 2106044 w 6553494"/>
              <a:gd name="connsiteY205" fmla="*/ 5601359 h 6179907"/>
              <a:gd name="connsiteX206" fmla="*/ 2096988 w 6553494"/>
              <a:gd name="connsiteY206" fmla="*/ 5550610 h 6179907"/>
              <a:gd name="connsiteX207" fmla="*/ 2110941 w 6553494"/>
              <a:gd name="connsiteY207" fmla="*/ 5543302 h 6179907"/>
              <a:gd name="connsiteX208" fmla="*/ 2833709 w 6553494"/>
              <a:gd name="connsiteY208" fmla="*/ 5532883 h 6179907"/>
              <a:gd name="connsiteX209" fmla="*/ 2840242 w 6553494"/>
              <a:gd name="connsiteY209" fmla="*/ 5534060 h 6179907"/>
              <a:gd name="connsiteX210" fmla="*/ 2839459 w 6553494"/>
              <a:gd name="connsiteY210" fmla="*/ 5551971 h 6179907"/>
              <a:gd name="connsiteX211" fmla="*/ 2827309 w 6553494"/>
              <a:gd name="connsiteY211" fmla="*/ 5551013 h 6179907"/>
              <a:gd name="connsiteX212" fmla="*/ 2833709 w 6553494"/>
              <a:gd name="connsiteY212" fmla="*/ 5532883 h 6179907"/>
              <a:gd name="connsiteX213" fmla="*/ 4470956 w 6553494"/>
              <a:gd name="connsiteY213" fmla="*/ 5516682 h 6179907"/>
              <a:gd name="connsiteX214" fmla="*/ 4497418 w 6553494"/>
              <a:gd name="connsiteY214" fmla="*/ 5525686 h 6179907"/>
              <a:gd name="connsiteX215" fmla="*/ 4525916 w 6553494"/>
              <a:gd name="connsiteY215" fmla="*/ 5565533 h 6179907"/>
              <a:gd name="connsiteX216" fmla="*/ 4447643 w 6553494"/>
              <a:gd name="connsiteY216" fmla="*/ 5525562 h 6179907"/>
              <a:gd name="connsiteX217" fmla="*/ 4470956 w 6553494"/>
              <a:gd name="connsiteY217" fmla="*/ 5516682 h 6179907"/>
              <a:gd name="connsiteX218" fmla="*/ 4749549 w 6553494"/>
              <a:gd name="connsiteY218" fmla="*/ 5510031 h 6179907"/>
              <a:gd name="connsiteX219" fmla="*/ 4794351 w 6553494"/>
              <a:gd name="connsiteY219" fmla="*/ 5546273 h 6179907"/>
              <a:gd name="connsiteX220" fmla="*/ 4776001 w 6553494"/>
              <a:gd name="connsiteY220" fmla="*/ 5558753 h 6179907"/>
              <a:gd name="connsiteX221" fmla="*/ 4722306 w 6553494"/>
              <a:gd name="connsiteY221" fmla="*/ 5542101 h 6179907"/>
              <a:gd name="connsiteX222" fmla="*/ 4749549 w 6553494"/>
              <a:gd name="connsiteY222" fmla="*/ 5510031 h 6179907"/>
              <a:gd name="connsiteX223" fmla="*/ 3777785 w 6553494"/>
              <a:gd name="connsiteY223" fmla="*/ 5505927 h 6179907"/>
              <a:gd name="connsiteX224" fmla="*/ 3786848 w 6553494"/>
              <a:gd name="connsiteY224" fmla="*/ 5512285 h 6179907"/>
              <a:gd name="connsiteX225" fmla="*/ 3790505 w 6553494"/>
              <a:gd name="connsiteY225" fmla="*/ 5526016 h 6179907"/>
              <a:gd name="connsiteX226" fmla="*/ 3790573 w 6553494"/>
              <a:gd name="connsiteY226" fmla="*/ 5526976 h 6179907"/>
              <a:gd name="connsiteX227" fmla="*/ 3794226 w 6553494"/>
              <a:gd name="connsiteY227" fmla="*/ 5528549 h 6179907"/>
              <a:gd name="connsiteX228" fmla="*/ 3791524 w 6553494"/>
              <a:gd name="connsiteY228" fmla="*/ 5540247 h 6179907"/>
              <a:gd name="connsiteX229" fmla="*/ 3791592 w 6553494"/>
              <a:gd name="connsiteY229" fmla="*/ 5541204 h 6179907"/>
              <a:gd name="connsiteX230" fmla="*/ 3791365 w 6553494"/>
              <a:gd name="connsiteY230" fmla="*/ 5540926 h 6179907"/>
              <a:gd name="connsiteX231" fmla="*/ 3790284 w 6553494"/>
              <a:gd name="connsiteY231" fmla="*/ 5545612 h 6179907"/>
              <a:gd name="connsiteX232" fmla="*/ 3779268 w 6553494"/>
              <a:gd name="connsiteY232" fmla="*/ 5561253 h 6179907"/>
              <a:gd name="connsiteX233" fmla="*/ 3762573 w 6553494"/>
              <a:gd name="connsiteY233" fmla="*/ 5520193 h 6179907"/>
              <a:gd name="connsiteX234" fmla="*/ 3776482 w 6553494"/>
              <a:gd name="connsiteY234" fmla="*/ 5521066 h 6179907"/>
              <a:gd name="connsiteX235" fmla="*/ 3774693 w 6553494"/>
              <a:gd name="connsiteY235" fmla="*/ 5517881 h 6179907"/>
              <a:gd name="connsiteX236" fmla="*/ 3777785 w 6553494"/>
              <a:gd name="connsiteY236" fmla="*/ 5505927 h 6179907"/>
              <a:gd name="connsiteX237" fmla="*/ 3735839 w 6553494"/>
              <a:gd name="connsiteY237" fmla="*/ 5504021 h 6179907"/>
              <a:gd name="connsiteX238" fmla="*/ 3732719 w 6553494"/>
              <a:gd name="connsiteY238" fmla="*/ 5520689 h 6179907"/>
              <a:gd name="connsiteX239" fmla="*/ 3719945 w 6553494"/>
              <a:gd name="connsiteY239" fmla="*/ 5512771 h 6179907"/>
              <a:gd name="connsiteX240" fmla="*/ 3735839 w 6553494"/>
              <a:gd name="connsiteY240" fmla="*/ 5504021 h 6179907"/>
              <a:gd name="connsiteX241" fmla="*/ 3280273 w 6553494"/>
              <a:gd name="connsiteY241" fmla="*/ 5495519 h 6179907"/>
              <a:gd name="connsiteX242" fmla="*/ 3297154 w 6553494"/>
              <a:gd name="connsiteY242" fmla="*/ 5498735 h 6179907"/>
              <a:gd name="connsiteX243" fmla="*/ 3285275 w 6553494"/>
              <a:gd name="connsiteY243" fmla="*/ 5559185 h 6179907"/>
              <a:gd name="connsiteX244" fmla="*/ 3280273 w 6553494"/>
              <a:gd name="connsiteY244" fmla="*/ 5495519 h 6179907"/>
              <a:gd name="connsiteX245" fmla="*/ 2655690 w 6553494"/>
              <a:gd name="connsiteY245" fmla="*/ 5489105 h 6179907"/>
              <a:gd name="connsiteX246" fmla="*/ 2671766 w 6553494"/>
              <a:gd name="connsiteY246" fmla="*/ 5518255 h 6179907"/>
              <a:gd name="connsiteX247" fmla="*/ 2655486 w 6553494"/>
              <a:gd name="connsiteY247" fmla="*/ 5528559 h 6179907"/>
              <a:gd name="connsiteX248" fmla="*/ 2635762 w 6553494"/>
              <a:gd name="connsiteY248" fmla="*/ 5532617 h 6179907"/>
              <a:gd name="connsiteX249" fmla="*/ 2655690 w 6553494"/>
              <a:gd name="connsiteY249" fmla="*/ 5489105 h 6179907"/>
              <a:gd name="connsiteX250" fmla="*/ 4892936 w 6553494"/>
              <a:gd name="connsiteY250" fmla="*/ 5488914 h 6179907"/>
              <a:gd name="connsiteX251" fmla="*/ 4910572 w 6553494"/>
              <a:gd name="connsiteY251" fmla="*/ 5498609 h 6179907"/>
              <a:gd name="connsiteX252" fmla="*/ 4920884 w 6553494"/>
              <a:gd name="connsiteY252" fmla="*/ 5513866 h 6179907"/>
              <a:gd name="connsiteX253" fmla="*/ 4905194 w 6553494"/>
              <a:gd name="connsiteY253" fmla="*/ 5526142 h 6179907"/>
              <a:gd name="connsiteX254" fmla="*/ 4892936 w 6553494"/>
              <a:gd name="connsiteY254" fmla="*/ 5488914 h 6179907"/>
              <a:gd name="connsiteX255" fmla="*/ 5043083 w 6553494"/>
              <a:gd name="connsiteY255" fmla="*/ 5483518 h 6179907"/>
              <a:gd name="connsiteX256" fmla="*/ 5084160 w 6553494"/>
              <a:gd name="connsiteY256" fmla="*/ 5516803 h 6179907"/>
              <a:gd name="connsiteX257" fmla="*/ 5067335 w 6553494"/>
              <a:gd name="connsiteY257" fmla="*/ 5528265 h 6179907"/>
              <a:gd name="connsiteX258" fmla="*/ 5018105 w 6553494"/>
              <a:gd name="connsiteY258" fmla="*/ 5512973 h 6179907"/>
              <a:gd name="connsiteX259" fmla="*/ 5043083 w 6553494"/>
              <a:gd name="connsiteY259" fmla="*/ 5483518 h 6179907"/>
              <a:gd name="connsiteX260" fmla="*/ 3754733 w 6553494"/>
              <a:gd name="connsiteY260" fmla="*/ 5478519 h 6179907"/>
              <a:gd name="connsiteX261" fmla="*/ 3742726 w 6553494"/>
              <a:gd name="connsiteY261" fmla="*/ 5493088 h 6179907"/>
              <a:gd name="connsiteX262" fmla="*/ 3740155 w 6553494"/>
              <a:gd name="connsiteY262" fmla="*/ 5484319 h 6179907"/>
              <a:gd name="connsiteX263" fmla="*/ 3754733 w 6553494"/>
              <a:gd name="connsiteY263" fmla="*/ 5478519 h 6179907"/>
              <a:gd name="connsiteX264" fmla="*/ 3123339 w 6553494"/>
              <a:gd name="connsiteY264" fmla="*/ 5464300 h 6179907"/>
              <a:gd name="connsiteX265" fmla="*/ 3138078 w 6553494"/>
              <a:gd name="connsiteY265" fmla="*/ 5491072 h 6179907"/>
              <a:gd name="connsiteX266" fmla="*/ 3123152 w 6553494"/>
              <a:gd name="connsiteY266" fmla="*/ 5500535 h 6179907"/>
              <a:gd name="connsiteX267" fmla="*/ 3105068 w 6553494"/>
              <a:gd name="connsiteY267" fmla="*/ 5504261 h 6179907"/>
              <a:gd name="connsiteX268" fmla="*/ 3123339 w 6553494"/>
              <a:gd name="connsiteY268" fmla="*/ 5464300 h 6179907"/>
              <a:gd name="connsiteX269" fmla="*/ 3176841 w 6553494"/>
              <a:gd name="connsiteY269" fmla="*/ 5454991 h 6179907"/>
              <a:gd name="connsiteX270" fmla="*/ 3202479 w 6553494"/>
              <a:gd name="connsiteY270" fmla="*/ 5457935 h 6179907"/>
              <a:gd name="connsiteX271" fmla="*/ 3220940 w 6553494"/>
              <a:gd name="connsiteY271" fmla="*/ 5475276 h 6179907"/>
              <a:gd name="connsiteX272" fmla="*/ 3229223 w 6553494"/>
              <a:gd name="connsiteY272" fmla="*/ 5461047 h 6179907"/>
              <a:gd name="connsiteX273" fmla="*/ 3243881 w 6553494"/>
              <a:gd name="connsiteY273" fmla="*/ 5457756 h 6179907"/>
              <a:gd name="connsiteX274" fmla="*/ 3253695 w 6553494"/>
              <a:gd name="connsiteY274" fmla="*/ 5464662 h 6179907"/>
              <a:gd name="connsiteX275" fmla="*/ 3242408 w 6553494"/>
              <a:gd name="connsiteY275" fmla="*/ 5505956 h 6179907"/>
              <a:gd name="connsiteX276" fmla="*/ 3235170 w 6553494"/>
              <a:gd name="connsiteY276" fmla="*/ 5501269 h 6179907"/>
              <a:gd name="connsiteX277" fmla="*/ 3237551 w 6553494"/>
              <a:gd name="connsiteY277" fmla="*/ 5506358 h 6179907"/>
              <a:gd name="connsiteX278" fmla="*/ 3235464 w 6553494"/>
              <a:gd name="connsiteY278" fmla="*/ 5529695 h 6179907"/>
              <a:gd name="connsiteX279" fmla="*/ 3176841 w 6553494"/>
              <a:gd name="connsiteY279" fmla="*/ 5454991 h 6179907"/>
              <a:gd name="connsiteX280" fmla="*/ 4005170 w 6553494"/>
              <a:gd name="connsiteY280" fmla="*/ 5454511 h 6179907"/>
              <a:gd name="connsiteX281" fmla="*/ 4015909 w 6553494"/>
              <a:gd name="connsiteY281" fmla="*/ 5470825 h 6179907"/>
              <a:gd name="connsiteX282" fmla="*/ 4004552 w 6553494"/>
              <a:gd name="connsiteY282" fmla="*/ 5477720 h 6179907"/>
              <a:gd name="connsiteX283" fmla="*/ 4005170 w 6553494"/>
              <a:gd name="connsiteY283" fmla="*/ 5454511 h 6179907"/>
              <a:gd name="connsiteX284" fmla="*/ 3969532 w 6553494"/>
              <a:gd name="connsiteY284" fmla="*/ 5454234 h 6179907"/>
              <a:gd name="connsiteX285" fmla="*/ 3975270 w 6553494"/>
              <a:gd name="connsiteY285" fmla="*/ 5480526 h 6179907"/>
              <a:gd name="connsiteX286" fmla="*/ 3969532 w 6553494"/>
              <a:gd name="connsiteY286" fmla="*/ 5454234 h 6179907"/>
              <a:gd name="connsiteX287" fmla="*/ 5180484 w 6553494"/>
              <a:gd name="connsiteY287" fmla="*/ 5453747 h 6179907"/>
              <a:gd name="connsiteX288" fmla="*/ 5157590 w 6553494"/>
              <a:gd name="connsiteY288" fmla="*/ 5498925 h 6179907"/>
              <a:gd name="connsiteX289" fmla="*/ 5180484 w 6553494"/>
              <a:gd name="connsiteY289" fmla="*/ 5453747 h 6179907"/>
              <a:gd name="connsiteX290" fmla="*/ 4765283 w 6553494"/>
              <a:gd name="connsiteY290" fmla="*/ 5450896 h 6179907"/>
              <a:gd name="connsiteX291" fmla="*/ 4763870 w 6553494"/>
              <a:gd name="connsiteY291" fmla="*/ 5498703 h 6179907"/>
              <a:gd name="connsiteX292" fmla="*/ 4765283 w 6553494"/>
              <a:gd name="connsiteY292" fmla="*/ 5450896 h 6179907"/>
              <a:gd name="connsiteX293" fmla="*/ 3459423 w 6553494"/>
              <a:gd name="connsiteY293" fmla="*/ 5441996 h 6179907"/>
              <a:gd name="connsiteX294" fmla="*/ 3479335 w 6553494"/>
              <a:gd name="connsiteY294" fmla="*/ 5468543 h 6179907"/>
              <a:gd name="connsiteX295" fmla="*/ 3459423 w 6553494"/>
              <a:gd name="connsiteY295" fmla="*/ 5441996 h 6179907"/>
              <a:gd name="connsiteX296" fmla="*/ 3437382 w 6553494"/>
              <a:gd name="connsiteY296" fmla="*/ 5436378 h 6179907"/>
              <a:gd name="connsiteX297" fmla="*/ 3442188 w 6553494"/>
              <a:gd name="connsiteY297" fmla="*/ 5453666 h 6179907"/>
              <a:gd name="connsiteX298" fmla="*/ 3422918 w 6553494"/>
              <a:gd name="connsiteY298" fmla="*/ 5444340 h 6179907"/>
              <a:gd name="connsiteX299" fmla="*/ 3437382 w 6553494"/>
              <a:gd name="connsiteY299" fmla="*/ 5436378 h 6179907"/>
              <a:gd name="connsiteX300" fmla="*/ 3601153 w 6553494"/>
              <a:gd name="connsiteY300" fmla="*/ 5432969 h 6179907"/>
              <a:gd name="connsiteX301" fmla="*/ 3654902 w 6553494"/>
              <a:gd name="connsiteY301" fmla="*/ 5501579 h 6179907"/>
              <a:gd name="connsiteX302" fmla="*/ 3601153 w 6553494"/>
              <a:gd name="connsiteY302" fmla="*/ 5432969 h 6179907"/>
              <a:gd name="connsiteX303" fmla="*/ 4360603 w 6553494"/>
              <a:gd name="connsiteY303" fmla="*/ 5432529 h 6179907"/>
              <a:gd name="connsiteX304" fmla="*/ 4370449 w 6553494"/>
              <a:gd name="connsiteY304" fmla="*/ 5447511 h 6179907"/>
              <a:gd name="connsiteX305" fmla="*/ 4360036 w 6553494"/>
              <a:gd name="connsiteY305" fmla="*/ 5453845 h 6179907"/>
              <a:gd name="connsiteX306" fmla="*/ 4360603 w 6553494"/>
              <a:gd name="connsiteY306" fmla="*/ 5432529 h 6179907"/>
              <a:gd name="connsiteX307" fmla="*/ 2347095 w 6553494"/>
              <a:gd name="connsiteY307" fmla="*/ 5425934 h 6179907"/>
              <a:gd name="connsiteX308" fmla="*/ 2358963 w 6553494"/>
              <a:gd name="connsiteY308" fmla="*/ 5425945 h 6179907"/>
              <a:gd name="connsiteX309" fmla="*/ 2361020 w 6553494"/>
              <a:gd name="connsiteY309" fmla="*/ 5454029 h 6179907"/>
              <a:gd name="connsiteX310" fmla="*/ 2347095 w 6553494"/>
              <a:gd name="connsiteY310" fmla="*/ 5425934 h 6179907"/>
              <a:gd name="connsiteX311" fmla="*/ 3860237 w 6553494"/>
              <a:gd name="connsiteY311" fmla="*/ 5421035 h 6179907"/>
              <a:gd name="connsiteX312" fmla="*/ 3878493 w 6553494"/>
              <a:gd name="connsiteY312" fmla="*/ 5445416 h 6179907"/>
              <a:gd name="connsiteX313" fmla="*/ 3860237 w 6553494"/>
              <a:gd name="connsiteY313" fmla="*/ 5421035 h 6179907"/>
              <a:gd name="connsiteX314" fmla="*/ 2844530 w 6553494"/>
              <a:gd name="connsiteY314" fmla="*/ 5413797 h 6179907"/>
              <a:gd name="connsiteX315" fmla="*/ 2853539 w 6553494"/>
              <a:gd name="connsiteY315" fmla="*/ 5437128 h 6179907"/>
              <a:gd name="connsiteX316" fmla="*/ 2844530 w 6553494"/>
              <a:gd name="connsiteY316" fmla="*/ 5413797 h 6179907"/>
              <a:gd name="connsiteX317" fmla="*/ 3173096 w 6553494"/>
              <a:gd name="connsiteY317" fmla="*/ 5408290 h 6179907"/>
              <a:gd name="connsiteX318" fmla="*/ 3181298 w 6553494"/>
              <a:gd name="connsiteY318" fmla="*/ 5419581 h 6179907"/>
              <a:gd name="connsiteX319" fmla="*/ 3187713 w 6553494"/>
              <a:gd name="connsiteY319" fmla="*/ 5433545 h 6179907"/>
              <a:gd name="connsiteX320" fmla="*/ 3152886 w 6553494"/>
              <a:gd name="connsiteY320" fmla="*/ 5446341 h 6179907"/>
              <a:gd name="connsiteX321" fmla="*/ 3173096 w 6553494"/>
              <a:gd name="connsiteY321" fmla="*/ 5408290 h 6179907"/>
              <a:gd name="connsiteX322" fmla="*/ 5500947 w 6553494"/>
              <a:gd name="connsiteY322" fmla="*/ 5408208 h 6179907"/>
              <a:gd name="connsiteX323" fmla="*/ 5514966 w 6553494"/>
              <a:gd name="connsiteY323" fmla="*/ 5409008 h 6179907"/>
              <a:gd name="connsiteX324" fmla="*/ 5519524 w 6553494"/>
              <a:gd name="connsiteY324" fmla="*/ 5420017 h 6179907"/>
              <a:gd name="connsiteX325" fmla="*/ 5502837 w 6553494"/>
              <a:gd name="connsiteY325" fmla="*/ 5426757 h 6179907"/>
              <a:gd name="connsiteX326" fmla="*/ 5489737 w 6553494"/>
              <a:gd name="connsiteY326" fmla="*/ 5416003 h 6179907"/>
              <a:gd name="connsiteX327" fmla="*/ 5500947 w 6553494"/>
              <a:gd name="connsiteY327" fmla="*/ 5408208 h 6179907"/>
              <a:gd name="connsiteX328" fmla="*/ 3731574 w 6553494"/>
              <a:gd name="connsiteY328" fmla="*/ 5406194 h 6179907"/>
              <a:gd name="connsiteX329" fmla="*/ 3749960 w 6553494"/>
              <a:gd name="connsiteY329" fmla="*/ 5412017 h 6179907"/>
              <a:gd name="connsiteX330" fmla="*/ 3746409 w 6553494"/>
              <a:gd name="connsiteY330" fmla="*/ 5451119 h 6179907"/>
              <a:gd name="connsiteX331" fmla="*/ 3736951 w 6553494"/>
              <a:gd name="connsiteY331" fmla="*/ 5448354 h 6179907"/>
              <a:gd name="connsiteX332" fmla="*/ 3712052 w 6553494"/>
              <a:gd name="connsiteY332" fmla="*/ 5422942 h 6179907"/>
              <a:gd name="connsiteX333" fmla="*/ 3731574 w 6553494"/>
              <a:gd name="connsiteY333" fmla="*/ 5406194 h 6179907"/>
              <a:gd name="connsiteX334" fmla="*/ 3052452 w 6553494"/>
              <a:gd name="connsiteY334" fmla="*/ 5402733 h 6179907"/>
              <a:gd name="connsiteX335" fmla="*/ 3046120 w 6553494"/>
              <a:gd name="connsiteY335" fmla="*/ 5454455 h 6179907"/>
              <a:gd name="connsiteX336" fmla="*/ 3067786 w 6553494"/>
              <a:gd name="connsiteY336" fmla="*/ 5457107 h 6179907"/>
              <a:gd name="connsiteX337" fmla="*/ 3066907 w 6553494"/>
              <a:gd name="connsiteY337" fmla="*/ 5458774 h 6179907"/>
              <a:gd name="connsiteX338" fmla="*/ 3067249 w 6553494"/>
              <a:gd name="connsiteY338" fmla="*/ 5458515 h 6179907"/>
              <a:gd name="connsiteX339" fmla="*/ 3081883 w 6553494"/>
              <a:gd name="connsiteY339" fmla="*/ 5462676 h 6179907"/>
              <a:gd name="connsiteX340" fmla="*/ 3081051 w 6553494"/>
              <a:gd name="connsiteY340" fmla="*/ 5478217 h 6179907"/>
              <a:gd name="connsiteX341" fmla="*/ 3066211 w 6553494"/>
              <a:gd name="connsiteY341" fmla="*/ 5477942 h 6179907"/>
              <a:gd name="connsiteX342" fmla="*/ 3059710 w 6553494"/>
              <a:gd name="connsiteY342" fmla="*/ 5472417 h 6179907"/>
              <a:gd name="connsiteX343" fmla="*/ 3057762 w 6553494"/>
              <a:gd name="connsiteY343" fmla="*/ 5476111 h 6179907"/>
              <a:gd name="connsiteX344" fmla="*/ 3042427 w 6553494"/>
              <a:gd name="connsiteY344" fmla="*/ 5484625 h 6179907"/>
              <a:gd name="connsiteX345" fmla="*/ 3021511 w 6553494"/>
              <a:gd name="connsiteY345" fmla="*/ 5547686 h 6179907"/>
              <a:gd name="connsiteX346" fmla="*/ 3019705 w 6553494"/>
              <a:gd name="connsiteY346" fmla="*/ 5490592 h 6179907"/>
              <a:gd name="connsiteX347" fmla="*/ 2958510 w 6553494"/>
              <a:gd name="connsiteY347" fmla="*/ 5487476 h 6179907"/>
              <a:gd name="connsiteX348" fmla="*/ 2983903 w 6553494"/>
              <a:gd name="connsiteY348" fmla="*/ 5470023 h 6179907"/>
              <a:gd name="connsiteX349" fmla="*/ 2982440 w 6553494"/>
              <a:gd name="connsiteY349" fmla="*/ 5467371 h 6179907"/>
              <a:gd name="connsiteX350" fmla="*/ 2998216 w 6553494"/>
              <a:gd name="connsiteY350" fmla="*/ 5458701 h 6179907"/>
              <a:gd name="connsiteX351" fmla="*/ 2999643 w 6553494"/>
              <a:gd name="connsiteY351" fmla="*/ 5463198 h 6179907"/>
              <a:gd name="connsiteX352" fmla="*/ 3028259 w 6553494"/>
              <a:gd name="connsiteY352" fmla="*/ 5456642 h 6179907"/>
              <a:gd name="connsiteX353" fmla="*/ 3052452 w 6553494"/>
              <a:gd name="connsiteY353" fmla="*/ 5402733 h 6179907"/>
              <a:gd name="connsiteX354" fmla="*/ 5015471 w 6553494"/>
              <a:gd name="connsiteY354" fmla="*/ 5401688 h 6179907"/>
              <a:gd name="connsiteX355" fmla="*/ 5028547 w 6553494"/>
              <a:gd name="connsiteY355" fmla="*/ 5405683 h 6179907"/>
              <a:gd name="connsiteX356" fmla="*/ 5031995 w 6553494"/>
              <a:gd name="connsiteY356" fmla="*/ 5420560 h 6179907"/>
              <a:gd name="connsiteX357" fmla="*/ 5018960 w 6553494"/>
              <a:gd name="connsiteY357" fmla="*/ 5427725 h 6179907"/>
              <a:gd name="connsiteX358" fmla="*/ 5015471 w 6553494"/>
              <a:gd name="connsiteY358" fmla="*/ 5401688 h 6179907"/>
              <a:gd name="connsiteX359" fmla="*/ 3880662 w 6553494"/>
              <a:gd name="connsiteY359" fmla="*/ 5399949 h 6179907"/>
              <a:gd name="connsiteX360" fmla="*/ 3893584 w 6553494"/>
              <a:gd name="connsiteY360" fmla="*/ 5411222 h 6179907"/>
              <a:gd name="connsiteX361" fmla="*/ 3893567 w 6553494"/>
              <a:gd name="connsiteY361" fmla="*/ 5429596 h 6179907"/>
              <a:gd name="connsiteX362" fmla="*/ 3884956 w 6553494"/>
              <a:gd name="connsiteY362" fmla="*/ 5427938 h 6179907"/>
              <a:gd name="connsiteX363" fmla="*/ 3880662 w 6553494"/>
              <a:gd name="connsiteY363" fmla="*/ 5399949 h 6179907"/>
              <a:gd name="connsiteX364" fmla="*/ 4922063 w 6553494"/>
              <a:gd name="connsiteY364" fmla="*/ 5399718 h 6179907"/>
              <a:gd name="connsiteX365" fmla="*/ 4976647 w 6553494"/>
              <a:gd name="connsiteY365" fmla="*/ 5424170 h 6179907"/>
              <a:gd name="connsiteX366" fmla="*/ 4962316 w 6553494"/>
              <a:gd name="connsiteY366" fmla="*/ 5432136 h 6179907"/>
              <a:gd name="connsiteX367" fmla="*/ 4922063 w 6553494"/>
              <a:gd name="connsiteY367" fmla="*/ 5399718 h 6179907"/>
              <a:gd name="connsiteX368" fmla="*/ 3476476 w 6553494"/>
              <a:gd name="connsiteY368" fmla="*/ 5397372 h 6179907"/>
              <a:gd name="connsiteX369" fmla="*/ 3476671 w 6553494"/>
              <a:gd name="connsiteY369" fmla="*/ 5412784 h 6179907"/>
              <a:gd name="connsiteX370" fmla="*/ 3464998 w 6553494"/>
              <a:gd name="connsiteY370" fmla="*/ 5414525 h 6179907"/>
              <a:gd name="connsiteX371" fmla="*/ 3462156 w 6553494"/>
              <a:gd name="connsiteY371" fmla="*/ 5403071 h 6179907"/>
              <a:gd name="connsiteX372" fmla="*/ 3476476 w 6553494"/>
              <a:gd name="connsiteY372" fmla="*/ 5397372 h 6179907"/>
              <a:gd name="connsiteX373" fmla="*/ 5286892 w 6553494"/>
              <a:gd name="connsiteY373" fmla="*/ 5384016 h 6179907"/>
              <a:gd name="connsiteX374" fmla="*/ 5298880 w 6553494"/>
              <a:gd name="connsiteY374" fmla="*/ 5387686 h 6179907"/>
              <a:gd name="connsiteX375" fmla="*/ 5302042 w 6553494"/>
              <a:gd name="connsiteY375" fmla="*/ 5401349 h 6179907"/>
              <a:gd name="connsiteX376" fmla="*/ 5290092 w 6553494"/>
              <a:gd name="connsiteY376" fmla="*/ 5407928 h 6179907"/>
              <a:gd name="connsiteX377" fmla="*/ 5286892 w 6553494"/>
              <a:gd name="connsiteY377" fmla="*/ 5384016 h 6179907"/>
              <a:gd name="connsiteX378" fmla="*/ 4222584 w 6553494"/>
              <a:gd name="connsiteY378" fmla="*/ 5371659 h 6179907"/>
              <a:gd name="connsiteX379" fmla="*/ 4234997 w 6553494"/>
              <a:gd name="connsiteY379" fmla="*/ 5378036 h 6179907"/>
              <a:gd name="connsiteX380" fmla="*/ 4247021 w 6553494"/>
              <a:gd name="connsiteY380" fmla="*/ 5387606 h 6179907"/>
              <a:gd name="connsiteX381" fmla="*/ 4221709 w 6553494"/>
              <a:gd name="connsiteY381" fmla="*/ 5414735 h 6179907"/>
              <a:gd name="connsiteX382" fmla="*/ 4222584 w 6553494"/>
              <a:gd name="connsiteY382" fmla="*/ 5371659 h 6179907"/>
              <a:gd name="connsiteX383" fmla="*/ 2910002 w 6553494"/>
              <a:gd name="connsiteY383" fmla="*/ 5367853 h 6179907"/>
              <a:gd name="connsiteX384" fmla="*/ 2903264 w 6553494"/>
              <a:gd name="connsiteY384" fmla="*/ 5393906 h 6179907"/>
              <a:gd name="connsiteX385" fmla="*/ 2910002 w 6553494"/>
              <a:gd name="connsiteY385" fmla="*/ 5367853 h 6179907"/>
              <a:gd name="connsiteX386" fmla="*/ 2386618 w 6553494"/>
              <a:gd name="connsiteY386" fmla="*/ 5359255 h 6179907"/>
              <a:gd name="connsiteX387" fmla="*/ 2406946 w 6553494"/>
              <a:gd name="connsiteY387" fmla="*/ 5393074 h 6179907"/>
              <a:gd name="connsiteX388" fmla="*/ 2394987 w 6553494"/>
              <a:gd name="connsiteY388" fmla="*/ 5398430 h 6179907"/>
              <a:gd name="connsiteX389" fmla="*/ 2407428 w 6553494"/>
              <a:gd name="connsiteY389" fmla="*/ 5408130 h 6179907"/>
              <a:gd name="connsiteX390" fmla="*/ 2406997 w 6553494"/>
              <a:gd name="connsiteY390" fmla="*/ 5438864 h 6179907"/>
              <a:gd name="connsiteX391" fmla="*/ 2384016 w 6553494"/>
              <a:gd name="connsiteY391" fmla="*/ 5402045 h 6179907"/>
              <a:gd name="connsiteX392" fmla="*/ 2384683 w 6553494"/>
              <a:gd name="connsiteY392" fmla="*/ 5398742 h 6179907"/>
              <a:gd name="connsiteX393" fmla="*/ 2371661 w 6553494"/>
              <a:gd name="connsiteY393" fmla="*/ 5381749 h 6179907"/>
              <a:gd name="connsiteX394" fmla="*/ 2374347 w 6553494"/>
              <a:gd name="connsiteY394" fmla="*/ 5362364 h 6179907"/>
              <a:gd name="connsiteX395" fmla="*/ 2386618 w 6553494"/>
              <a:gd name="connsiteY395" fmla="*/ 5359255 h 6179907"/>
              <a:gd name="connsiteX396" fmla="*/ 3480917 w 6553494"/>
              <a:gd name="connsiteY396" fmla="*/ 5358319 h 6179907"/>
              <a:gd name="connsiteX397" fmla="*/ 3470205 w 6553494"/>
              <a:gd name="connsiteY397" fmla="*/ 5397570 h 6179907"/>
              <a:gd name="connsiteX398" fmla="*/ 3455870 w 6553494"/>
              <a:gd name="connsiteY398" fmla="*/ 5372503 h 6179907"/>
              <a:gd name="connsiteX399" fmla="*/ 3480917 w 6553494"/>
              <a:gd name="connsiteY399" fmla="*/ 5358319 h 6179907"/>
              <a:gd name="connsiteX400" fmla="*/ 1587595 w 6553494"/>
              <a:gd name="connsiteY400" fmla="*/ 5348989 h 6179907"/>
              <a:gd name="connsiteX401" fmla="*/ 1603005 w 6553494"/>
              <a:gd name="connsiteY401" fmla="*/ 5424125 h 6179907"/>
              <a:gd name="connsiteX402" fmla="*/ 1572500 w 6553494"/>
              <a:gd name="connsiteY402" fmla="*/ 5354941 h 6179907"/>
              <a:gd name="connsiteX403" fmla="*/ 1587595 w 6553494"/>
              <a:gd name="connsiteY403" fmla="*/ 5348989 h 6179907"/>
              <a:gd name="connsiteX404" fmla="*/ 5315434 w 6553494"/>
              <a:gd name="connsiteY404" fmla="*/ 5348520 h 6179907"/>
              <a:gd name="connsiteX405" fmla="*/ 5333393 w 6553494"/>
              <a:gd name="connsiteY405" fmla="*/ 5362606 h 6179907"/>
              <a:gd name="connsiteX406" fmla="*/ 5325021 w 6553494"/>
              <a:gd name="connsiteY406" fmla="*/ 5370526 h 6179907"/>
              <a:gd name="connsiteX407" fmla="*/ 5299596 w 6553494"/>
              <a:gd name="connsiteY407" fmla="*/ 5360460 h 6179907"/>
              <a:gd name="connsiteX408" fmla="*/ 5315434 w 6553494"/>
              <a:gd name="connsiteY408" fmla="*/ 5348520 h 6179907"/>
              <a:gd name="connsiteX409" fmla="*/ 2876641 w 6553494"/>
              <a:gd name="connsiteY409" fmla="*/ 5345045 h 6179907"/>
              <a:gd name="connsiteX410" fmla="*/ 2895279 w 6553494"/>
              <a:gd name="connsiteY410" fmla="*/ 5376106 h 6179907"/>
              <a:gd name="connsiteX411" fmla="*/ 2877117 w 6553494"/>
              <a:gd name="connsiteY411" fmla="*/ 5384253 h 6179907"/>
              <a:gd name="connsiteX412" fmla="*/ 2862928 w 6553494"/>
              <a:gd name="connsiteY412" fmla="*/ 5365704 h 6179907"/>
              <a:gd name="connsiteX413" fmla="*/ 2865391 w 6553494"/>
              <a:gd name="connsiteY413" fmla="*/ 5347901 h 6179907"/>
              <a:gd name="connsiteX414" fmla="*/ 2876641 w 6553494"/>
              <a:gd name="connsiteY414" fmla="*/ 5345045 h 6179907"/>
              <a:gd name="connsiteX415" fmla="*/ 2963369 w 6553494"/>
              <a:gd name="connsiteY415" fmla="*/ 5335783 h 6179907"/>
              <a:gd name="connsiteX416" fmla="*/ 2958438 w 6553494"/>
              <a:gd name="connsiteY416" fmla="*/ 5393743 h 6179907"/>
              <a:gd name="connsiteX417" fmla="*/ 2951235 w 6553494"/>
              <a:gd name="connsiteY417" fmla="*/ 5342453 h 6179907"/>
              <a:gd name="connsiteX418" fmla="*/ 2963369 w 6553494"/>
              <a:gd name="connsiteY418" fmla="*/ 5335783 h 6179907"/>
              <a:gd name="connsiteX419" fmla="*/ 2144061 w 6553494"/>
              <a:gd name="connsiteY419" fmla="*/ 5335617 h 6179907"/>
              <a:gd name="connsiteX420" fmla="*/ 2158190 w 6553494"/>
              <a:gd name="connsiteY420" fmla="*/ 5404622 h 6179907"/>
              <a:gd name="connsiteX421" fmla="*/ 2130221 w 6553494"/>
              <a:gd name="connsiteY421" fmla="*/ 5341083 h 6179907"/>
              <a:gd name="connsiteX422" fmla="*/ 2144061 w 6553494"/>
              <a:gd name="connsiteY422" fmla="*/ 5335617 h 6179907"/>
              <a:gd name="connsiteX423" fmla="*/ 5561911 w 6553494"/>
              <a:gd name="connsiteY423" fmla="*/ 5335186 h 6179907"/>
              <a:gd name="connsiteX424" fmla="*/ 5578377 w 6553494"/>
              <a:gd name="connsiteY424" fmla="*/ 5348123 h 6179907"/>
              <a:gd name="connsiteX425" fmla="*/ 5570701 w 6553494"/>
              <a:gd name="connsiteY425" fmla="*/ 5355397 h 6179907"/>
              <a:gd name="connsiteX426" fmla="*/ 5547390 w 6553494"/>
              <a:gd name="connsiteY426" fmla="*/ 5346152 h 6179907"/>
              <a:gd name="connsiteX427" fmla="*/ 5561911 w 6553494"/>
              <a:gd name="connsiteY427" fmla="*/ 5335186 h 6179907"/>
              <a:gd name="connsiteX428" fmla="*/ 4293706 w 6553494"/>
              <a:gd name="connsiteY428" fmla="*/ 5332497 h 6179907"/>
              <a:gd name="connsiteX429" fmla="*/ 4314664 w 6553494"/>
              <a:gd name="connsiteY429" fmla="*/ 5346145 h 6179907"/>
              <a:gd name="connsiteX430" fmla="*/ 4293706 w 6553494"/>
              <a:gd name="connsiteY430" fmla="*/ 5332497 h 6179907"/>
              <a:gd name="connsiteX431" fmla="*/ 2715550 w 6553494"/>
              <a:gd name="connsiteY431" fmla="*/ 5327505 h 6179907"/>
              <a:gd name="connsiteX432" fmla="*/ 2720772 w 6553494"/>
              <a:gd name="connsiteY432" fmla="*/ 5337267 h 6179907"/>
              <a:gd name="connsiteX433" fmla="*/ 2717842 w 6553494"/>
              <a:gd name="connsiteY433" fmla="*/ 5351171 h 6179907"/>
              <a:gd name="connsiteX434" fmla="*/ 2717470 w 6553494"/>
              <a:gd name="connsiteY434" fmla="*/ 5352059 h 6179907"/>
              <a:gd name="connsiteX435" fmla="*/ 2720021 w 6553494"/>
              <a:gd name="connsiteY435" fmla="*/ 5355110 h 6179907"/>
              <a:gd name="connsiteX436" fmla="*/ 2712333 w 6553494"/>
              <a:gd name="connsiteY436" fmla="*/ 5364332 h 6179907"/>
              <a:gd name="connsiteX437" fmla="*/ 2711962 w 6553494"/>
              <a:gd name="connsiteY437" fmla="*/ 5365218 h 6179907"/>
              <a:gd name="connsiteX438" fmla="*/ 2711886 w 6553494"/>
              <a:gd name="connsiteY438" fmla="*/ 5364868 h 6179907"/>
              <a:gd name="connsiteX439" fmla="*/ 2708806 w 6553494"/>
              <a:gd name="connsiteY439" fmla="*/ 5368561 h 6179907"/>
              <a:gd name="connsiteX440" fmla="*/ 2691921 w 6553494"/>
              <a:gd name="connsiteY440" fmla="*/ 5377552 h 6179907"/>
              <a:gd name="connsiteX441" fmla="*/ 2695539 w 6553494"/>
              <a:gd name="connsiteY441" fmla="*/ 5333375 h 6179907"/>
              <a:gd name="connsiteX442" fmla="*/ 2707560 w 6553494"/>
              <a:gd name="connsiteY442" fmla="*/ 5340428 h 6179907"/>
              <a:gd name="connsiteX443" fmla="*/ 2707399 w 6553494"/>
              <a:gd name="connsiteY443" fmla="*/ 5336779 h 6179907"/>
              <a:gd name="connsiteX444" fmla="*/ 2715550 w 6553494"/>
              <a:gd name="connsiteY444" fmla="*/ 5327505 h 6179907"/>
              <a:gd name="connsiteX445" fmla="*/ 3896592 w 6553494"/>
              <a:gd name="connsiteY445" fmla="*/ 5326951 h 6179907"/>
              <a:gd name="connsiteX446" fmla="*/ 3891170 w 6553494"/>
              <a:gd name="connsiteY446" fmla="*/ 5351027 h 6179907"/>
              <a:gd name="connsiteX447" fmla="*/ 3880939 w 6553494"/>
              <a:gd name="connsiteY447" fmla="*/ 5347026 h 6179907"/>
              <a:gd name="connsiteX448" fmla="*/ 3896592 w 6553494"/>
              <a:gd name="connsiteY448" fmla="*/ 5326951 h 6179907"/>
              <a:gd name="connsiteX449" fmla="*/ 3824979 w 6553494"/>
              <a:gd name="connsiteY449" fmla="*/ 5326171 h 6179907"/>
              <a:gd name="connsiteX450" fmla="*/ 3866347 w 6553494"/>
              <a:gd name="connsiteY450" fmla="*/ 5328367 h 6179907"/>
              <a:gd name="connsiteX451" fmla="*/ 3779269 w 6553494"/>
              <a:gd name="connsiteY451" fmla="*/ 5426995 h 6179907"/>
              <a:gd name="connsiteX452" fmla="*/ 3771103 w 6553494"/>
              <a:gd name="connsiteY452" fmla="*/ 5421625 h 6179907"/>
              <a:gd name="connsiteX453" fmla="*/ 3824979 w 6553494"/>
              <a:gd name="connsiteY453" fmla="*/ 5326171 h 6179907"/>
              <a:gd name="connsiteX454" fmla="*/ 2383606 w 6553494"/>
              <a:gd name="connsiteY454" fmla="*/ 5324636 h 6179907"/>
              <a:gd name="connsiteX455" fmla="*/ 2397234 w 6553494"/>
              <a:gd name="connsiteY455" fmla="*/ 5329478 h 6179907"/>
              <a:gd name="connsiteX456" fmla="*/ 2380035 w 6553494"/>
              <a:gd name="connsiteY456" fmla="*/ 5357430 h 6179907"/>
              <a:gd name="connsiteX457" fmla="*/ 2347179 w 6553494"/>
              <a:gd name="connsiteY457" fmla="*/ 5356989 h 6179907"/>
              <a:gd name="connsiteX458" fmla="*/ 2383606 w 6553494"/>
              <a:gd name="connsiteY458" fmla="*/ 5324636 h 6179907"/>
              <a:gd name="connsiteX459" fmla="*/ 2873880 w 6553494"/>
              <a:gd name="connsiteY459" fmla="*/ 5313252 h 6179907"/>
              <a:gd name="connsiteX460" fmla="*/ 2886375 w 6553494"/>
              <a:gd name="connsiteY460" fmla="*/ 5317698 h 6179907"/>
              <a:gd name="connsiteX461" fmla="*/ 2870607 w 6553494"/>
              <a:gd name="connsiteY461" fmla="*/ 5343369 h 6179907"/>
              <a:gd name="connsiteX462" fmla="*/ 2840482 w 6553494"/>
              <a:gd name="connsiteY462" fmla="*/ 5342964 h 6179907"/>
              <a:gd name="connsiteX463" fmla="*/ 2873880 w 6553494"/>
              <a:gd name="connsiteY463" fmla="*/ 5313252 h 6179907"/>
              <a:gd name="connsiteX464" fmla="*/ 2821706 w 6553494"/>
              <a:gd name="connsiteY464" fmla="*/ 5307091 h 6179907"/>
              <a:gd name="connsiteX465" fmla="*/ 2816156 w 6553494"/>
              <a:gd name="connsiteY465" fmla="*/ 5336452 h 6179907"/>
              <a:gd name="connsiteX466" fmla="*/ 2805022 w 6553494"/>
              <a:gd name="connsiteY466" fmla="*/ 5316261 h 6179907"/>
              <a:gd name="connsiteX467" fmla="*/ 2821706 w 6553494"/>
              <a:gd name="connsiteY467" fmla="*/ 5307091 h 6179907"/>
              <a:gd name="connsiteX468" fmla="*/ 3690055 w 6553494"/>
              <a:gd name="connsiteY468" fmla="*/ 5304272 h 6179907"/>
              <a:gd name="connsiteX469" fmla="*/ 3719302 w 6553494"/>
              <a:gd name="connsiteY469" fmla="*/ 5331170 h 6179907"/>
              <a:gd name="connsiteX470" fmla="*/ 3719886 w 6553494"/>
              <a:gd name="connsiteY470" fmla="*/ 5332381 h 6179907"/>
              <a:gd name="connsiteX471" fmla="*/ 3721838 w 6553494"/>
              <a:gd name="connsiteY471" fmla="*/ 5330436 h 6179907"/>
              <a:gd name="connsiteX472" fmla="*/ 3723046 w 6553494"/>
              <a:gd name="connsiteY472" fmla="*/ 5338933 h 6179907"/>
              <a:gd name="connsiteX473" fmla="*/ 3728260 w 6553494"/>
              <a:gd name="connsiteY473" fmla="*/ 5349747 h 6179907"/>
              <a:gd name="connsiteX474" fmla="*/ 3726428 w 6553494"/>
              <a:gd name="connsiteY474" fmla="*/ 5370225 h 6179907"/>
              <a:gd name="connsiteX475" fmla="*/ 3694628 w 6553494"/>
              <a:gd name="connsiteY475" fmla="*/ 5372763 h 6179907"/>
              <a:gd name="connsiteX476" fmla="*/ 3690720 w 6553494"/>
              <a:gd name="connsiteY476" fmla="*/ 5369782 h 6179907"/>
              <a:gd name="connsiteX477" fmla="*/ 3691995 w 6553494"/>
              <a:gd name="connsiteY477" fmla="*/ 5375482 h 6179907"/>
              <a:gd name="connsiteX478" fmla="*/ 3679518 w 6553494"/>
              <a:gd name="connsiteY478" fmla="*/ 5392319 h 6179907"/>
              <a:gd name="connsiteX479" fmla="*/ 3673764 w 6553494"/>
              <a:gd name="connsiteY479" fmla="*/ 5368700 h 6179907"/>
              <a:gd name="connsiteX480" fmla="*/ 3679924 w 6553494"/>
              <a:gd name="connsiteY480" fmla="*/ 5361549 h 6179907"/>
              <a:gd name="connsiteX481" fmla="*/ 3673692 w 6553494"/>
              <a:gd name="connsiteY481" fmla="*/ 5356796 h 6179907"/>
              <a:gd name="connsiteX482" fmla="*/ 3673664 w 6553494"/>
              <a:gd name="connsiteY482" fmla="*/ 5357103 h 6179907"/>
              <a:gd name="connsiteX483" fmla="*/ 3631589 w 6553494"/>
              <a:gd name="connsiteY483" fmla="*/ 5320618 h 6179907"/>
              <a:gd name="connsiteX484" fmla="*/ 3647563 w 6553494"/>
              <a:gd name="connsiteY484" fmla="*/ 5308489 h 6179907"/>
              <a:gd name="connsiteX485" fmla="*/ 3659778 w 6553494"/>
              <a:gd name="connsiteY485" fmla="*/ 5313198 h 6179907"/>
              <a:gd name="connsiteX486" fmla="*/ 3667518 w 6553494"/>
              <a:gd name="connsiteY486" fmla="*/ 5322754 h 6179907"/>
              <a:gd name="connsiteX487" fmla="*/ 3672859 w 6553494"/>
              <a:gd name="connsiteY487" fmla="*/ 5314332 h 6179907"/>
              <a:gd name="connsiteX488" fmla="*/ 3690055 w 6553494"/>
              <a:gd name="connsiteY488" fmla="*/ 5304272 h 6179907"/>
              <a:gd name="connsiteX489" fmla="*/ 3539550 w 6553494"/>
              <a:gd name="connsiteY489" fmla="*/ 5298062 h 6179907"/>
              <a:gd name="connsiteX490" fmla="*/ 3559984 w 6553494"/>
              <a:gd name="connsiteY490" fmla="*/ 5304671 h 6179907"/>
              <a:gd name="connsiteX491" fmla="*/ 3575345 w 6553494"/>
              <a:gd name="connsiteY491" fmla="*/ 5365380 h 6179907"/>
              <a:gd name="connsiteX492" fmla="*/ 3539550 w 6553494"/>
              <a:gd name="connsiteY492" fmla="*/ 5298062 h 6179907"/>
              <a:gd name="connsiteX493" fmla="*/ 2327546 w 6553494"/>
              <a:gd name="connsiteY493" fmla="*/ 5291920 h 6179907"/>
              <a:gd name="connsiteX494" fmla="*/ 2321677 w 6553494"/>
              <a:gd name="connsiteY494" fmla="*/ 5314879 h 6179907"/>
              <a:gd name="connsiteX495" fmla="*/ 2302266 w 6553494"/>
              <a:gd name="connsiteY495" fmla="*/ 5305815 h 6179907"/>
              <a:gd name="connsiteX496" fmla="*/ 2327546 w 6553494"/>
              <a:gd name="connsiteY496" fmla="*/ 5291920 h 6179907"/>
              <a:gd name="connsiteX497" fmla="*/ 2822482 w 6553494"/>
              <a:gd name="connsiteY497" fmla="*/ 5283205 h 6179907"/>
              <a:gd name="connsiteX498" fmla="*/ 2817101 w 6553494"/>
              <a:gd name="connsiteY498" fmla="*/ 5304290 h 6179907"/>
              <a:gd name="connsiteX499" fmla="*/ 2799304 w 6553494"/>
              <a:gd name="connsiteY499" fmla="*/ 5295967 h 6179907"/>
              <a:gd name="connsiteX500" fmla="*/ 2822482 w 6553494"/>
              <a:gd name="connsiteY500" fmla="*/ 5283205 h 6179907"/>
              <a:gd name="connsiteX501" fmla="*/ 4740699 w 6553494"/>
              <a:gd name="connsiteY501" fmla="*/ 5267097 h 6179907"/>
              <a:gd name="connsiteX502" fmla="*/ 4757560 w 6553494"/>
              <a:gd name="connsiteY502" fmla="*/ 5269129 h 6179907"/>
              <a:gd name="connsiteX503" fmla="*/ 4768729 w 6553494"/>
              <a:gd name="connsiteY503" fmla="*/ 5280487 h 6179907"/>
              <a:gd name="connsiteX504" fmla="*/ 4752009 w 6553494"/>
              <a:gd name="connsiteY504" fmla="*/ 5308528 h 6179907"/>
              <a:gd name="connsiteX505" fmla="*/ 4740699 w 6553494"/>
              <a:gd name="connsiteY505" fmla="*/ 5267097 h 6179907"/>
              <a:gd name="connsiteX506" fmla="*/ 4771117 w 6553494"/>
              <a:gd name="connsiteY506" fmla="*/ 5253895 h 6179907"/>
              <a:gd name="connsiteX507" fmla="*/ 4812760 w 6553494"/>
              <a:gd name="connsiteY507" fmla="*/ 5293222 h 6179907"/>
              <a:gd name="connsiteX508" fmla="*/ 4815043 w 6553494"/>
              <a:gd name="connsiteY508" fmla="*/ 5313852 h 6179907"/>
              <a:gd name="connsiteX509" fmla="*/ 4771117 w 6553494"/>
              <a:gd name="connsiteY509" fmla="*/ 5253895 h 6179907"/>
              <a:gd name="connsiteX510" fmla="*/ 2668511 w 6553494"/>
              <a:gd name="connsiteY510" fmla="*/ 5251375 h 6179907"/>
              <a:gd name="connsiteX511" fmla="*/ 2686702 w 6553494"/>
              <a:gd name="connsiteY511" fmla="*/ 5253108 h 6179907"/>
              <a:gd name="connsiteX512" fmla="*/ 2678299 w 6553494"/>
              <a:gd name="connsiteY512" fmla="*/ 5321741 h 6179907"/>
              <a:gd name="connsiteX513" fmla="*/ 2668511 w 6553494"/>
              <a:gd name="connsiteY513" fmla="*/ 5251375 h 6179907"/>
              <a:gd name="connsiteX514" fmla="*/ 2183475 w 6553494"/>
              <a:gd name="connsiteY514" fmla="*/ 5250895 h 6179907"/>
              <a:gd name="connsiteX515" fmla="*/ 2194434 w 6553494"/>
              <a:gd name="connsiteY515" fmla="*/ 5258080 h 6179907"/>
              <a:gd name="connsiteX516" fmla="*/ 2191592 w 6553494"/>
              <a:gd name="connsiteY516" fmla="*/ 5285230 h 6179907"/>
              <a:gd name="connsiteX517" fmla="*/ 2160721 w 6553494"/>
              <a:gd name="connsiteY517" fmla="*/ 5285907 h 6179907"/>
              <a:gd name="connsiteX518" fmla="*/ 2183475 w 6553494"/>
              <a:gd name="connsiteY518" fmla="*/ 5250895 h 6179907"/>
              <a:gd name="connsiteX519" fmla="*/ 3558608 w 6553494"/>
              <a:gd name="connsiteY519" fmla="*/ 5236590 h 6179907"/>
              <a:gd name="connsiteX520" fmla="*/ 3578928 w 6553494"/>
              <a:gd name="connsiteY520" fmla="*/ 5240654 h 6179907"/>
              <a:gd name="connsiteX521" fmla="*/ 3511610 w 6553494"/>
              <a:gd name="connsiteY521" fmla="*/ 5264301 h 6179907"/>
              <a:gd name="connsiteX522" fmla="*/ 3558608 w 6553494"/>
              <a:gd name="connsiteY522" fmla="*/ 5236590 h 6179907"/>
              <a:gd name="connsiteX523" fmla="*/ 2383955 w 6553494"/>
              <a:gd name="connsiteY523" fmla="*/ 5232615 h 6179907"/>
              <a:gd name="connsiteX524" fmla="*/ 2364812 w 6553494"/>
              <a:gd name="connsiteY524" fmla="*/ 5256460 h 6179907"/>
              <a:gd name="connsiteX525" fmla="*/ 2383955 w 6553494"/>
              <a:gd name="connsiteY525" fmla="*/ 5232615 h 6179907"/>
              <a:gd name="connsiteX526" fmla="*/ 2441216 w 6553494"/>
              <a:gd name="connsiteY526" fmla="*/ 5231940 h 6179907"/>
              <a:gd name="connsiteX527" fmla="*/ 2447985 w 6553494"/>
              <a:gd name="connsiteY527" fmla="*/ 5246335 h 6179907"/>
              <a:gd name="connsiteX528" fmla="*/ 2446882 w 6553494"/>
              <a:gd name="connsiteY528" fmla="*/ 5254470 h 6179907"/>
              <a:gd name="connsiteX529" fmla="*/ 2451739 w 6553494"/>
              <a:gd name="connsiteY529" fmla="*/ 5255325 h 6179907"/>
              <a:gd name="connsiteX530" fmla="*/ 2413966 w 6553494"/>
              <a:gd name="connsiteY530" fmla="*/ 5287106 h 6179907"/>
              <a:gd name="connsiteX531" fmla="*/ 2418735 w 6553494"/>
              <a:gd name="connsiteY531" fmla="*/ 5266956 h 6179907"/>
              <a:gd name="connsiteX532" fmla="*/ 2433968 w 6553494"/>
              <a:gd name="connsiteY532" fmla="*/ 5256151 h 6179907"/>
              <a:gd name="connsiteX533" fmla="*/ 2433607 w 6553494"/>
              <a:gd name="connsiteY533" fmla="*/ 5246202 h 6179907"/>
              <a:gd name="connsiteX534" fmla="*/ 2441216 w 6553494"/>
              <a:gd name="connsiteY534" fmla="*/ 5231940 h 6179907"/>
              <a:gd name="connsiteX535" fmla="*/ 2273771 w 6553494"/>
              <a:gd name="connsiteY535" fmla="*/ 5224235 h 6179907"/>
              <a:gd name="connsiteX536" fmla="*/ 2291780 w 6553494"/>
              <a:gd name="connsiteY536" fmla="*/ 5226440 h 6179907"/>
              <a:gd name="connsiteX537" fmla="*/ 2279497 w 6553494"/>
              <a:gd name="connsiteY537" fmla="*/ 5238130 h 6179907"/>
              <a:gd name="connsiteX538" fmla="*/ 2273771 w 6553494"/>
              <a:gd name="connsiteY538" fmla="*/ 5224235 h 6179907"/>
              <a:gd name="connsiteX539" fmla="*/ 4777648 w 6553494"/>
              <a:gd name="connsiteY539" fmla="*/ 5213148 h 6179907"/>
              <a:gd name="connsiteX540" fmla="*/ 4833037 w 6553494"/>
              <a:gd name="connsiteY540" fmla="*/ 5276889 h 6179907"/>
              <a:gd name="connsiteX541" fmla="*/ 4777648 w 6553494"/>
              <a:gd name="connsiteY541" fmla="*/ 5213148 h 6179907"/>
              <a:gd name="connsiteX542" fmla="*/ 4968962 w 6553494"/>
              <a:gd name="connsiteY542" fmla="*/ 5210385 h 6179907"/>
              <a:gd name="connsiteX543" fmla="*/ 4983155 w 6553494"/>
              <a:gd name="connsiteY543" fmla="*/ 5215174 h 6179907"/>
              <a:gd name="connsiteX544" fmla="*/ 4987873 w 6553494"/>
              <a:gd name="connsiteY544" fmla="*/ 5227962 h 6179907"/>
              <a:gd name="connsiteX545" fmla="*/ 4973019 w 6553494"/>
              <a:gd name="connsiteY545" fmla="*/ 5232656 h 6179907"/>
              <a:gd name="connsiteX546" fmla="*/ 4956359 w 6553494"/>
              <a:gd name="connsiteY546" fmla="*/ 5224104 h 6179907"/>
              <a:gd name="connsiteX547" fmla="*/ 4968962 w 6553494"/>
              <a:gd name="connsiteY547" fmla="*/ 5210385 h 6179907"/>
              <a:gd name="connsiteX548" fmla="*/ 2252674 w 6553494"/>
              <a:gd name="connsiteY548" fmla="*/ 5199218 h 6179907"/>
              <a:gd name="connsiteX549" fmla="*/ 2221540 w 6553494"/>
              <a:gd name="connsiteY549" fmla="*/ 5277713 h 6179907"/>
              <a:gd name="connsiteX550" fmla="*/ 2252674 w 6553494"/>
              <a:gd name="connsiteY550" fmla="*/ 5199218 h 6179907"/>
              <a:gd name="connsiteX551" fmla="*/ 5150900 w 6553494"/>
              <a:gd name="connsiteY551" fmla="*/ 5191029 h 6179907"/>
              <a:gd name="connsiteX552" fmla="*/ 5175888 w 6553494"/>
              <a:gd name="connsiteY552" fmla="*/ 5272944 h 6179907"/>
              <a:gd name="connsiteX553" fmla="*/ 5163399 w 6553494"/>
              <a:gd name="connsiteY553" fmla="*/ 5274676 h 6179907"/>
              <a:gd name="connsiteX554" fmla="*/ 5150900 w 6553494"/>
              <a:gd name="connsiteY554" fmla="*/ 5191029 h 6179907"/>
              <a:gd name="connsiteX555" fmla="*/ 5233374 w 6553494"/>
              <a:gd name="connsiteY555" fmla="*/ 5175596 h 6179907"/>
              <a:gd name="connsiteX556" fmla="*/ 5257839 w 6553494"/>
              <a:gd name="connsiteY556" fmla="*/ 5181270 h 6179907"/>
              <a:gd name="connsiteX557" fmla="*/ 5255387 w 6553494"/>
              <a:gd name="connsiteY557" fmla="*/ 5201023 h 6179907"/>
              <a:gd name="connsiteX558" fmla="*/ 5232170 w 6553494"/>
              <a:gd name="connsiteY558" fmla="*/ 5203538 h 6179907"/>
              <a:gd name="connsiteX559" fmla="*/ 5218226 w 6553494"/>
              <a:gd name="connsiteY559" fmla="*/ 5192200 h 6179907"/>
              <a:gd name="connsiteX560" fmla="*/ 5233374 w 6553494"/>
              <a:gd name="connsiteY560" fmla="*/ 5175596 h 6179907"/>
              <a:gd name="connsiteX561" fmla="*/ 4773374 w 6553494"/>
              <a:gd name="connsiteY561" fmla="*/ 5171999 h 6179907"/>
              <a:gd name="connsiteX562" fmla="*/ 4769229 w 6553494"/>
              <a:gd name="connsiteY562" fmla="*/ 5190417 h 6179907"/>
              <a:gd name="connsiteX563" fmla="*/ 4762979 w 6553494"/>
              <a:gd name="connsiteY563" fmla="*/ 5183750 h 6179907"/>
              <a:gd name="connsiteX564" fmla="*/ 4773374 w 6553494"/>
              <a:gd name="connsiteY564" fmla="*/ 5171999 h 6179907"/>
              <a:gd name="connsiteX565" fmla="*/ 4967313 w 6553494"/>
              <a:gd name="connsiteY565" fmla="*/ 5163512 h 6179907"/>
              <a:gd name="connsiteX566" fmla="*/ 4985774 w 6553494"/>
              <a:gd name="connsiteY566" fmla="*/ 5164906 h 6179907"/>
              <a:gd name="connsiteX567" fmla="*/ 4997308 w 6553494"/>
              <a:gd name="connsiteY567" fmla="*/ 5177023 h 6179907"/>
              <a:gd name="connsiteX568" fmla="*/ 4970643 w 6553494"/>
              <a:gd name="connsiteY568" fmla="*/ 5185515 h 6179907"/>
              <a:gd name="connsiteX569" fmla="*/ 4950036 w 6553494"/>
              <a:gd name="connsiteY569" fmla="*/ 5171236 h 6179907"/>
              <a:gd name="connsiteX570" fmla="*/ 4967313 w 6553494"/>
              <a:gd name="connsiteY570" fmla="*/ 5163512 h 6179907"/>
              <a:gd name="connsiteX571" fmla="*/ 4655266 w 6553494"/>
              <a:gd name="connsiteY571" fmla="*/ 5134313 h 6179907"/>
              <a:gd name="connsiteX572" fmla="*/ 4670279 w 6553494"/>
              <a:gd name="connsiteY572" fmla="*/ 5174404 h 6179907"/>
              <a:gd name="connsiteX573" fmla="*/ 4643267 w 6553494"/>
              <a:gd name="connsiteY573" fmla="*/ 5134455 h 6179907"/>
              <a:gd name="connsiteX574" fmla="*/ 4655266 w 6553494"/>
              <a:gd name="connsiteY574" fmla="*/ 5134313 h 6179907"/>
              <a:gd name="connsiteX575" fmla="*/ 5186395 w 6553494"/>
              <a:gd name="connsiteY575" fmla="*/ 5121804 h 6179907"/>
              <a:gd name="connsiteX576" fmla="*/ 5198214 w 6553494"/>
              <a:gd name="connsiteY576" fmla="*/ 5201621 h 6179907"/>
              <a:gd name="connsiteX577" fmla="*/ 5186395 w 6553494"/>
              <a:gd name="connsiteY577" fmla="*/ 5121804 h 6179907"/>
              <a:gd name="connsiteX578" fmla="*/ 4867669 w 6553494"/>
              <a:gd name="connsiteY578" fmla="*/ 5111924 h 6179907"/>
              <a:gd name="connsiteX579" fmla="*/ 4880042 w 6553494"/>
              <a:gd name="connsiteY579" fmla="*/ 5139889 h 6179907"/>
              <a:gd name="connsiteX580" fmla="*/ 4867669 w 6553494"/>
              <a:gd name="connsiteY580" fmla="*/ 5111924 h 6179907"/>
              <a:gd name="connsiteX581" fmla="*/ 5266768 w 6553494"/>
              <a:gd name="connsiteY581" fmla="*/ 5107795 h 6179907"/>
              <a:gd name="connsiteX582" fmla="*/ 5277680 w 6553494"/>
              <a:gd name="connsiteY582" fmla="*/ 5112187 h 6179907"/>
              <a:gd name="connsiteX583" fmla="*/ 5278223 w 6553494"/>
              <a:gd name="connsiteY583" fmla="*/ 5131459 h 6179907"/>
              <a:gd name="connsiteX584" fmla="*/ 5240846 w 6553494"/>
              <a:gd name="connsiteY584" fmla="*/ 5127572 h 6179907"/>
              <a:gd name="connsiteX585" fmla="*/ 5266768 w 6553494"/>
              <a:gd name="connsiteY585" fmla="*/ 5107795 h 6179907"/>
              <a:gd name="connsiteX586" fmla="*/ 4558226 w 6553494"/>
              <a:gd name="connsiteY586" fmla="*/ 5105421 h 6179907"/>
              <a:gd name="connsiteX587" fmla="*/ 4571721 w 6553494"/>
              <a:gd name="connsiteY587" fmla="*/ 5135870 h 6179907"/>
              <a:gd name="connsiteX588" fmla="*/ 4558226 w 6553494"/>
              <a:gd name="connsiteY588" fmla="*/ 5105421 h 6179907"/>
              <a:gd name="connsiteX589" fmla="*/ 4993522 w 6553494"/>
              <a:gd name="connsiteY589" fmla="*/ 5100925 h 6179907"/>
              <a:gd name="connsiteX590" fmla="*/ 5005424 w 6553494"/>
              <a:gd name="connsiteY590" fmla="*/ 5105706 h 6179907"/>
              <a:gd name="connsiteX591" fmla="*/ 5006016 w 6553494"/>
              <a:gd name="connsiteY591" fmla="*/ 5126692 h 6179907"/>
              <a:gd name="connsiteX592" fmla="*/ 4965249 w 6553494"/>
              <a:gd name="connsiteY592" fmla="*/ 5122459 h 6179907"/>
              <a:gd name="connsiteX593" fmla="*/ 4993522 w 6553494"/>
              <a:gd name="connsiteY593" fmla="*/ 5100925 h 6179907"/>
              <a:gd name="connsiteX594" fmla="*/ 4764989 w 6553494"/>
              <a:gd name="connsiteY594" fmla="*/ 5098208 h 6179907"/>
              <a:gd name="connsiteX595" fmla="*/ 4757790 w 6553494"/>
              <a:gd name="connsiteY595" fmla="*/ 5159861 h 6179907"/>
              <a:gd name="connsiteX596" fmla="*/ 4744243 w 6553494"/>
              <a:gd name="connsiteY596" fmla="*/ 5153033 h 6179907"/>
              <a:gd name="connsiteX597" fmla="*/ 4743898 w 6553494"/>
              <a:gd name="connsiteY597" fmla="*/ 5153097 h 6179907"/>
              <a:gd name="connsiteX598" fmla="*/ 4729834 w 6553494"/>
              <a:gd name="connsiteY598" fmla="*/ 5147712 h 6179907"/>
              <a:gd name="connsiteX599" fmla="*/ 4721155 w 6553494"/>
              <a:gd name="connsiteY599" fmla="*/ 5145029 h 6179907"/>
              <a:gd name="connsiteX600" fmla="*/ 4721730 w 6553494"/>
              <a:gd name="connsiteY600" fmla="*/ 5145487 h 6179907"/>
              <a:gd name="connsiteX601" fmla="*/ 4736187 w 6553494"/>
              <a:gd name="connsiteY601" fmla="*/ 5192482 h 6179907"/>
              <a:gd name="connsiteX602" fmla="*/ 4729112 w 6553494"/>
              <a:gd name="connsiteY602" fmla="*/ 5194453 h 6179907"/>
              <a:gd name="connsiteX603" fmla="*/ 4731723 w 6553494"/>
              <a:gd name="connsiteY603" fmla="*/ 5198661 h 6179907"/>
              <a:gd name="connsiteX604" fmla="*/ 4734471 w 6553494"/>
              <a:gd name="connsiteY604" fmla="*/ 5228733 h 6179907"/>
              <a:gd name="connsiteX605" fmla="*/ 4727707 w 6553494"/>
              <a:gd name="connsiteY605" fmla="*/ 5228834 h 6179907"/>
              <a:gd name="connsiteX606" fmla="*/ 4729900 w 6553494"/>
              <a:gd name="connsiteY606" fmla="*/ 5255746 h 6179907"/>
              <a:gd name="connsiteX607" fmla="*/ 4710154 w 6553494"/>
              <a:gd name="connsiteY607" fmla="*/ 5240454 h 6179907"/>
              <a:gd name="connsiteX608" fmla="*/ 4708076 w 6553494"/>
              <a:gd name="connsiteY608" fmla="*/ 5228931 h 6179907"/>
              <a:gd name="connsiteX609" fmla="*/ 4694061 w 6553494"/>
              <a:gd name="connsiteY609" fmla="*/ 5217759 h 6179907"/>
              <a:gd name="connsiteX610" fmla="*/ 4692694 w 6553494"/>
              <a:gd name="connsiteY610" fmla="*/ 5186605 h 6179907"/>
              <a:gd name="connsiteX611" fmla="*/ 4698139 w 6553494"/>
              <a:gd name="connsiteY611" fmla="*/ 5183790 h 6179907"/>
              <a:gd name="connsiteX612" fmla="*/ 4690271 w 6553494"/>
              <a:gd name="connsiteY612" fmla="*/ 5177054 h 6179907"/>
              <a:gd name="connsiteX613" fmla="*/ 4710446 w 6553494"/>
              <a:gd name="connsiteY613" fmla="*/ 5136511 h 6179907"/>
              <a:gd name="connsiteX614" fmla="*/ 4711875 w 6553494"/>
              <a:gd name="connsiteY614" fmla="*/ 5137648 h 6179907"/>
              <a:gd name="connsiteX615" fmla="*/ 4720083 w 6553494"/>
              <a:gd name="connsiteY615" fmla="*/ 5117894 h 6179907"/>
              <a:gd name="connsiteX616" fmla="*/ 4739119 w 6553494"/>
              <a:gd name="connsiteY616" fmla="*/ 5114799 h 6179907"/>
              <a:gd name="connsiteX617" fmla="*/ 4740754 w 6553494"/>
              <a:gd name="connsiteY617" fmla="*/ 5116149 h 6179907"/>
              <a:gd name="connsiteX618" fmla="*/ 4744356 w 6553494"/>
              <a:gd name="connsiteY618" fmla="*/ 5113472 h 6179907"/>
              <a:gd name="connsiteX619" fmla="*/ 4742589 w 6553494"/>
              <a:gd name="connsiteY619" fmla="*/ 5101634 h 6179907"/>
              <a:gd name="connsiteX620" fmla="*/ 4764989 w 6553494"/>
              <a:gd name="connsiteY620" fmla="*/ 5098208 h 6179907"/>
              <a:gd name="connsiteX621" fmla="*/ 2224139 w 6553494"/>
              <a:gd name="connsiteY621" fmla="*/ 5090009 h 6179907"/>
              <a:gd name="connsiteX622" fmla="*/ 2241618 w 6553494"/>
              <a:gd name="connsiteY622" fmla="*/ 5105956 h 6179907"/>
              <a:gd name="connsiteX623" fmla="*/ 2242615 w 6553494"/>
              <a:gd name="connsiteY623" fmla="*/ 5111121 h 6179907"/>
              <a:gd name="connsiteX624" fmla="*/ 2248320 w 6553494"/>
              <a:gd name="connsiteY624" fmla="*/ 5100017 h 6179907"/>
              <a:gd name="connsiteX625" fmla="*/ 2263625 w 6553494"/>
              <a:gd name="connsiteY625" fmla="*/ 5091635 h 6179907"/>
              <a:gd name="connsiteX626" fmla="*/ 2289829 w 6553494"/>
              <a:gd name="connsiteY626" fmla="*/ 5104303 h 6179907"/>
              <a:gd name="connsiteX627" fmla="*/ 2279207 w 6553494"/>
              <a:gd name="connsiteY627" fmla="*/ 5134163 h 6179907"/>
              <a:gd name="connsiteX628" fmla="*/ 2276247 w 6553494"/>
              <a:gd name="connsiteY628" fmla="*/ 5137354 h 6179907"/>
              <a:gd name="connsiteX629" fmla="*/ 2277566 w 6553494"/>
              <a:gd name="connsiteY629" fmla="*/ 5137319 h 6179907"/>
              <a:gd name="connsiteX630" fmla="*/ 2290795 w 6553494"/>
              <a:gd name="connsiteY630" fmla="*/ 5150739 h 6179907"/>
              <a:gd name="connsiteX631" fmla="*/ 2290658 w 6553494"/>
              <a:gd name="connsiteY631" fmla="*/ 5138200 h 6179907"/>
              <a:gd name="connsiteX632" fmla="*/ 2297872 w 6553494"/>
              <a:gd name="connsiteY632" fmla="*/ 5119560 h 6179907"/>
              <a:gd name="connsiteX633" fmla="*/ 2308621 w 6553494"/>
              <a:gd name="connsiteY633" fmla="*/ 5114818 h 6179907"/>
              <a:gd name="connsiteX634" fmla="*/ 2335580 w 6553494"/>
              <a:gd name="connsiteY634" fmla="*/ 5116810 h 6179907"/>
              <a:gd name="connsiteX635" fmla="*/ 2348923 w 6553494"/>
              <a:gd name="connsiteY635" fmla="*/ 5135126 h 6179907"/>
              <a:gd name="connsiteX636" fmla="*/ 2319894 w 6553494"/>
              <a:gd name="connsiteY636" fmla="*/ 5146104 h 6179907"/>
              <a:gd name="connsiteX637" fmla="*/ 2297964 w 6553494"/>
              <a:gd name="connsiteY637" fmla="*/ 5154397 h 6179907"/>
              <a:gd name="connsiteX638" fmla="*/ 2299452 w 6553494"/>
              <a:gd name="connsiteY638" fmla="*/ 5155087 h 6179907"/>
              <a:gd name="connsiteX639" fmla="*/ 2310416 w 6553494"/>
              <a:gd name="connsiteY639" fmla="*/ 5150551 h 6179907"/>
              <a:gd name="connsiteX640" fmla="*/ 2317673 w 6553494"/>
              <a:gd name="connsiteY640" fmla="*/ 5173694 h 6179907"/>
              <a:gd name="connsiteX641" fmla="*/ 2248964 w 6553494"/>
              <a:gd name="connsiteY641" fmla="*/ 5178899 h 6179907"/>
              <a:gd name="connsiteX642" fmla="*/ 2251972 w 6553494"/>
              <a:gd name="connsiteY642" fmla="*/ 5156897 h 6179907"/>
              <a:gd name="connsiteX643" fmla="*/ 2255535 w 6553494"/>
              <a:gd name="connsiteY643" fmla="*/ 5151538 h 6179907"/>
              <a:gd name="connsiteX644" fmla="*/ 2251962 w 6553494"/>
              <a:gd name="connsiteY644" fmla="*/ 5152898 h 6179907"/>
              <a:gd name="connsiteX645" fmla="*/ 2244977 w 6553494"/>
              <a:gd name="connsiteY645" fmla="*/ 5143471 h 6179907"/>
              <a:gd name="connsiteX646" fmla="*/ 2241670 w 6553494"/>
              <a:gd name="connsiteY646" fmla="*/ 5160836 h 6179907"/>
              <a:gd name="connsiteX647" fmla="*/ 2227577 w 6553494"/>
              <a:gd name="connsiteY647" fmla="*/ 5177097 h 6179907"/>
              <a:gd name="connsiteX648" fmla="*/ 2223281 w 6553494"/>
              <a:gd name="connsiteY648" fmla="*/ 5153052 h 6179907"/>
              <a:gd name="connsiteX649" fmla="*/ 2220274 w 6553494"/>
              <a:gd name="connsiteY649" fmla="*/ 5159272 h 6179907"/>
              <a:gd name="connsiteX650" fmla="*/ 2192891 w 6553494"/>
              <a:gd name="connsiteY650" fmla="*/ 5176404 h 6179907"/>
              <a:gd name="connsiteX651" fmla="*/ 2222027 w 6553494"/>
              <a:gd name="connsiteY651" fmla="*/ 5132866 h 6179907"/>
              <a:gd name="connsiteX652" fmla="*/ 2223268 w 6553494"/>
              <a:gd name="connsiteY652" fmla="*/ 5136286 h 6179907"/>
              <a:gd name="connsiteX653" fmla="*/ 2223291 w 6553494"/>
              <a:gd name="connsiteY653" fmla="*/ 5131521 h 6179907"/>
              <a:gd name="connsiteX654" fmla="*/ 2224139 w 6553494"/>
              <a:gd name="connsiteY654" fmla="*/ 5090009 h 6179907"/>
              <a:gd name="connsiteX655" fmla="*/ 4430906 w 6553494"/>
              <a:gd name="connsiteY655" fmla="*/ 5085871 h 6179907"/>
              <a:gd name="connsiteX656" fmla="*/ 4431109 w 6553494"/>
              <a:gd name="connsiteY656" fmla="*/ 5092168 h 6179907"/>
              <a:gd name="connsiteX657" fmla="*/ 4433648 w 6553494"/>
              <a:gd name="connsiteY657" fmla="*/ 5091609 h 6179907"/>
              <a:gd name="connsiteX658" fmla="*/ 2340399 w 6553494"/>
              <a:gd name="connsiteY658" fmla="*/ 5075655 h 6179907"/>
              <a:gd name="connsiteX659" fmla="*/ 2311473 w 6553494"/>
              <a:gd name="connsiteY659" fmla="*/ 5102902 h 6179907"/>
              <a:gd name="connsiteX660" fmla="*/ 2340399 w 6553494"/>
              <a:gd name="connsiteY660" fmla="*/ 5075655 h 6179907"/>
              <a:gd name="connsiteX661" fmla="*/ 4919004 w 6553494"/>
              <a:gd name="connsiteY661" fmla="*/ 5062173 h 6179907"/>
              <a:gd name="connsiteX662" fmla="*/ 4929858 w 6553494"/>
              <a:gd name="connsiteY662" fmla="*/ 5110329 h 6179907"/>
              <a:gd name="connsiteX663" fmla="*/ 4910806 w 6553494"/>
              <a:gd name="connsiteY663" fmla="*/ 5072911 h 6179907"/>
              <a:gd name="connsiteX664" fmla="*/ 4919004 w 6553494"/>
              <a:gd name="connsiteY664" fmla="*/ 5062173 h 6179907"/>
              <a:gd name="connsiteX665" fmla="*/ 4677224 w 6553494"/>
              <a:gd name="connsiteY665" fmla="*/ 5054670 h 6179907"/>
              <a:gd name="connsiteX666" fmla="*/ 4681645 w 6553494"/>
              <a:gd name="connsiteY666" fmla="*/ 5090398 h 6179907"/>
              <a:gd name="connsiteX667" fmla="*/ 4677224 w 6553494"/>
              <a:gd name="connsiteY667" fmla="*/ 5054670 h 6179907"/>
              <a:gd name="connsiteX668" fmla="*/ 4614217 w 6553494"/>
              <a:gd name="connsiteY668" fmla="*/ 5051250 h 6179907"/>
              <a:gd name="connsiteX669" fmla="*/ 4626055 w 6553494"/>
              <a:gd name="connsiteY669" fmla="*/ 5103684 h 6179907"/>
              <a:gd name="connsiteX670" fmla="*/ 4605275 w 6553494"/>
              <a:gd name="connsiteY670" fmla="*/ 5062942 h 6179907"/>
              <a:gd name="connsiteX671" fmla="*/ 4614217 w 6553494"/>
              <a:gd name="connsiteY671" fmla="*/ 5051250 h 6179907"/>
              <a:gd name="connsiteX672" fmla="*/ 4857198 w 6553494"/>
              <a:gd name="connsiteY672" fmla="*/ 5044955 h 6179907"/>
              <a:gd name="connsiteX673" fmla="*/ 4866946 w 6553494"/>
              <a:gd name="connsiteY673" fmla="*/ 5049309 h 6179907"/>
              <a:gd name="connsiteX674" fmla="*/ 4875219 w 6553494"/>
              <a:gd name="connsiteY674" fmla="*/ 5065716 h 6179907"/>
              <a:gd name="connsiteX675" fmla="*/ 4866785 w 6553494"/>
              <a:gd name="connsiteY675" fmla="*/ 5068119 h 6179907"/>
              <a:gd name="connsiteX676" fmla="*/ 4850328 w 6553494"/>
              <a:gd name="connsiteY676" fmla="*/ 5045076 h 6179907"/>
              <a:gd name="connsiteX677" fmla="*/ 4857198 w 6553494"/>
              <a:gd name="connsiteY677" fmla="*/ 5044955 h 6179907"/>
              <a:gd name="connsiteX678" fmla="*/ 1689854 w 6553494"/>
              <a:gd name="connsiteY678" fmla="*/ 5044549 h 6179907"/>
              <a:gd name="connsiteX679" fmla="*/ 1697465 w 6553494"/>
              <a:gd name="connsiteY679" fmla="*/ 5048108 h 6179907"/>
              <a:gd name="connsiteX680" fmla="*/ 1681517 w 6553494"/>
              <a:gd name="connsiteY680" fmla="*/ 5105441 h 6179907"/>
              <a:gd name="connsiteX681" fmla="*/ 1674413 w 6553494"/>
              <a:gd name="connsiteY681" fmla="*/ 5100687 h 6179907"/>
              <a:gd name="connsiteX682" fmla="*/ 1679539 w 6553494"/>
              <a:gd name="connsiteY682" fmla="*/ 5046918 h 6179907"/>
              <a:gd name="connsiteX683" fmla="*/ 1689854 w 6553494"/>
              <a:gd name="connsiteY683" fmla="*/ 5044549 h 6179907"/>
              <a:gd name="connsiteX684" fmla="*/ 5393271 w 6553494"/>
              <a:gd name="connsiteY684" fmla="*/ 5032337 h 6179907"/>
              <a:gd name="connsiteX685" fmla="*/ 5425167 w 6553494"/>
              <a:gd name="connsiteY685" fmla="*/ 5036617 h 6179907"/>
              <a:gd name="connsiteX686" fmla="*/ 5438060 w 6553494"/>
              <a:gd name="connsiteY686" fmla="*/ 5051856 h 6179907"/>
              <a:gd name="connsiteX687" fmla="*/ 5436516 w 6553494"/>
              <a:gd name="connsiteY687" fmla="*/ 5064463 h 6179907"/>
              <a:gd name="connsiteX688" fmla="*/ 5409024 w 6553494"/>
              <a:gd name="connsiteY688" fmla="*/ 5068559 h 6179907"/>
              <a:gd name="connsiteX689" fmla="*/ 5383850 w 6553494"/>
              <a:gd name="connsiteY689" fmla="*/ 5053750 h 6179907"/>
              <a:gd name="connsiteX690" fmla="*/ 5393271 w 6553494"/>
              <a:gd name="connsiteY690" fmla="*/ 5032337 h 6179907"/>
              <a:gd name="connsiteX691" fmla="*/ 1737449 w 6553494"/>
              <a:gd name="connsiteY691" fmla="*/ 5022577 h 6179907"/>
              <a:gd name="connsiteX692" fmla="*/ 1754797 w 6553494"/>
              <a:gd name="connsiteY692" fmla="*/ 5028328 h 6179907"/>
              <a:gd name="connsiteX693" fmla="*/ 1759228 w 6553494"/>
              <a:gd name="connsiteY693" fmla="*/ 5037989 h 6179907"/>
              <a:gd name="connsiteX694" fmla="*/ 1747619 w 6553494"/>
              <a:gd name="connsiteY694" fmla="*/ 5055210 h 6179907"/>
              <a:gd name="connsiteX695" fmla="*/ 1731732 w 6553494"/>
              <a:gd name="connsiteY695" fmla="*/ 5049789 h 6179907"/>
              <a:gd name="connsiteX696" fmla="*/ 1720281 w 6553494"/>
              <a:gd name="connsiteY696" fmla="*/ 5031706 h 6179907"/>
              <a:gd name="connsiteX697" fmla="*/ 1737449 w 6553494"/>
              <a:gd name="connsiteY697" fmla="*/ 5022577 h 6179907"/>
              <a:gd name="connsiteX698" fmla="*/ 4424289 w 6553494"/>
              <a:gd name="connsiteY698" fmla="*/ 5007375 h 6179907"/>
              <a:gd name="connsiteX699" fmla="*/ 4420741 w 6553494"/>
              <a:gd name="connsiteY699" fmla="*/ 5010965 h 6179907"/>
              <a:gd name="connsiteX700" fmla="*/ 4416526 w 6553494"/>
              <a:gd name="connsiteY700" fmla="*/ 5022829 h 6179907"/>
              <a:gd name="connsiteX701" fmla="*/ 4430687 w 6553494"/>
              <a:gd name="connsiteY701" fmla="*/ 5024562 h 6179907"/>
              <a:gd name="connsiteX702" fmla="*/ 4426541 w 6553494"/>
              <a:gd name="connsiteY702" fmla="*/ 5015987 h 6179907"/>
              <a:gd name="connsiteX703" fmla="*/ 2072953 w 6553494"/>
              <a:gd name="connsiteY703" fmla="*/ 4994932 h 6179907"/>
              <a:gd name="connsiteX704" fmla="*/ 2089341 w 6553494"/>
              <a:gd name="connsiteY704" fmla="*/ 4996938 h 6179907"/>
              <a:gd name="connsiteX705" fmla="*/ 2083121 w 6553494"/>
              <a:gd name="connsiteY705" fmla="*/ 5013770 h 6179907"/>
              <a:gd name="connsiteX706" fmla="*/ 2072953 w 6553494"/>
              <a:gd name="connsiteY706" fmla="*/ 4994932 h 6179907"/>
              <a:gd name="connsiteX707" fmla="*/ 5384140 w 6553494"/>
              <a:gd name="connsiteY707" fmla="*/ 4979613 h 6179907"/>
              <a:gd name="connsiteX708" fmla="*/ 5400789 w 6553494"/>
              <a:gd name="connsiteY708" fmla="*/ 4990517 h 6179907"/>
              <a:gd name="connsiteX709" fmla="*/ 5375544 w 6553494"/>
              <a:gd name="connsiteY709" fmla="*/ 5013816 h 6179907"/>
              <a:gd name="connsiteX710" fmla="*/ 5384140 w 6553494"/>
              <a:gd name="connsiteY710" fmla="*/ 4979613 h 6179907"/>
              <a:gd name="connsiteX711" fmla="*/ 4729652 w 6553494"/>
              <a:gd name="connsiteY711" fmla="*/ 4959571 h 6179907"/>
              <a:gd name="connsiteX712" fmla="*/ 4755986 w 6553494"/>
              <a:gd name="connsiteY712" fmla="*/ 4982500 h 6179907"/>
              <a:gd name="connsiteX713" fmla="*/ 4726816 w 6553494"/>
              <a:gd name="connsiteY713" fmla="*/ 4986192 h 6179907"/>
              <a:gd name="connsiteX714" fmla="*/ 4729652 w 6553494"/>
              <a:gd name="connsiteY714" fmla="*/ 4959571 h 6179907"/>
              <a:gd name="connsiteX715" fmla="*/ 5902584 w 6553494"/>
              <a:gd name="connsiteY715" fmla="*/ 4951991 h 6179907"/>
              <a:gd name="connsiteX716" fmla="*/ 5952388 w 6553494"/>
              <a:gd name="connsiteY716" fmla="*/ 4965839 h 6179907"/>
              <a:gd name="connsiteX717" fmla="*/ 5886879 w 6553494"/>
              <a:gd name="connsiteY717" fmla="*/ 4988822 h 6179907"/>
              <a:gd name="connsiteX718" fmla="*/ 5902584 w 6553494"/>
              <a:gd name="connsiteY718" fmla="*/ 4951991 h 6179907"/>
              <a:gd name="connsiteX719" fmla="*/ 4463784 w 6553494"/>
              <a:gd name="connsiteY719" fmla="*/ 4948173 h 6179907"/>
              <a:gd name="connsiteX720" fmla="*/ 4473036 w 6553494"/>
              <a:gd name="connsiteY720" fmla="*/ 4952544 h 6179907"/>
              <a:gd name="connsiteX721" fmla="*/ 4479290 w 6553494"/>
              <a:gd name="connsiteY721" fmla="*/ 4969502 h 6179907"/>
              <a:gd name="connsiteX722" fmla="*/ 4469701 w 6553494"/>
              <a:gd name="connsiteY722" fmla="*/ 4972983 h 6179907"/>
              <a:gd name="connsiteX723" fmla="*/ 4454589 w 6553494"/>
              <a:gd name="connsiteY723" fmla="*/ 4953524 h 6179907"/>
              <a:gd name="connsiteX724" fmla="*/ 4463784 w 6553494"/>
              <a:gd name="connsiteY724" fmla="*/ 4948173 h 6179907"/>
              <a:gd name="connsiteX725" fmla="*/ 4779879 w 6553494"/>
              <a:gd name="connsiteY725" fmla="*/ 4947992 h 6179907"/>
              <a:gd name="connsiteX726" fmla="*/ 4795251 w 6553494"/>
              <a:gd name="connsiteY726" fmla="*/ 4959347 h 6179907"/>
              <a:gd name="connsiteX727" fmla="*/ 4774856 w 6553494"/>
              <a:gd name="connsiteY727" fmla="*/ 4978660 h 6179907"/>
              <a:gd name="connsiteX728" fmla="*/ 4779879 w 6553494"/>
              <a:gd name="connsiteY728" fmla="*/ 4947992 h 6179907"/>
              <a:gd name="connsiteX729" fmla="*/ 4982384 w 6553494"/>
              <a:gd name="connsiteY729" fmla="*/ 4929943 h 6179907"/>
              <a:gd name="connsiteX730" fmla="*/ 4989076 w 6553494"/>
              <a:gd name="connsiteY730" fmla="*/ 4938898 h 6179907"/>
              <a:gd name="connsiteX731" fmla="*/ 4958305 w 6553494"/>
              <a:gd name="connsiteY731" fmla="*/ 4965925 h 6179907"/>
              <a:gd name="connsiteX732" fmla="*/ 4982384 w 6553494"/>
              <a:gd name="connsiteY732" fmla="*/ 4929943 h 6179907"/>
              <a:gd name="connsiteX733" fmla="*/ 4619198 w 6553494"/>
              <a:gd name="connsiteY733" fmla="*/ 4928105 h 6179907"/>
              <a:gd name="connsiteX734" fmla="*/ 4622352 w 6553494"/>
              <a:gd name="connsiteY734" fmla="*/ 4970967 h 6179907"/>
              <a:gd name="connsiteX735" fmla="*/ 4619198 w 6553494"/>
              <a:gd name="connsiteY735" fmla="*/ 4928105 h 6179907"/>
              <a:gd name="connsiteX736" fmla="*/ 1860800 w 6553494"/>
              <a:gd name="connsiteY736" fmla="*/ 4925750 h 6179907"/>
              <a:gd name="connsiteX737" fmla="*/ 1866099 w 6553494"/>
              <a:gd name="connsiteY737" fmla="*/ 4929747 h 6179907"/>
              <a:gd name="connsiteX738" fmla="*/ 1857322 w 6553494"/>
              <a:gd name="connsiteY738" fmla="*/ 4945380 h 6179907"/>
              <a:gd name="connsiteX739" fmla="*/ 1846910 w 6553494"/>
              <a:gd name="connsiteY739" fmla="*/ 4939045 h 6179907"/>
              <a:gd name="connsiteX740" fmla="*/ 1860800 w 6553494"/>
              <a:gd name="connsiteY740" fmla="*/ 4925750 h 6179907"/>
              <a:gd name="connsiteX741" fmla="*/ 1650598 w 6553494"/>
              <a:gd name="connsiteY741" fmla="*/ 4918493 h 6179907"/>
              <a:gd name="connsiteX742" fmla="*/ 1630809 w 6553494"/>
              <a:gd name="connsiteY742" fmla="*/ 4923392 h 6179907"/>
              <a:gd name="connsiteX743" fmla="*/ 1650598 w 6553494"/>
              <a:gd name="connsiteY743" fmla="*/ 4918493 h 6179907"/>
              <a:gd name="connsiteX744" fmla="*/ 4446057 w 6553494"/>
              <a:gd name="connsiteY744" fmla="*/ 4910150 h 6179907"/>
              <a:gd name="connsiteX745" fmla="*/ 4459496 w 6553494"/>
              <a:gd name="connsiteY745" fmla="*/ 4919258 h 6179907"/>
              <a:gd name="connsiteX746" fmla="*/ 4447436 w 6553494"/>
              <a:gd name="connsiteY746" fmla="*/ 4926313 h 6179907"/>
              <a:gd name="connsiteX747" fmla="*/ 4436922 w 6553494"/>
              <a:gd name="connsiteY747" fmla="*/ 4920759 h 6179907"/>
              <a:gd name="connsiteX748" fmla="*/ 4446057 w 6553494"/>
              <a:gd name="connsiteY748" fmla="*/ 4910150 h 6179907"/>
              <a:gd name="connsiteX749" fmla="*/ 4625030 w 6553494"/>
              <a:gd name="connsiteY749" fmla="*/ 4889029 h 6179907"/>
              <a:gd name="connsiteX750" fmla="*/ 4644519 w 6553494"/>
              <a:gd name="connsiteY750" fmla="*/ 4900244 h 6179907"/>
              <a:gd name="connsiteX751" fmla="*/ 4646810 w 6553494"/>
              <a:gd name="connsiteY751" fmla="*/ 4909273 h 6179907"/>
              <a:gd name="connsiteX752" fmla="*/ 4650465 w 6553494"/>
              <a:gd name="connsiteY752" fmla="*/ 4907453 h 6179907"/>
              <a:gd name="connsiteX753" fmla="*/ 4664422 w 6553494"/>
              <a:gd name="connsiteY753" fmla="*/ 4914694 h 6179907"/>
              <a:gd name="connsiteX754" fmla="*/ 4665644 w 6553494"/>
              <a:gd name="connsiteY754" fmla="*/ 4935036 h 6179907"/>
              <a:gd name="connsiteX755" fmla="*/ 4658197 w 6553494"/>
              <a:gd name="connsiteY755" fmla="*/ 4940501 h 6179907"/>
              <a:gd name="connsiteX756" fmla="*/ 4664131 w 6553494"/>
              <a:gd name="connsiteY756" fmla="*/ 4943687 h 6179907"/>
              <a:gd name="connsiteX757" fmla="*/ 4674199 w 6553494"/>
              <a:gd name="connsiteY757" fmla="*/ 4948992 h 6179907"/>
              <a:gd name="connsiteX758" fmla="*/ 4673155 w 6553494"/>
              <a:gd name="connsiteY758" fmla="*/ 4958482 h 6179907"/>
              <a:gd name="connsiteX759" fmla="*/ 4672990 w 6553494"/>
              <a:gd name="connsiteY759" fmla="*/ 4959981 h 6179907"/>
              <a:gd name="connsiteX760" fmla="*/ 4675853 w 6553494"/>
              <a:gd name="connsiteY760" fmla="*/ 4958542 h 6179907"/>
              <a:gd name="connsiteX761" fmla="*/ 4662606 w 6553494"/>
              <a:gd name="connsiteY761" fmla="*/ 4992105 h 6179907"/>
              <a:gd name="connsiteX762" fmla="*/ 4650161 w 6553494"/>
              <a:gd name="connsiteY762" fmla="*/ 4981785 h 6179907"/>
              <a:gd name="connsiteX763" fmla="*/ 4658544 w 6553494"/>
              <a:gd name="connsiteY763" fmla="*/ 4968801 h 6179907"/>
              <a:gd name="connsiteX764" fmla="*/ 4649536 w 6553494"/>
              <a:gd name="connsiteY764" fmla="*/ 4963051 h 6179907"/>
              <a:gd name="connsiteX765" fmla="*/ 4643472 w 6553494"/>
              <a:gd name="connsiteY765" fmla="*/ 4951672 h 6179907"/>
              <a:gd name="connsiteX766" fmla="*/ 4643564 w 6553494"/>
              <a:gd name="connsiteY766" fmla="*/ 4948438 h 6179907"/>
              <a:gd name="connsiteX767" fmla="*/ 4633030 w 6553494"/>
              <a:gd name="connsiteY767" fmla="*/ 4938719 h 6179907"/>
              <a:gd name="connsiteX768" fmla="*/ 4631806 w 6553494"/>
              <a:gd name="connsiteY768" fmla="*/ 4925141 h 6179907"/>
              <a:gd name="connsiteX769" fmla="*/ 4633928 w 6553494"/>
              <a:gd name="connsiteY769" fmla="*/ 4921465 h 6179907"/>
              <a:gd name="connsiteX770" fmla="*/ 4633425 w 6553494"/>
              <a:gd name="connsiteY770" fmla="*/ 4921533 h 6179907"/>
              <a:gd name="connsiteX771" fmla="*/ 4614764 w 6553494"/>
              <a:gd name="connsiteY771" fmla="*/ 4891457 h 6179907"/>
              <a:gd name="connsiteX772" fmla="*/ 4625030 w 6553494"/>
              <a:gd name="connsiteY772" fmla="*/ 4889029 h 6179907"/>
              <a:gd name="connsiteX773" fmla="*/ 5115473 w 6553494"/>
              <a:gd name="connsiteY773" fmla="*/ 4860944 h 6179907"/>
              <a:gd name="connsiteX774" fmla="*/ 5126473 w 6553494"/>
              <a:gd name="connsiteY774" fmla="*/ 4869940 h 6179907"/>
              <a:gd name="connsiteX775" fmla="*/ 5127090 w 6553494"/>
              <a:gd name="connsiteY775" fmla="*/ 4870679 h 6179907"/>
              <a:gd name="connsiteX776" fmla="*/ 5130973 w 6553494"/>
              <a:gd name="connsiteY776" fmla="*/ 4869816 h 6179907"/>
              <a:gd name="connsiteX777" fmla="*/ 5135627 w 6553494"/>
              <a:gd name="connsiteY777" fmla="*/ 4880883 h 6179907"/>
              <a:gd name="connsiteX778" fmla="*/ 5136243 w 6553494"/>
              <a:gd name="connsiteY778" fmla="*/ 4881619 h 6179907"/>
              <a:gd name="connsiteX779" fmla="*/ 5135897 w 6553494"/>
              <a:gd name="connsiteY779" fmla="*/ 4881526 h 6179907"/>
              <a:gd name="connsiteX780" fmla="*/ 5137761 w 6553494"/>
              <a:gd name="connsiteY780" fmla="*/ 4885959 h 6179907"/>
              <a:gd name="connsiteX781" fmla="*/ 5137981 w 6553494"/>
              <a:gd name="connsiteY781" fmla="*/ 4905088 h 6179907"/>
              <a:gd name="connsiteX782" fmla="*/ 5100415 w 6553494"/>
              <a:gd name="connsiteY782" fmla="*/ 4881562 h 6179907"/>
              <a:gd name="connsiteX783" fmla="*/ 5112205 w 6553494"/>
              <a:gd name="connsiteY783" fmla="*/ 4874130 h 6179907"/>
              <a:gd name="connsiteX784" fmla="*/ 5108891 w 6553494"/>
              <a:gd name="connsiteY784" fmla="*/ 4872595 h 6179907"/>
              <a:gd name="connsiteX785" fmla="*/ 5104402 w 6553494"/>
              <a:gd name="connsiteY785" fmla="*/ 4861092 h 6179907"/>
              <a:gd name="connsiteX786" fmla="*/ 5115473 w 6553494"/>
              <a:gd name="connsiteY786" fmla="*/ 4860944 h 6179907"/>
              <a:gd name="connsiteX787" fmla="*/ 4751751 w 6553494"/>
              <a:gd name="connsiteY787" fmla="*/ 4859676 h 6179907"/>
              <a:gd name="connsiteX788" fmla="*/ 4773235 w 6553494"/>
              <a:gd name="connsiteY788" fmla="*/ 4862665 h 6179907"/>
              <a:gd name="connsiteX789" fmla="*/ 4782479 w 6553494"/>
              <a:gd name="connsiteY789" fmla="*/ 4869004 h 6179907"/>
              <a:gd name="connsiteX790" fmla="*/ 4783865 w 6553494"/>
              <a:gd name="connsiteY790" fmla="*/ 4884864 h 6179907"/>
              <a:gd name="connsiteX791" fmla="*/ 4778980 w 6553494"/>
              <a:gd name="connsiteY791" fmla="*/ 4891876 h 6179907"/>
              <a:gd name="connsiteX792" fmla="*/ 4780774 w 6553494"/>
              <a:gd name="connsiteY792" fmla="*/ 4892489 h 6179907"/>
              <a:gd name="connsiteX793" fmla="*/ 4804162 w 6553494"/>
              <a:gd name="connsiteY793" fmla="*/ 4904798 h 6179907"/>
              <a:gd name="connsiteX794" fmla="*/ 4776612 w 6553494"/>
              <a:gd name="connsiteY794" fmla="*/ 4907756 h 6179907"/>
              <a:gd name="connsiteX795" fmla="*/ 4769332 w 6553494"/>
              <a:gd name="connsiteY795" fmla="*/ 4901751 h 6179907"/>
              <a:gd name="connsiteX796" fmla="*/ 4761814 w 6553494"/>
              <a:gd name="connsiteY796" fmla="*/ 4908290 h 6179907"/>
              <a:gd name="connsiteX797" fmla="*/ 4751751 w 6553494"/>
              <a:gd name="connsiteY797" fmla="*/ 4859676 h 6179907"/>
              <a:gd name="connsiteX798" fmla="*/ 4993345 w 6553494"/>
              <a:gd name="connsiteY798" fmla="*/ 4856669 h 6179907"/>
              <a:gd name="connsiteX799" fmla="*/ 5023293 w 6553494"/>
              <a:gd name="connsiteY799" fmla="*/ 4868032 h 6179907"/>
              <a:gd name="connsiteX800" fmla="*/ 5041101 w 6553494"/>
              <a:gd name="connsiteY800" fmla="*/ 4897700 h 6179907"/>
              <a:gd name="connsiteX801" fmla="*/ 5018916 w 6553494"/>
              <a:gd name="connsiteY801" fmla="*/ 4910516 h 6179907"/>
              <a:gd name="connsiteX802" fmla="*/ 4993345 w 6553494"/>
              <a:gd name="connsiteY802" fmla="*/ 4856669 h 6179907"/>
              <a:gd name="connsiteX803" fmla="*/ 1432517 w 6553494"/>
              <a:gd name="connsiteY803" fmla="*/ 4843257 h 6179907"/>
              <a:gd name="connsiteX804" fmla="*/ 1426138 w 6553494"/>
              <a:gd name="connsiteY804" fmla="*/ 4872629 h 6179907"/>
              <a:gd name="connsiteX805" fmla="*/ 1420752 w 6553494"/>
              <a:gd name="connsiteY805" fmla="*/ 4855457 h 6179907"/>
              <a:gd name="connsiteX806" fmla="*/ 1432517 w 6553494"/>
              <a:gd name="connsiteY806" fmla="*/ 4843257 h 6179907"/>
              <a:gd name="connsiteX807" fmla="*/ 1593208 w 6553494"/>
              <a:gd name="connsiteY807" fmla="*/ 4841958 h 6179907"/>
              <a:gd name="connsiteX808" fmla="*/ 1513471 w 6553494"/>
              <a:gd name="connsiteY808" fmla="*/ 4866916 h 6179907"/>
              <a:gd name="connsiteX809" fmla="*/ 1593208 w 6553494"/>
              <a:gd name="connsiteY809" fmla="*/ 4841958 h 6179907"/>
              <a:gd name="connsiteX810" fmla="*/ 1818341 w 6553494"/>
              <a:gd name="connsiteY810" fmla="*/ 4835813 h 6179907"/>
              <a:gd name="connsiteX811" fmla="*/ 1814626 w 6553494"/>
              <a:gd name="connsiteY811" fmla="*/ 4866146 h 6179907"/>
              <a:gd name="connsiteX812" fmla="*/ 1801149 w 6553494"/>
              <a:gd name="connsiteY812" fmla="*/ 4865336 h 6179907"/>
              <a:gd name="connsiteX813" fmla="*/ 1803772 w 6553494"/>
              <a:gd name="connsiteY813" fmla="*/ 4869614 h 6179907"/>
              <a:gd name="connsiteX814" fmla="*/ 1803166 w 6553494"/>
              <a:gd name="connsiteY814" fmla="*/ 4886420 h 6179907"/>
              <a:gd name="connsiteX815" fmla="*/ 1791046 w 6553494"/>
              <a:gd name="connsiteY815" fmla="*/ 4875016 h 6179907"/>
              <a:gd name="connsiteX816" fmla="*/ 1790904 w 6553494"/>
              <a:gd name="connsiteY816" fmla="*/ 4862356 h 6179907"/>
              <a:gd name="connsiteX817" fmla="*/ 1780141 w 6553494"/>
              <a:gd name="connsiteY817" fmla="*/ 4857525 h 6179907"/>
              <a:gd name="connsiteX818" fmla="*/ 1818341 w 6553494"/>
              <a:gd name="connsiteY818" fmla="*/ 4835813 h 6179907"/>
              <a:gd name="connsiteX819" fmla="*/ 4810015 w 6553494"/>
              <a:gd name="connsiteY819" fmla="*/ 4825342 h 6179907"/>
              <a:gd name="connsiteX820" fmla="*/ 4842784 w 6553494"/>
              <a:gd name="connsiteY820" fmla="*/ 4839863 h 6179907"/>
              <a:gd name="connsiteX821" fmla="*/ 4844642 w 6553494"/>
              <a:gd name="connsiteY821" fmla="*/ 4841972 h 6179907"/>
              <a:gd name="connsiteX822" fmla="*/ 4845411 w 6553494"/>
              <a:gd name="connsiteY822" fmla="*/ 4841801 h 6179907"/>
              <a:gd name="connsiteX823" fmla="*/ 4846255 w 6553494"/>
              <a:gd name="connsiteY823" fmla="*/ 4843804 h 6179907"/>
              <a:gd name="connsiteX824" fmla="*/ 4853998 w 6553494"/>
              <a:gd name="connsiteY824" fmla="*/ 4852596 h 6179907"/>
              <a:gd name="connsiteX825" fmla="*/ 4857998 w 6553494"/>
              <a:gd name="connsiteY825" fmla="*/ 4865584 h 6179907"/>
              <a:gd name="connsiteX826" fmla="*/ 4852861 w 6553494"/>
              <a:gd name="connsiteY826" fmla="*/ 4863402 h 6179907"/>
              <a:gd name="connsiteX827" fmla="*/ 4853054 w 6553494"/>
              <a:gd name="connsiteY827" fmla="*/ 4880208 h 6179907"/>
              <a:gd name="connsiteX828" fmla="*/ 4812081 w 6553494"/>
              <a:gd name="connsiteY828" fmla="*/ 4854592 h 6179907"/>
              <a:gd name="connsiteX829" fmla="*/ 4820386 w 6553494"/>
              <a:gd name="connsiteY829" fmla="*/ 4849366 h 6179907"/>
              <a:gd name="connsiteX830" fmla="*/ 4789580 w 6553494"/>
              <a:gd name="connsiteY830" fmla="*/ 4831941 h 6179907"/>
              <a:gd name="connsiteX831" fmla="*/ 4810015 w 6553494"/>
              <a:gd name="connsiteY831" fmla="*/ 4825342 h 6179907"/>
              <a:gd name="connsiteX832" fmla="*/ 1470512 w 6553494"/>
              <a:gd name="connsiteY832" fmla="*/ 4811316 h 6179907"/>
              <a:gd name="connsiteX833" fmla="*/ 1466177 w 6553494"/>
              <a:gd name="connsiteY833" fmla="*/ 4872999 h 6179907"/>
              <a:gd name="connsiteX834" fmla="*/ 1452340 w 6553494"/>
              <a:gd name="connsiteY834" fmla="*/ 4872381 h 6179907"/>
              <a:gd name="connsiteX835" fmla="*/ 1445569 w 6553494"/>
              <a:gd name="connsiteY835" fmla="*/ 4842881 h 6179907"/>
              <a:gd name="connsiteX836" fmla="*/ 1459555 w 6553494"/>
              <a:gd name="connsiteY836" fmla="*/ 4814306 h 6179907"/>
              <a:gd name="connsiteX837" fmla="*/ 1470512 w 6553494"/>
              <a:gd name="connsiteY837" fmla="*/ 4811316 h 6179907"/>
              <a:gd name="connsiteX838" fmla="*/ 1631061 w 6553494"/>
              <a:gd name="connsiteY838" fmla="*/ 4797374 h 6179907"/>
              <a:gd name="connsiteX839" fmla="*/ 1644158 w 6553494"/>
              <a:gd name="connsiteY839" fmla="*/ 4827378 h 6179907"/>
              <a:gd name="connsiteX840" fmla="*/ 1609234 w 6553494"/>
              <a:gd name="connsiteY840" fmla="*/ 4835951 h 6179907"/>
              <a:gd name="connsiteX841" fmla="*/ 1631061 w 6553494"/>
              <a:gd name="connsiteY841" fmla="*/ 4797374 h 6179907"/>
              <a:gd name="connsiteX842" fmla="*/ 1358175 w 6553494"/>
              <a:gd name="connsiteY842" fmla="*/ 4795766 h 6179907"/>
              <a:gd name="connsiteX843" fmla="*/ 1358175 w 6553494"/>
              <a:gd name="connsiteY843" fmla="*/ 4815125 h 6179907"/>
              <a:gd name="connsiteX844" fmla="*/ 1340168 w 6553494"/>
              <a:gd name="connsiteY844" fmla="*/ 4800605 h 6179907"/>
              <a:gd name="connsiteX845" fmla="*/ 1358175 w 6553494"/>
              <a:gd name="connsiteY845" fmla="*/ 4795766 h 6179907"/>
              <a:gd name="connsiteX846" fmla="*/ 5251698 w 6553494"/>
              <a:gd name="connsiteY846" fmla="*/ 4794302 h 6179907"/>
              <a:gd name="connsiteX847" fmla="*/ 5256105 w 6553494"/>
              <a:gd name="connsiteY847" fmla="*/ 4797333 h 6179907"/>
              <a:gd name="connsiteX848" fmla="*/ 5261034 w 6553494"/>
              <a:gd name="connsiteY848" fmla="*/ 4812945 h 6179907"/>
              <a:gd name="connsiteX849" fmla="*/ 5246219 w 6553494"/>
              <a:gd name="connsiteY849" fmla="*/ 4812105 h 6179907"/>
              <a:gd name="connsiteX850" fmla="*/ 5244960 w 6553494"/>
              <a:gd name="connsiteY850" fmla="*/ 4797003 h 6179907"/>
              <a:gd name="connsiteX851" fmla="*/ 5251698 w 6553494"/>
              <a:gd name="connsiteY851" fmla="*/ 4794302 h 6179907"/>
              <a:gd name="connsiteX852" fmla="*/ 1517245 w 6553494"/>
              <a:gd name="connsiteY852" fmla="*/ 4792080 h 6179907"/>
              <a:gd name="connsiteX853" fmla="*/ 1529744 w 6553494"/>
              <a:gd name="connsiteY853" fmla="*/ 4827381 h 6179907"/>
              <a:gd name="connsiteX854" fmla="*/ 1502283 w 6553494"/>
              <a:gd name="connsiteY854" fmla="*/ 4801935 h 6179907"/>
              <a:gd name="connsiteX855" fmla="*/ 1517245 w 6553494"/>
              <a:gd name="connsiteY855" fmla="*/ 4792080 h 6179907"/>
              <a:gd name="connsiteX856" fmla="*/ 1028067 w 6553494"/>
              <a:gd name="connsiteY856" fmla="*/ 4762924 h 6179907"/>
              <a:gd name="connsiteX857" fmla="*/ 1042352 w 6553494"/>
              <a:gd name="connsiteY857" fmla="*/ 4795593 h 6179907"/>
              <a:gd name="connsiteX858" fmla="*/ 1004261 w 6553494"/>
              <a:gd name="connsiteY858" fmla="*/ 4804928 h 6179907"/>
              <a:gd name="connsiteX859" fmla="*/ 1028067 w 6553494"/>
              <a:gd name="connsiteY859" fmla="*/ 4762924 h 6179907"/>
              <a:gd name="connsiteX860" fmla="*/ 1631345 w 6553494"/>
              <a:gd name="connsiteY860" fmla="*/ 4754280 h 6179907"/>
              <a:gd name="connsiteX861" fmla="*/ 1611721 w 6553494"/>
              <a:gd name="connsiteY861" fmla="*/ 4790580 h 6179907"/>
              <a:gd name="connsiteX862" fmla="*/ 1631345 w 6553494"/>
              <a:gd name="connsiteY862" fmla="*/ 4754280 h 6179907"/>
              <a:gd name="connsiteX863" fmla="*/ 4736285 w 6553494"/>
              <a:gd name="connsiteY863" fmla="*/ 4730655 h 6179907"/>
              <a:gd name="connsiteX864" fmla="*/ 4735165 w 6553494"/>
              <a:gd name="connsiteY864" fmla="*/ 4732417 h 6179907"/>
              <a:gd name="connsiteX865" fmla="*/ 4736652 w 6553494"/>
              <a:gd name="connsiteY865" fmla="*/ 4731220 h 6179907"/>
              <a:gd name="connsiteX866" fmla="*/ 5229643 w 6553494"/>
              <a:gd name="connsiteY866" fmla="*/ 4706969 h 6179907"/>
              <a:gd name="connsiteX867" fmla="*/ 5249681 w 6553494"/>
              <a:gd name="connsiteY867" fmla="*/ 4724931 h 6179907"/>
              <a:gd name="connsiteX868" fmla="*/ 5229643 w 6553494"/>
              <a:gd name="connsiteY868" fmla="*/ 4706969 h 6179907"/>
              <a:gd name="connsiteX869" fmla="*/ 1334541 w 6553494"/>
              <a:gd name="connsiteY869" fmla="*/ 4678224 h 6179907"/>
              <a:gd name="connsiteX870" fmla="*/ 1348825 w 6553494"/>
              <a:gd name="connsiteY870" fmla="*/ 4678224 h 6179907"/>
              <a:gd name="connsiteX871" fmla="*/ 1329779 w 6553494"/>
              <a:gd name="connsiteY871" fmla="*/ 4730081 h 6179907"/>
              <a:gd name="connsiteX872" fmla="*/ 1334541 w 6553494"/>
              <a:gd name="connsiteY872" fmla="*/ 4678224 h 6179907"/>
              <a:gd name="connsiteX873" fmla="*/ 1665562 w 6553494"/>
              <a:gd name="connsiteY873" fmla="*/ 4666125 h 6179907"/>
              <a:gd name="connsiteX874" fmla="*/ 1684732 w 6553494"/>
              <a:gd name="connsiteY874" fmla="*/ 4669006 h 6179907"/>
              <a:gd name="connsiteX875" fmla="*/ 1655050 w 6553494"/>
              <a:gd name="connsiteY875" fmla="*/ 4687442 h 6179907"/>
              <a:gd name="connsiteX876" fmla="*/ 1650103 w 6553494"/>
              <a:gd name="connsiteY876" fmla="*/ 4673615 h 6179907"/>
              <a:gd name="connsiteX877" fmla="*/ 1665562 w 6553494"/>
              <a:gd name="connsiteY877" fmla="*/ 4666125 h 6179907"/>
              <a:gd name="connsiteX878" fmla="*/ 1411473 w 6553494"/>
              <a:gd name="connsiteY878" fmla="*/ 4649993 h 6179907"/>
              <a:gd name="connsiteX879" fmla="*/ 1402029 w 6553494"/>
              <a:gd name="connsiteY879" fmla="*/ 4686868 h 6179907"/>
              <a:gd name="connsiteX880" fmla="*/ 1411473 w 6553494"/>
              <a:gd name="connsiteY880" fmla="*/ 4649993 h 6179907"/>
              <a:gd name="connsiteX881" fmla="*/ 1579163 w 6553494"/>
              <a:gd name="connsiteY881" fmla="*/ 4647544 h 6179907"/>
              <a:gd name="connsiteX882" fmla="*/ 1612170 w 6553494"/>
              <a:gd name="connsiteY882" fmla="*/ 4672672 h 6179907"/>
              <a:gd name="connsiteX883" fmla="*/ 1565360 w 6553494"/>
              <a:gd name="connsiteY883" fmla="*/ 4653331 h 6179907"/>
              <a:gd name="connsiteX884" fmla="*/ 1579163 w 6553494"/>
              <a:gd name="connsiteY884" fmla="*/ 4647544 h 6179907"/>
              <a:gd name="connsiteX885" fmla="*/ 5096013 w 6553494"/>
              <a:gd name="connsiteY885" fmla="*/ 4646436 h 6179907"/>
              <a:gd name="connsiteX886" fmla="*/ 5105705 w 6553494"/>
              <a:gd name="connsiteY886" fmla="*/ 4669133 h 6179907"/>
              <a:gd name="connsiteX887" fmla="*/ 5099470 w 6553494"/>
              <a:gd name="connsiteY887" fmla="*/ 4670740 h 6179907"/>
              <a:gd name="connsiteX888" fmla="*/ 5107024 w 6553494"/>
              <a:gd name="connsiteY888" fmla="*/ 4676421 h 6179907"/>
              <a:gd name="connsiteX889" fmla="*/ 5138333 w 6553494"/>
              <a:gd name="connsiteY889" fmla="*/ 4717504 h 6179907"/>
              <a:gd name="connsiteX890" fmla="*/ 5122031 w 6553494"/>
              <a:gd name="connsiteY890" fmla="*/ 4718633 h 6179907"/>
              <a:gd name="connsiteX891" fmla="*/ 5108912 w 6553494"/>
              <a:gd name="connsiteY891" fmla="*/ 4709325 h 6179907"/>
              <a:gd name="connsiteX892" fmla="*/ 5096873 w 6553494"/>
              <a:gd name="connsiteY892" fmla="*/ 4696213 h 6179907"/>
              <a:gd name="connsiteX893" fmla="*/ 5101964 w 6553494"/>
              <a:gd name="connsiteY893" fmla="*/ 4735024 h 6179907"/>
              <a:gd name="connsiteX894" fmla="*/ 5097628 w 6553494"/>
              <a:gd name="connsiteY894" fmla="*/ 4747606 h 6179907"/>
              <a:gd name="connsiteX895" fmla="*/ 5098995 w 6553494"/>
              <a:gd name="connsiteY895" fmla="*/ 4746807 h 6179907"/>
              <a:gd name="connsiteX896" fmla="*/ 5117820 w 6553494"/>
              <a:gd name="connsiteY896" fmla="*/ 4776903 h 6179907"/>
              <a:gd name="connsiteX897" fmla="*/ 5074605 w 6553494"/>
              <a:gd name="connsiteY897" fmla="*/ 4870474 h 6179907"/>
              <a:gd name="connsiteX898" fmla="*/ 5064878 w 6553494"/>
              <a:gd name="connsiteY898" fmla="*/ 4869149 h 6179907"/>
              <a:gd name="connsiteX899" fmla="*/ 5045887 w 6553494"/>
              <a:gd name="connsiteY899" fmla="*/ 4799408 h 6179907"/>
              <a:gd name="connsiteX900" fmla="*/ 5048443 w 6553494"/>
              <a:gd name="connsiteY900" fmla="*/ 4794775 h 6179907"/>
              <a:gd name="connsiteX901" fmla="*/ 5026806 w 6553494"/>
              <a:gd name="connsiteY901" fmla="*/ 4761388 h 6179907"/>
              <a:gd name="connsiteX902" fmla="*/ 5072316 w 6553494"/>
              <a:gd name="connsiteY902" fmla="*/ 4665284 h 6179907"/>
              <a:gd name="connsiteX903" fmla="*/ 5088815 w 6553494"/>
              <a:gd name="connsiteY903" fmla="*/ 4685685 h 6179907"/>
              <a:gd name="connsiteX904" fmla="*/ 5076974 w 6553494"/>
              <a:gd name="connsiteY904" fmla="*/ 4670009 h 6179907"/>
              <a:gd name="connsiteX905" fmla="*/ 5094459 w 6553494"/>
              <a:gd name="connsiteY905" fmla="*/ 4667231 h 6179907"/>
              <a:gd name="connsiteX906" fmla="*/ 5093316 w 6553494"/>
              <a:gd name="connsiteY906" fmla="*/ 4658512 h 6179907"/>
              <a:gd name="connsiteX907" fmla="*/ 5096013 w 6553494"/>
              <a:gd name="connsiteY907" fmla="*/ 4646436 h 6179907"/>
              <a:gd name="connsiteX908" fmla="*/ 5341916 w 6553494"/>
              <a:gd name="connsiteY908" fmla="*/ 4641847 h 6179907"/>
              <a:gd name="connsiteX909" fmla="*/ 5351202 w 6553494"/>
              <a:gd name="connsiteY909" fmla="*/ 4673772 h 6179907"/>
              <a:gd name="connsiteX910" fmla="*/ 5393563 w 6553494"/>
              <a:gd name="connsiteY910" fmla="*/ 4722941 h 6179907"/>
              <a:gd name="connsiteX911" fmla="*/ 5348019 w 6553494"/>
              <a:gd name="connsiteY911" fmla="*/ 4699772 h 6179907"/>
              <a:gd name="connsiteX912" fmla="*/ 5316183 w 6553494"/>
              <a:gd name="connsiteY912" fmla="*/ 4744255 h 6179907"/>
              <a:gd name="connsiteX913" fmla="*/ 5341916 w 6553494"/>
              <a:gd name="connsiteY913" fmla="*/ 4641847 h 6179907"/>
              <a:gd name="connsiteX914" fmla="*/ 1224504 w 6553494"/>
              <a:gd name="connsiteY914" fmla="*/ 4621184 h 6179907"/>
              <a:gd name="connsiteX915" fmla="*/ 1209961 w 6553494"/>
              <a:gd name="connsiteY915" fmla="*/ 4648840 h 6179907"/>
              <a:gd name="connsiteX916" fmla="*/ 1205111 w 6553494"/>
              <a:gd name="connsiteY916" fmla="*/ 4625793 h 6179907"/>
              <a:gd name="connsiteX917" fmla="*/ 1224504 w 6553494"/>
              <a:gd name="connsiteY917" fmla="*/ 4621184 h 6179907"/>
              <a:gd name="connsiteX918" fmla="*/ 1431452 w 6553494"/>
              <a:gd name="connsiteY918" fmla="*/ 4616480 h 6179907"/>
              <a:gd name="connsiteX919" fmla="*/ 1442546 w 6553494"/>
              <a:gd name="connsiteY919" fmla="*/ 4624194 h 6179907"/>
              <a:gd name="connsiteX920" fmla="*/ 1394922 w 6553494"/>
              <a:gd name="connsiteY920" fmla="*/ 4637181 h 6179907"/>
              <a:gd name="connsiteX921" fmla="*/ 1431452 w 6553494"/>
              <a:gd name="connsiteY921" fmla="*/ 4616480 h 6179907"/>
              <a:gd name="connsiteX922" fmla="*/ 1474731 w 6553494"/>
              <a:gd name="connsiteY922" fmla="*/ 4610817 h 6179907"/>
              <a:gd name="connsiteX923" fmla="*/ 1485319 w 6553494"/>
              <a:gd name="connsiteY923" fmla="*/ 4616179 h 6179907"/>
              <a:gd name="connsiteX924" fmla="*/ 1474488 w 6553494"/>
              <a:gd name="connsiteY924" fmla="*/ 4642172 h 6179907"/>
              <a:gd name="connsiteX925" fmla="*/ 1474731 w 6553494"/>
              <a:gd name="connsiteY925" fmla="*/ 4610817 h 6179907"/>
              <a:gd name="connsiteX926" fmla="*/ 1368931 w 6553494"/>
              <a:gd name="connsiteY926" fmla="*/ 4605667 h 6179907"/>
              <a:gd name="connsiteX927" fmla="*/ 1283129 w 6553494"/>
              <a:gd name="connsiteY927" fmla="*/ 4625205 h 6179907"/>
              <a:gd name="connsiteX928" fmla="*/ 1368931 w 6553494"/>
              <a:gd name="connsiteY928" fmla="*/ 4605667 h 6179907"/>
              <a:gd name="connsiteX929" fmla="*/ 971462 w 6553494"/>
              <a:gd name="connsiteY929" fmla="*/ 4599781 h 6179907"/>
              <a:gd name="connsiteX930" fmla="*/ 1007463 w 6553494"/>
              <a:gd name="connsiteY930" fmla="*/ 4627142 h 6179907"/>
              <a:gd name="connsiteX931" fmla="*/ 956407 w 6553494"/>
              <a:gd name="connsiteY931" fmla="*/ 4606083 h 6179907"/>
              <a:gd name="connsiteX932" fmla="*/ 971462 w 6553494"/>
              <a:gd name="connsiteY932" fmla="*/ 4599781 h 6179907"/>
              <a:gd name="connsiteX933" fmla="*/ 1525095 w 6553494"/>
              <a:gd name="connsiteY933" fmla="*/ 4597720 h 6179907"/>
              <a:gd name="connsiteX934" fmla="*/ 1522363 w 6553494"/>
              <a:gd name="connsiteY934" fmla="*/ 4649375 h 6179907"/>
              <a:gd name="connsiteX935" fmla="*/ 1525095 w 6553494"/>
              <a:gd name="connsiteY935" fmla="*/ 4597720 h 6179907"/>
              <a:gd name="connsiteX936" fmla="*/ 5713879 w 6553494"/>
              <a:gd name="connsiteY936" fmla="*/ 4581054 h 6179907"/>
              <a:gd name="connsiteX937" fmla="*/ 5759037 w 6553494"/>
              <a:gd name="connsiteY937" fmla="*/ 4596828 h 6179907"/>
              <a:gd name="connsiteX938" fmla="*/ 5672501 w 6553494"/>
              <a:gd name="connsiteY938" fmla="*/ 4607207 h 6179907"/>
              <a:gd name="connsiteX939" fmla="*/ 5713879 w 6553494"/>
              <a:gd name="connsiteY939" fmla="*/ 4581054 h 6179907"/>
              <a:gd name="connsiteX940" fmla="*/ 1390556 w 6553494"/>
              <a:gd name="connsiteY940" fmla="*/ 4575124 h 6179907"/>
              <a:gd name="connsiteX941" fmla="*/ 1363172 w 6553494"/>
              <a:gd name="connsiteY941" fmla="*/ 4588730 h 6179907"/>
              <a:gd name="connsiteX942" fmla="*/ 1390556 w 6553494"/>
              <a:gd name="connsiteY942" fmla="*/ 4575124 h 6179907"/>
              <a:gd name="connsiteX943" fmla="*/ 810354 w 6553494"/>
              <a:gd name="connsiteY943" fmla="*/ 4565957 h 6179907"/>
              <a:gd name="connsiteX944" fmla="*/ 822454 w 6553494"/>
              <a:gd name="connsiteY944" fmla="*/ 4574356 h 6179907"/>
              <a:gd name="connsiteX945" fmla="*/ 770511 w 6553494"/>
              <a:gd name="connsiteY945" fmla="*/ 4588498 h 6179907"/>
              <a:gd name="connsiteX946" fmla="*/ 810354 w 6553494"/>
              <a:gd name="connsiteY946" fmla="*/ 4565957 h 6179907"/>
              <a:gd name="connsiteX947" fmla="*/ 1498314 w 6553494"/>
              <a:gd name="connsiteY947" fmla="*/ 4526586 h 6179907"/>
              <a:gd name="connsiteX948" fmla="*/ 1496991 w 6553494"/>
              <a:gd name="connsiteY948" fmla="*/ 4554808 h 6179907"/>
              <a:gd name="connsiteX949" fmla="*/ 1487592 w 6553494"/>
              <a:gd name="connsiteY949" fmla="*/ 4526804 h 6179907"/>
              <a:gd name="connsiteX950" fmla="*/ 1498314 w 6553494"/>
              <a:gd name="connsiteY950" fmla="*/ 4526586 h 6179907"/>
              <a:gd name="connsiteX951" fmla="*/ 765750 w 6553494"/>
              <a:gd name="connsiteY951" fmla="*/ 4520927 h 6179907"/>
              <a:gd name="connsiteX952" fmla="*/ 735881 w 6553494"/>
              <a:gd name="connsiteY952" fmla="*/ 4535742 h 6179907"/>
              <a:gd name="connsiteX953" fmla="*/ 765750 w 6553494"/>
              <a:gd name="connsiteY953" fmla="*/ 4520927 h 6179907"/>
              <a:gd name="connsiteX954" fmla="*/ 1248049 w 6553494"/>
              <a:gd name="connsiteY954" fmla="*/ 4495993 h 6179907"/>
              <a:gd name="connsiteX955" fmla="*/ 1277316 w 6553494"/>
              <a:gd name="connsiteY955" fmla="*/ 4521389 h 6179907"/>
              <a:gd name="connsiteX956" fmla="*/ 1279712 w 6553494"/>
              <a:gd name="connsiteY956" fmla="*/ 4546488 h 6179907"/>
              <a:gd name="connsiteX957" fmla="*/ 1275898 w 6553494"/>
              <a:gd name="connsiteY957" fmla="*/ 4553916 h 6179907"/>
              <a:gd name="connsiteX958" fmla="*/ 1290665 w 6553494"/>
              <a:gd name="connsiteY958" fmla="*/ 4572950 h 6179907"/>
              <a:gd name="connsiteX959" fmla="*/ 1203690 w 6553494"/>
              <a:gd name="connsiteY959" fmla="*/ 4606961 h 6179907"/>
              <a:gd name="connsiteX960" fmla="*/ 1200756 w 6553494"/>
              <a:gd name="connsiteY960" fmla="*/ 4593549 h 6179907"/>
              <a:gd name="connsiteX961" fmla="*/ 1206069 w 6553494"/>
              <a:gd name="connsiteY961" fmla="*/ 4585413 h 6179907"/>
              <a:gd name="connsiteX962" fmla="*/ 1200517 w 6553494"/>
              <a:gd name="connsiteY962" fmla="*/ 4578255 h 6179907"/>
              <a:gd name="connsiteX963" fmla="*/ 1248049 w 6553494"/>
              <a:gd name="connsiteY963" fmla="*/ 4495993 h 6179907"/>
              <a:gd name="connsiteX964" fmla="*/ 5605334 w 6553494"/>
              <a:gd name="connsiteY964" fmla="*/ 4493613 h 6179907"/>
              <a:gd name="connsiteX965" fmla="*/ 5645233 w 6553494"/>
              <a:gd name="connsiteY965" fmla="*/ 4505868 h 6179907"/>
              <a:gd name="connsiteX966" fmla="*/ 5636537 w 6553494"/>
              <a:gd name="connsiteY966" fmla="*/ 4520076 h 6179907"/>
              <a:gd name="connsiteX967" fmla="*/ 5625356 w 6553494"/>
              <a:gd name="connsiteY967" fmla="*/ 4524398 h 6179907"/>
              <a:gd name="connsiteX968" fmla="*/ 5634093 w 6553494"/>
              <a:gd name="connsiteY968" fmla="*/ 4529410 h 6179907"/>
              <a:gd name="connsiteX969" fmla="*/ 5645435 w 6553494"/>
              <a:gd name="connsiteY969" fmla="*/ 4546794 h 6179907"/>
              <a:gd name="connsiteX970" fmla="*/ 5579189 w 6553494"/>
              <a:gd name="connsiteY970" fmla="*/ 4513093 h 6179907"/>
              <a:gd name="connsiteX971" fmla="*/ 5591239 w 6553494"/>
              <a:gd name="connsiteY971" fmla="*/ 4513548 h 6179907"/>
              <a:gd name="connsiteX972" fmla="*/ 5590132 w 6553494"/>
              <a:gd name="connsiteY972" fmla="*/ 4502975 h 6179907"/>
              <a:gd name="connsiteX973" fmla="*/ 5605334 w 6553494"/>
              <a:gd name="connsiteY973" fmla="*/ 4493613 h 6179907"/>
              <a:gd name="connsiteX974" fmla="*/ 1502224 w 6553494"/>
              <a:gd name="connsiteY974" fmla="*/ 4483008 h 6179907"/>
              <a:gd name="connsiteX975" fmla="*/ 1506390 w 6553494"/>
              <a:gd name="connsiteY975" fmla="*/ 4498456 h 6179907"/>
              <a:gd name="connsiteX976" fmla="*/ 1487344 w 6553494"/>
              <a:gd name="connsiteY976" fmla="*/ 4488950 h 6179907"/>
              <a:gd name="connsiteX977" fmla="*/ 1502224 w 6553494"/>
              <a:gd name="connsiteY977" fmla="*/ 4483008 h 6179907"/>
              <a:gd name="connsiteX978" fmla="*/ 5491409 w 6553494"/>
              <a:gd name="connsiteY978" fmla="*/ 4471027 h 6179907"/>
              <a:gd name="connsiteX979" fmla="*/ 5519117 w 6553494"/>
              <a:gd name="connsiteY979" fmla="*/ 4481566 h 6179907"/>
              <a:gd name="connsiteX980" fmla="*/ 5535133 w 6553494"/>
              <a:gd name="connsiteY980" fmla="*/ 4507166 h 6179907"/>
              <a:gd name="connsiteX981" fmla="*/ 5511966 w 6553494"/>
              <a:gd name="connsiteY981" fmla="*/ 4519310 h 6179907"/>
              <a:gd name="connsiteX982" fmla="*/ 5491409 w 6553494"/>
              <a:gd name="connsiteY982" fmla="*/ 4471027 h 6179907"/>
              <a:gd name="connsiteX983" fmla="*/ 5699523 w 6553494"/>
              <a:gd name="connsiteY983" fmla="*/ 4456007 h 6179907"/>
              <a:gd name="connsiteX984" fmla="*/ 5745949 w 6553494"/>
              <a:gd name="connsiteY984" fmla="*/ 4471642 h 6179907"/>
              <a:gd name="connsiteX985" fmla="*/ 5659088 w 6553494"/>
              <a:gd name="connsiteY985" fmla="*/ 4485033 h 6179907"/>
              <a:gd name="connsiteX986" fmla="*/ 5699523 w 6553494"/>
              <a:gd name="connsiteY986" fmla="*/ 4456007 h 6179907"/>
              <a:gd name="connsiteX987" fmla="*/ 1205978 w 6553494"/>
              <a:gd name="connsiteY987" fmla="*/ 4436702 h 6179907"/>
              <a:gd name="connsiteX988" fmla="*/ 1234548 w 6553494"/>
              <a:gd name="connsiteY988" fmla="*/ 4469186 h 6179907"/>
              <a:gd name="connsiteX989" fmla="*/ 1191694 w 6553494"/>
              <a:gd name="connsiteY989" fmla="*/ 4478636 h 6179907"/>
              <a:gd name="connsiteX990" fmla="*/ 1205978 w 6553494"/>
              <a:gd name="connsiteY990" fmla="*/ 4436702 h 6179907"/>
              <a:gd name="connsiteX991" fmla="*/ 1067027 w 6553494"/>
              <a:gd name="connsiteY991" fmla="*/ 4422399 h 6179907"/>
              <a:gd name="connsiteX992" fmla="*/ 1033695 w 6553494"/>
              <a:gd name="connsiteY992" fmla="*/ 4498455 h 6179907"/>
              <a:gd name="connsiteX993" fmla="*/ 1067027 w 6553494"/>
              <a:gd name="connsiteY993" fmla="*/ 4422399 h 6179907"/>
              <a:gd name="connsiteX994" fmla="*/ 1162690 w 6553494"/>
              <a:gd name="connsiteY994" fmla="*/ 4398200 h 6179907"/>
              <a:gd name="connsiteX995" fmla="*/ 1191259 w 6553494"/>
              <a:gd name="connsiteY995" fmla="*/ 4422208 h 6179907"/>
              <a:gd name="connsiteX996" fmla="*/ 1153168 w 6553494"/>
              <a:gd name="connsiteY996" fmla="*/ 4441414 h 6179907"/>
              <a:gd name="connsiteX997" fmla="*/ 1162690 w 6553494"/>
              <a:gd name="connsiteY997" fmla="*/ 4398200 h 6179907"/>
              <a:gd name="connsiteX998" fmla="*/ 1076983 w 6553494"/>
              <a:gd name="connsiteY998" fmla="*/ 4375728 h 6179907"/>
              <a:gd name="connsiteX999" fmla="*/ 1142779 w 6553494"/>
              <a:gd name="connsiteY999" fmla="*/ 4417214 h 6179907"/>
              <a:gd name="connsiteX1000" fmla="*/ 1076983 w 6553494"/>
              <a:gd name="connsiteY1000" fmla="*/ 4375728 h 6179907"/>
              <a:gd name="connsiteX1001" fmla="*/ 732294 w 6553494"/>
              <a:gd name="connsiteY1001" fmla="*/ 4369851 h 6179907"/>
              <a:gd name="connsiteX1002" fmla="*/ 770883 w 6553494"/>
              <a:gd name="connsiteY1002" fmla="*/ 4384371 h 6179907"/>
              <a:gd name="connsiteX1003" fmla="*/ 775706 w 6553494"/>
              <a:gd name="connsiteY1003" fmla="*/ 4408571 h 6179907"/>
              <a:gd name="connsiteX1004" fmla="*/ 708177 w 6553494"/>
              <a:gd name="connsiteY1004" fmla="*/ 4403731 h 6179907"/>
              <a:gd name="connsiteX1005" fmla="*/ 732294 w 6553494"/>
              <a:gd name="connsiteY1005" fmla="*/ 4369851 h 6179907"/>
              <a:gd name="connsiteX1006" fmla="*/ 1044467 w 6553494"/>
              <a:gd name="connsiteY1006" fmla="*/ 4342060 h 6179907"/>
              <a:gd name="connsiteX1007" fmla="*/ 1022470 w 6553494"/>
              <a:gd name="connsiteY1007" fmla="*/ 4403371 h 6179907"/>
              <a:gd name="connsiteX1008" fmla="*/ 1012603 w 6553494"/>
              <a:gd name="connsiteY1008" fmla="*/ 4388481 h 6179907"/>
              <a:gd name="connsiteX1009" fmla="*/ 1044467 w 6553494"/>
              <a:gd name="connsiteY1009" fmla="*/ 4342060 h 6179907"/>
              <a:gd name="connsiteX1010" fmla="*/ 6313040 w 6553494"/>
              <a:gd name="connsiteY1010" fmla="*/ 4316031 h 6179907"/>
              <a:gd name="connsiteX1011" fmla="*/ 6322073 w 6553494"/>
              <a:gd name="connsiteY1011" fmla="*/ 4323800 h 6179907"/>
              <a:gd name="connsiteX1012" fmla="*/ 6310219 w 6553494"/>
              <a:gd name="connsiteY1012" fmla="*/ 4337342 h 6179907"/>
              <a:gd name="connsiteX1013" fmla="*/ 6293677 w 6553494"/>
              <a:gd name="connsiteY1013" fmla="*/ 4333652 h 6179907"/>
              <a:gd name="connsiteX1014" fmla="*/ 6313040 w 6553494"/>
              <a:gd name="connsiteY1014" fmla="*/ 4316031 h 6179907"/>
              <a:gd name="connsiteX1015" fmla="*/ 931425 w 6553494"/>
              <a:gd name="connsiteY1015" fmla="*/ 4308517 h 6179907"/>
              <a:gd name="connsiteX1016" fmla="*/ 945020 w 6553494"/>
              <a:gd name="connsiteY1016" fmla="*/ 4317933 h 6179907"/>
              <a:gd name="connsiteX1017" fmla="*/ 920238 w 6553494"/>
              <a:gd name="connsiteY1017" fmla="*/ 4350370 h 6179907"/>
              <a:gd name="connsiteX1018" fmla="*/ 905568 w 6553494"/>
              <a:gd name="connsiteY1018" fmla="*/ 4334369 h 6179907"/>
              <a:gd name="connsiteX1019" fmla="*/ 931425 w 6553494"/>
              <a:gd name="connsiteY1019" fmla="*/ 4308517 h 6179907"/>
              <a:gd name="connsiteX1020" fmla="*/ 5872971 w 6553494"/>
              <a:gd name="connsiteY1020" fmla="*/ 4238613 h 6179907"/>
              <a:gd name="connsiteX1021" fmla="*/ 5899802 w 6553494"/>
              <a:gd name="connsiteY1021" fmla="*/ 4278205 h 6179907"/>
              <a:gd name="connsiteX1022" fmla="*/ 5872971 w 6553494"/>
              <a:gd name="connsiteY1022" fmla="*/ 4238613 h 6179907"/>
              <a:gd name="connsiteX1023" fmla="*/ 5969042 w 6553494"/>
              <a:gd name="connsiteY1023" fmla="*/ 4228423 h 6179907"/>
              <a:gd name="connsiteX1024" fmla="*/ 5980834 w 6553494"/>
              <a:gd name="connsiteY1024" fmla="*/ 4228746 h 6179907"/>
              <a:gd name="connsiteX1025" fmla="*/ 5987555 w 6553494"/>
              <a:gd name="connsiteY1025" fmla="*/ 4247482 h 6179907"/>
              <a:gd name="connsiteX1026" fmla="*/ 5967968 w 6553494"/>
              <a:gd name="connsiteY1026" fmla="*/ 4260198 h 6179907"/>
              <a:gd name="connsiteX1027" fmla="*/ 5950409 w 6553494"/>
              <a:gd name="connsiteY1027" fmla="*/ 4256369 h 6179907"/>
              <a:gd name="connsiteX1028" fmla="*/ 5969042 w 6553494"/>
              <a:gd name="connsiteY1028" fmla="*/ 4228423 h 6179907"/>
              <a:gd name="connsiteX1029" fmla="*/ 5516326 w 6553494"/>
              <a:gd name="connsiteY1029" fmla="*/ 4217503 h 6179907"/>
              <a:gd name="connsiteX1030" fmla="*/ 5530101 w 6553494"/>
              <a:gd name="connsiteY1030" fmla="*/ 4224415 h 6179907"/>
              <a:gd name="connsiteX1031" fmla="*/ 5526280 w 6553494"/>
              <a:gd name="connsiteY1031" fmla="*/ 4235581 h 6179907"/>
              <a:gd name="connsiteX1032" fmla="*/ 5514802 w 6553494"/>
              <a:gd name="connsiteY1032" fmla="*/ 4232839 h 6179907"/>
              <a:gd name="connsiteX1033" fmla="*/ 5516326 w 6553494"/>
              <a:gd name="connsiteY1033" fmla="*/ 4217503 h 6179907"/>
              <a:gd name="connsiteX1034" fmla="*/ 5483688 w 6553494"/>
              <a:gd name="connsiteY1034" fmla="*/ 4195601 h 6179907"/>
              <a:gd name="connsiteX1035" fmla="*/ 5513618 w 6553494"/>
              <a:gd name="connsiteY1035" fmla="*/ 4223162 h 6179907"/>
              <a:gd name="connsiteX1036" fmla="*/ 5484767 w 6553494"/>
              <a:gd name="connsiteY1036" fmla="*/ 4224365 h 6179907"/>
              <a:gd name="connsiteX1037" fmla="*/ 5483688 w 6553494"/>
              <a:gd name="connsiteY1037" fmla="*/ 4195601 h 6179907"/>
              <a:gd name="connsiteX1038" fmla="*/ 6018709 w 6553494"/>
              <a:gd name="connsiteY1038" fmla="*/ 4192283 h 6179907"/>
              <a:gd name="connsiteX1039" fmla="*/ 6035999 w 6553494"/>
              <a:gd name="connsiteY1039" fmla="*/ 4198622 h 6179907"/>
              <a:gd name="connsiteX1040" fmla="*/ 6030459 w 6553494"/>
              <a:gd name="connsiteY1040" fmla="*/ 4217757 h 6179907"/>
              <a:gd name="connsiteX1041" fmla="*/ 5998734 w 6553494"/>
              <a:gd name="connsiteY1041" fmla="*/ 4194742 h 6179907"/>
              <a:gd name="connsiteX1042" fmla="*/ 6018709 w 6553494"/>
              <a:gd name="connsiteY1042" fmla="*/ 4192283 h 6179907"/>
              <a:gd name="connsiteX1043" fmla="*/ 950287 w 6553494"/>
              <a:gd name="connsiteY1043" fmla="*/ 4161211 h 6179907"/>
              <a:gd name="connsiteX1044" fmla="*/ 975618 w 6553494"/>
              <a:gd name="connsiteY1044" fmla="*/ 4176158 h 6179907"/>
              <a:gd name="connsiteX1045" fmla="*/ 923511 w 6553494"/>
              <a:gd name="connsiteY1045" fmla="*/ 4178643 h 6179907"/>
              <a:gd name="connsiteX1046" fmla="*/ 950287 w 6553494"/>
              <a:gd name="connsiteY1046" fmla="*/ 4161211 h 6179907"/>
              <a:gd name="connsiteX1047" fmla="*/ 1085115 w 6553494"/>
              <a:gd name="connsiteY1047" fmla="*/ 4154750 h 6179907"/>
              <a:gd name="connsiteX1048" fmla="*/ 1099536 w 6553494"/>
              <a:gd name="connsiteY1048" fmla="*/ 4158417 h 6179907"/>
              <a:gd name="connsiteX1049" fmla="*/ 1091261 w 6553494"/>
              <a:gd name="connsiteY1049" fmla="*/ 4211817 h 6179907"/>
              <a:gd name="connsiteX1050" fmla="*/ 1086250 w 6553494"/>
              <a:gd name="connsiteY1050" fmla="*/ 4214444 h 6179907"/>
              <a:gd name="connsiteX1051" fmla="*/ 1086445 w 6553494"/>
              <a:gd name="connsiteY1051" fmla="*/ 4222471 h 6179907"/>
              <a:gd name="connsiteX1052" fmla="*/ 1061399 w 6553494"/>
              <a:gd name="connsiteY1052" fmla="*/ 4219172 h 6179907"/>
              <a:gd name="connsiteX1053" fmla="*/ 1067977 w 6553494"/>
              <a:gd name="connsiteY1053" fmla="*/ 4216677 h 6179907"/>
              <a:gd name="connsiteX1054" fmla="*/ 1061635 w 6553494"/>
              <a:gd name="connsiteY1054" fmla="*/ 4202335 h 6179907"/>
              <a:gd name="connsiteX1055" fmla="*/ 1085115 w 6553494"/>
              <a:gd name="connsiteY1055" fmla="*/ 4154750 h 6179907"/>
              <a:gd name="connsiteX1056" fmla="*/ 5654706 w 6553494"/>
              <a:gd name="connsiteY1056" fmla="*/ 4154516 h 6179907"/>
              <a:gd name="connsiteX1057" fmla="*/ 5683970 w 6553494"/>
              <a:gd name="connsiteY1057" fmla="*/ 4197627 h 6179907"/>
              <a:gd name="connsiteX1058" fmla="*/ 5654706 w 6553494"/>
              <a:gd name="connsiteY1058" fmla="*/ 4154516 h 6179907"/>
              <a:gd name="connsiteX1059" fmla="*/ 5717703 w 6553494"/>
              <a:gd name="connsiteY1059" fmla="*/ 4128954 h 6179907"/>
              <a:gd name="connsiteX1060" fmla="*/ 5747153 w 6553494"/>
              <a:gd name="connsiteY1060" fmla="*/ 4149314 h 6179907"/>
              <a:gd name="connsiteX1061" fmla="*/ 5706210 w 6553494"/>
              <a:gd name="connsiteY1061" fmla="*/ 4163685 h 6179907"/>
              <a:gd name="connsiteX1062" fmla="*/ 5717703 w 6553494"/>
              <a:gd name="connsiteY1062" fmla="*/ 4128954 h 6179907"/>
              <a:gd name="connsiteX1063" fmla="*/ 5621631 w 6553494"/>
              <a:gd name="connsiteY1063" fmla="*/ 4128677 h 6179907"/>
              <a:gd name="connsiteX1064" fmla="*/ 5631643 w 6553494"/>
              <a:gd name="connsiteY1064" fmla="*/ 4133650 h 6179907"/>
              <a:gd name="connsiteX1065" fmla="*/ 5616370 w 6553494"/>
              <a:gd name="connsiteY1065" fmla="*/ 4171651 h 6179907"/>
              <a:gd name="connsiteX1066" fmla="*/ 5621631 w 6553494"/>
              <a:gd name="connsiteY1066" fmla="*/ 4128677 h 6179907"/>
              <a:gd name="connsiteX1067" fmla="*/ 593320 w 6553494"/>
              <a:gd name="connsiteY1067" fmla="*/ 4123361 h 6179907"/>
              <a:gd name="connsiteX1068" fmla="*/ 616409 w 6553494"/>
              <a:gd name="connsiteY1068" fmla="*/ 4142951 h 6179907"/>
              <a:gd name="connsiteX1069" fmla="*/ 602555 w 6553494"/>
              <a:gd name="connsiteY1069" fmla="*/ 4152748 h 6179907"/>
              <a:gd name="connsiteX1070" fmla="*/ 593320 w 6553494"/>
              <a:gd name="connsiteY1070" fmla="*/ 4123361 h 6179907"/>
              <a:gd name="connsiteX1071" fmla="*/ 5813662 w 6553494"/>
              <a:gd name="connsiteY1071" fmla="*/ 4104071 h 6179907"/>
              <a:gd name="connsiteX1072" fmla="*/ 5832520 w 6553494"/>
              <a:gd name="connsiteY1072" fmla="*/ 4110972 h 6179907"/>
              <a:gd name="connsiteX1073" fmla="*/ 5826478 w 6553494"/>
              <a:gd name="connsiteY1073" fmla="*/ 4131808 h 6179907"/>
              <a:gd name="connsiteX1074" fmla="*/ 5791875 w 6553494"/>
              <a:gd name="connsiteY1074" fmla="*/ 4106748 h 6179907"/>
              <a:gd name="connsiteX1075" fmla="*/ 5813662 w 6553494"/>
              <a:gd name="connsiteY1075" fmla="*/ 4104071 h 6179907"/>
              <a:gd name="connsiteX1076" fmla="*/ 5760345 w 6553494"/>
              <a:gd name="connsiteY1076" fmla="*/ 4095734 h 6179907"/>
              <a:gd name="connsiteX1077" fmla="*/ 5776048 w 6553494"/>
              <a:gd name="connsiteY1077" fmla="*/ 4098408 h 6179907"/>
              <a:gd name="connsiteX1078" fmla="*/ 5778898 w 6553494"/>
              <a:gd name="connsiteY1078" fmla="*/ 4130932 h 6179907"/>
              <a:gd name="connsiteX1079" fmla="*/ 5760345 w 6553494"/>
              <a:gd name="connsiteY1079" fmla="*/ 4095734 h 6179907"/>
              <a:gd name="connsiteX1080" fmla="*/ 6028730 w 6553494"/>
              <a:gd name="connsiteY1080" fmla="*/ 4093255 h 6179907"/>
              <a:gd name="connsiteX1081" fmla="*/ 6021770 w 6553494"/>
              <a:gd name="connsiteY1081" fmla="*/ 4108101 h 6179907"/>
              <a:gd name="connsiteX1082" fmla="*/ 5970159 w 6553494"/>
              <a:gd name="connsiteY1082" fmla="*/ 4105368 h 6179907"/>
              <a:gd name="connsiteX1083" fmla="*/ 6028730 w 6553494"/>
              <a:gd name="connsiteY1083" fmla="*/ 4093255 h 6179907"/>
              <a:gd name="connsiteX1084" fmla="*/ 5513000 w 6553494"/>
              <a:gd name="connsiteY1084" fmla="*/ 4072638 h 6179907"/>
              <a:gd name="connsiteX1085" fmla="*/ 5521749 w 6553494"/>
              <a:gd name="connsiteY1085" fmla="*/ 4080909 h 6179907"/>
              <a:gd name="connsiteX1086" fmla="*/ 5512975 w 6553494"/>
              <a:gd name="connsiteY1086" fmla="*/ 4098489 h 6179907"/>
              <a:gd name="connsiteX1087" fmla="*/ 5500809 w 6553494"/>
              <a:gd name="connsiteY1087" fmla="*/ 4074992 h 6179907"/>
              <a:gd name="connsiteX1088" fmla="*/ 5513000 w 6553494"/>
              <a:gd name="connsiteY1088" fmla="*/ 4072638 h 6179907"/>
              <a:gd name="connsiteX1089" fmla="*/ 890614 w 6553494"/>
              <a:gd name="connsiteY1089" fmla="*/ 4029454 h 6179907"/>
              <a:gd name="connsiteX1090" fmla="*/ 909028 w 6553494"/>
              <a:gd name="connsiteY1090" fmla="*/ 4043675 h 6179907"/>
              <a:gd name="connsiteX1091" fmla="*/ 817260 w 6553494"/>
              <a:gd name="connsiteY1091" fmla="*/ 4057676 h 6179907"/>
              <a:gd name="connsiteX1092" fmla="*/ 890614 w 6553494"/>
              <a:gd name="connsiteY1092" fmla="*/ 4029454 h 6179907"/>
              <a:gd name="connsiteX1093" fmla="*/ 5366625 w 6553494"/>
              <a:gd name="connsiteY1093" fmla="*/ 4024156 h 6179907"/>
              <a:gd name="connsiteX1094" fmla="*/ 5380443 w 6553494"/>
              <a:gd name="connsiteY1094" fmla="*/ 4033211 h 6179907"/>
              <a:gd name="connsiteX1095" fmla="*/ 5374029 w 6553494"/>
              <a:gd name="connsiteY1095" fmla="*/ 4042055 h 6179907"/>
              <a:gd name="connsiteX1096" fmla="*/ 5362542 w 6553494"/>
              <a:gd name="connsiteY1096" fmla="*/ 4040083 h 6179907"/>
              <a:gd name="connsiteX1097" fmla="*/ 5366625 w 6553494"/>
              <a:gd name="connsiteY1097" fmla="*/ 4024156 h 6179907"/>
              <a:gd name="connsiteX1098" fmla="*/ 1144625 w 6553494"/>
              <a:gd name="connsiteY1098" fmla="*/ 4011562 h 6179907"/>
              <a:gd name="connsiteX1099" fmla="*/ 1131926 w 6553494"/>
              <a:gd name="connsiteY1099" fmla="*/ 4033106 h 6179907"/>
              <a:gd name="connsiteX1100" fmla="*/ 1144625 w 6553494"/>
              <a:gd name="connsiteY1100" fmla="*/ 4011562 h 6179907"/>
              <a:gd name="connsiteX1101" fmla="*/ 1043507 w 6553494"/>
              <a:gd name="connsiteY1101" fmla="*/ 4011005 h 6179907"/>
              <a:gd name="connsiteX1102" fmla="*/ 1080446 w 6553494"/>
              <a:gd name="connsiteY1102" fmla="*/ 4020224 h 6179907"/>
              <a:gd name="connsiteX1103" fmla="*/ 1066593 w 6553494"/>
              <a:gd name="connsiteY1103" fmla="*/ 4047881 h 6179907"/>
              <a:gd name="connsiteX1104" fmla="*/ 1043507 w 6553494"/>
              <a:gd name="connsiteY1104" fmla="*/ 4011005 h 6179907"/>
              <a:gd name="connsiteX1105" fmla="*/ 5716332 w 6553494"/>
              <a:gd name="connsiteY1105" fmla="*/ 4007716 h 6179907"/>
              <a:gd name="connsiteX1106" fmla="*/ 5723746 w 6553494"/>
              <a:gd name="connsiteY1106" fmla="*/ 4025077 h 6179907"/>
              <a:gd name="connsiteX1107" fmla="*/ 5714778 w 6553494"/>
              <a:gd name="connsiteY1107" fmla="*/ 4023328 h 6179907"/>
              <a:gd name="connsiteX1108" fmla="*/ 5716332 w 6553494"/>
              <a:gd name="connsiteY1108" fmla="*/ 4007716 h 6179907"/>
              <a:gd name="connsiteX1109" fmla="*/ 5739451 w 6553494"/>
              <a:gd name="connsiteY1109" fmla="*/ 4003827 h 6179907"/>
              <a:gd name="connsiteX1110" fmla="*/ 5756582 w 6553494"/>
              <a:gd name="connsiteY1110" fmla="*/ 4010198 h 6179907"/>
              <a:gd name="connsiteX1111" fmla="*/ 5742457 w 6553494"/>
              <a:gd name="connsiteY1111" fmla="*/ 4031308 h 6179907"/>
              <a:gd name="connsiteX1112" fmla="*/ 5731373 w 6553494"/>
              <a:gd name="connsiteY1112" fmla="*/ 4023891 h 6179907"/>
              <a:gd name="connsiteX1113" fmla="*/ 5739451 w 6553494"/>
              <a:gd name="connsiteY1113" fmla="*/ 4003827 h 6179907"/>
              <a:gd name="connsiteX1114" fmla="*/ 5531865 w 6553494"/>
              <a:gd name="connsiteY1114" fmla="*/ 3998944 h 6179907"/>
              <a:gd name="connsiteX1115" fmla="*/ 5548992 w 6553494"/>
              <a:gd name="connsiteY1115" fmla="*/ 4001855 h 6179907"/>
              <a:gd name="connsiteX1116" fmla="*/ 5552856 w 6553494"/>
              <a:gd name="connsiteY1116" fmla="*/ 4016304 h 6179907"/>
              <a:gd name="connsiteX1117" fmla="*/ 5552783 w 6553494"/>
              <a:gd name="connsiteY1117" fmla="*/ 4018328 h 6179907"/>
              <a:gd name="connsiteX1118" fmla="*/ 5562180 w 6553494"/>
              <a:gd name="connsiteY1118" fmla="*/ 4028417 h 6179907"/>
              <a:gd name="connsiteX1119" fmla="*/ 5561009 w 6553494"/>
              <a:gd name="connsiteY1119" fmla="*/ 4058521 h 6179907"/>
              <a:gd name="connsiteX1120" fmla="*/ 5536464 w 6553494"/>
              <a:gd name="connsiteY1120" fmla="*/ 4039889 h 6179907"/>
              <a:gd name="connsiteX1121" fmla="*/ 5535966 w 6553494"/>
              <a:gd name="connsiteY1121" fmla="*/ 4038096 h 6179907"/>
              <a:gd name="connsiteX1122" fmla="*/ 5527963 w 6553494"/>
              <a:gd name="connsiteY1122" fmla="*/ 4038507 h 6179907"/>
              <a:gd name="connsiteX1123" fmla="*/ 5531865 w 6553494"/>
              <a:gd name="connsiteY1123" fmla="*/ 3998944 h 6179907"/>
              <a:gd name="connsiteX1124" fmla="*/ 6211331 w 6553494"/>
              <a:gd name="connsiteY1124" fmla="*/ 3997959 h 6179907"/>
              <a:gd name="connsiteX1125" fmla="*/ 6219202 w 6553494"/>
              <a:gd name="connsiteY1125" fmla="*/ 4047992 h 6179907"/>
              <a:gd name="connsiteX1126" fmla="*/ 6211331 w 6553494"/>
              <a:gd name="connsiteY1126" fmla="*/ 3997959 h 6179907"/>
              <a:gd name="connsiteX1127" fmla="*/ 5824592 w 6553494"/>
              <a:gd name="connsiteY1127" fmla="*/ 3996244 h 6179907"/>
              <a:gd name="connsiteX1128" fmla="*/ 5817000 w 6553494"/>
              <a:gd name="connsiteY1128" fmla="*/ 4012408 h 6179907"/>
              <a:gd name="connsiteX1129" fmla="*/ 5760709 w 6553494"/>
              <a:gd name="connsiteY1129" fmla="*/ 4009432 h 6179907"/>
              <a:gd name="connsiteX1130" fmla="*/ 5824592 w 6553494"/>
              <a:gd name="connsiteY1130" fmla="*/ 3996244 h 6179907"/>
              <a:gd name="connsiteX1131" fmla="*/ 5313908 w 6553494"/>
              <a:gd name="connsiteY1131" fmla="*/ 3986439 h 6179907"/>
              <a:gd name="connsiteX1132" fmla="*/ 5308256 w 6553494"/>
              <a:gd name="connsiteY1132" fmla="*/ 3999217 h 6179907"/>
              <a:gd name="connsiteX1133" fmla="*/ 5296480 w 6553494"/>
              <a:gd name="connsiteY1133" fmla="*/ 4000866 h 6179907"/>
              <a:gd name="connsiteX1134" fmla="*/ 5313908 w 6553494"/>
              <a:gd name="connsiteY1134" fmla="*/ 3986439 h 6179907"/>
              <a:gd name="connsiteX1135" fmla="*/ 5359356 w 6553494"/>
              <a:gd name="connsiteY1135" fmla="*/ 3985317 h 6179907"/>
              <a:gd name="connsiteX1136" fmla="*/ 5373047 w 6553494"/>
              <a:gd name="connsiteY1136" fmla="*/ 3989124 h 6179907"/>
              <a:gd name="connsiteX1137" fmla="*/ 5356444 w 6553494"/>
              <a:gd name="connsiteY1137" fmla="*/ 4007984 h 6179907"/>
              <a:gd name="connsiteX1138" fmla="*/ 5350252 w 6553494"/>
              <a:gd name="connsiteY1138" fmla="*/ 4007554 h 6179907"/>
              <a:gd name="connsiteX1139" fmla="*/ 5354579 w 6553494"/>
              <a:gd name="connsiteY1139" fmla="*/ 4009058 h 6179907"/>
              <a:gd name="connsiteX1140" fmla="*/ 5359360 w 6553494"/>
              <a:gd name="connsiteY1140" fmla="*/ 4015599 h 6179907"/>
              <a:gd name="connsiteX1141" fmla="*/ 5353621 w 6553494"/>
              <a:gd name="connsiteY1141" fmla="*/ 4024035 h 6179907"/>
              <a:gd name="connsiteX1142" fmla="*/ 5329979 w 6553494"/>
              <a:gd name="connsiteY1142" fmla="*/ 4017096 h 6179907"/>
              <a:gd name="connsiteX1143" fmla="*/ 5334304 w 6553494"/>
              <a:gd name="connsiteY1143" fmla="*/ 4007376 h 6179907"/>
              <a:gd name="connsiteX1144" fmla="*/ 5337943 w 6553494"/>
              <a:gd name="connsiteY1144" fmla="*/ 4006701 h 6179907"/>
              <a:gd name="connsiteX1145" fmla="*/ 5335727 w 6553494"/>
              <a:gd name="connsiteY1145" fmla="*/ 4006547 h 6179907"/>
              <a:gd name="connsiteX1146" fmla="*/ 5359356 w 6553494"/>
              <a:gd name="connsiteY1146" fmla="*/ 3985317 h 6179907"/>
              <a:gd name="connsiteX1147" fmla="*/ 1099318 w 6553494"/>
              <a:gd name="connsiteY1147" fmla="*/ 3981134 h 6179907"/>
              <a:gd name="connsiteX1148" fmla="*/ 1115074 w 6553494"/>
              <a:gd name="connsiteY1148" fmla="*/ 3987671 h 6179907"/>
              <a:gd name="connsiteX1149" fmla="*/ 1090835 w 6553494"/>
              <a:gd name="connsiteY1149" fmla="*/ 3992422 h 6179907"/>
              <a:gd name="connsiteX1150" fmla="*/ 1099318 w 6553494"/>
              <a:gd name="connsiteY1150" fmla="*/ 3981134 h 6179907"/>
              <a:gd name="connsiteX1151" fmla="*/ 5569704 w 6553494"/>
              <a:gd name="connsiteY1151" fmla="*/ 3968839 h 6179907"/>
              <a:gd name="connsiteX1152" fmla="*/ 5594196 w 6553494"/>
              <a:gd name="connsiteY1152" fmla="*/ 3995222 h 6179907"/>
              <a:gd name="connsiteX1153" fmla="*/ 5569704 w 6553494"/>
              <a:gd name="connsiteY1153" fmla="*/ 3968839 h 6179907"/>
              <a:gd name="connsiteX1154" fmla="*/ 5962491 w 6553494"/>
              <a:gd name="connsiteY1154" fmla="*/ 3946460 h 6179907"/>
              <a:gd name="connsiteX1155" fmla="*/ 5968264 w 6553494"/>
              <a:gd name="connsiteY1155" fmla="*/ 3952105 h 6179907"/>
              <a:gd name="connsiteX1156" fmla="*/ 5945727 w 6553494"/>
              <a:gd name="connsiteY1156" fmla="*/ 3962948 h 6179907"/>
              <a:gd name="connsiteX1157" fmla="*/ 5962491 w 6553494"/>
              <a:gd name="connsiteY1157" fmla="*/ 3946460 h 6179907"/>
              <a:gd name="connsiteX1158" fmla="*/ 5495030 w 6553494"/>
              <a:gd name="connsiteY1158" fmla="*/ 3937684 h 6179907"/>
              <a:gd name="connsiteX1159" fmla="*/ 5529726 w 6553494"/>
              <a:gd name="connsiteY1159" fmla="*/ 3960981 h 6179907"/>
              <a:gd name="connsiteX1160" fmla="*/ 5550183 w 6553494"/>
              <a:gd name="connsiteY1160" fmla="*/ 3992328 h 6179907"/>
              <a:gd name="connsiteX1161" fmla="*/ 5527944 w 6553494"/>
              <a:gd name="connsiteY1161" fmla="*/ 3998654 h 6179907"/>
              <a:gd name="connsiteX1162" fmla="*/ 5495030 w 6553494"/>
              <a:gd name="connsiteY1162" fmla="*/ 3937684 h 6179907"/>
              <a:gd name="connsiteX1163" fmla="*/ 823020 w 6553494"/>
              <a:gd name="connsiteY1163" fmla="*/ 3933301 h 6179907"/>
              <a:gd name="connsiteX1164" fmla="*/ 841901 w 6553494"/>
              <a:gd name="connsiteY1164" fmla="*/ 3940019 h 6179907"/>
              <a:gd name="connsiteX1165" fmla="*/ 846695 w 6553494"/>
              <a:gd name="connsiteY1165" fmla="*/ 3968368 h 6179907"/>
              <a:gd name="connsiteX1166" fmla="*/ 798747 w 6553494"/>
              <a:gd name="connsiteY1166" fmla="*/ 3977819 h 6179907"/>
              <a:gd name="connsiteX1167" fmla="*/ 823020 w 6553494"/>
              <a:gd name="connsiteY1167" fmla="*/ 3933301 h 6179907"/>
              <a:gd name="connsiteX1168" fmla="*/ 5911709 w 6553494"/>
              <a:gd name="connsiteY1168" fmla="*/ 3919971 h 6179907"/>
              <a:gd name="connsiteX1169" fmla="*/ 5923019 w 6553494"/>
              <a:gd name="connsiteY1169" fmla="*/ 3927578 h 6179907"/>
              <a:gd name="connsiteX1170" fmla="*/ 5913719 w 6553494"/>
              <a:gd name="connsiteY1170" fmla="*/ 3940077 h 6179907"/>
              <a:gd name="connsiteX1171" fmla="*/ 5895205 w 6553494"/>
              <a:gd name="connsiteY1171" fmla="*/ 3942891 h 6179907"/>
              <a:gd name="connsiteX1172" fmla="*/ 5911709 w 6553494"/>
              <a:gd name="connsiteY1172" fmla="*/ 3919971 h 6179907"/>
              <a:gd name="connsiteX1173" fmla="*/ 5643106 w 6553494"/>
              <a:gd name="connsiteY1173" fmla="*/ 3912630 h 6179907"/>
              <a:gd name="connsiteX1174" fmla="*/ 5673482 w 6553494"/>
              <a:gd name="connsiteY1174" fmla="*/ 3931000 h 6179907"/>
              <a:gd name="connsiteX1175" fmla="*/ 5677117 w 6553494"/>
              <a:gd name="connsiteY1175" fmla="*/ 4034005 h 6179907"/>
              <a:gd name="connsiteX1176" fmla="*/ 5667837 w 6553494"/>
              <a:gd name="connsiteY1176" fmla="*/ 4037209 h 6179907"/>
              <a:gd name="connsiteX1177" fmla="*/ 5643106 w 6553494"/>
              <a:gd name="connsiteY1177" fmla="*/ 3912630 h 6179907"/>
              <a:gd name="connsiteX1178" fmla="*/ 497513 w 6553494"/>
              <a:gd name="connsiteY1178" fmla="*/ 3907292 h 6179907"/>
              <a:gd name="connsiteX1179" fmla="*/ 483662 w 6553494"/>
              <a:gd name="connsiteY1179" fmla="*/ 3930751 h 6179907"/>
              <a:gd name="connsiteX1180" fmla="*/ 497513 w 6553494"/>
              <a:gd name="connsiteY1180" fmla="*/ 3907292 h 6179907"/>
              <a:gd name="connsiteX1181" fmla="*/ 5483859 w 6553494"/>
              <a:gd name="connsiteY1181" fmla="*/ 3903105 h 6179907"/>
              <a:gd name="connsiteX1182" fmla="*/ 5491948 w 6553494"/>
              <a:gd name="connsiteY1182" fmla="*/ 3922009 h 6179907"/>
              <a:gd name="connsiteX1183" fmla="*/ 5482165 w 6553494"/>
              <a:gd name="connsiteY1183" fmla="*/ 3920104 h 6179907"/>
              <a:gd name="connsiteX1184" fmla="*/ 5483859 w 6553494"/>
              <a:gd name="connsiteY1184" fmla="*/ 3903105 h 6179907"/>
              <a:gd name="connsiteX1185" fmla="*/ 6023754 w 6553494"/>
              <a:gd name="connsiteY1185" fmla="*/ 3892481 h 6179907"/>
              <a:gd name="connsiteX1186" fmla="*/ 6032339 w 6553494"/>
              <a:gd name="connsiteY1186" fmla="*/ 3946960 h 6179907"/>
              <a:gd name="connsiteX1187" fmla="*/ 6023754 w 6553494"/>
              <a:gd name="connsiteY1187" fmla="*/ 3892481 h 6179907"/>
              <a:gd name="connsiteX1188" fmla="*/ 5800817 w 6553494"/>
              <a:gd name="connsiteY1188" fmla="*/ 3886146 h 6179907"/>
              <a:gd name="connsiteX1189" fmla="*/ 5806118 w 6553494"/>
              <a:gd name="connsiteY1189" fmla="*/ 3886863 h 6179907"/>
              <a:gd name="connsiteX1190" fmla="*/ 5817558 w 6553494"/>
              <a:gd name="connsiteY1190" fmla="*/ 3898574 h 6179907"/>
              <a:gd name="connsiteX1191" fmla="*/ 5803956 w 6553494"/>
              <a:gd name="connsiteY1191" fmla="*/ 3904506 h 6179907"/>
              <a:gd name="connsiteX1192" fmla="*/ 5796021 w 6553494"/>
              <a:gd name="connsiteY1192" fmla="*/ 3891595 h 6179907"/>
              <a:gd name="connsiteX1193" fmla="*/ 5800817 w 6553494"/>
              <a:gd name="connsiteY1193" fmla="*/ 3886146 h 6179907"/>
              <a:gd name="connsiteX1194" fmla="*/ 5884417 w 6553494"/>
              <a:gd name="connsiteY1194" fmla="*/ 3877674 h 6179907"/>
              <a:gd name="connsiteX1195" fmla="*/ 5900861 w 6553494"/>
              <a:gd name="connsiteY1195" fmla="*/ 3880752 h 6179907"/>
              <a:gd name="connsiteX1196" fmla="*/ 5884207 w 6553494"/>
              <a:gd name="connsiteY1196" fmla="*/ 3903241 h 6179907"/>
              <a:gd name="connsiteX1197" fmla="*/ 5859141 w 6553494"/>
              <a:gd name="connsiteY1197" fmla="*/ 3903720 h 6179907"/>
              <a:gd name="connsiteX1198" fmla="*/ 5884417 w 6553494"/>
              <a:gd name="connsiteY1198" fmla="*/ 3877674 h 6179907"/>
              <a:gd name="connsiteX1199" fmla="*/ 5665436 w 6553494"/>
              <a:gd name="connsiteY1199" fmla="*/ 3876715 h 6179907"/>
              <a:gd name="connsiteX1200" fmla="*/ 5675974 w 6553494"/>
              <a:gd name="connsiteY1200" fmla="*/ 3877941 h 6179907"/>
              <a:gd name="connsiteX1201" fmla="*/ 5682114 w 6553494"/>
              <a:gd name="connsiteY1201" fmla="*/ 3892554 h 6179907"/>
              <a:gd name="connsiteX1202" fmla="*/ 5649221 w 6553494"/>
              <a:gd name="connsiteY1202" fmla="*/ 3902061 h 6179907"/>
              <a:gd name="connsiteX1203" fmla="*/ 5665436 w 6553494"/>
              <a:gd name="connsiteY1203" fmla="*/ 3876715 h 6179907"/>
              <a:gd name="connsiteX1204" fmla="*/ 5497687 w 6553494"/>
              <a:gd name="connsiteY1204" fmla="*/ 3872436 h 6179907"/>
              <a:gd name="connsiteX1205" fmla="*/ 5527114 w 6553494"/>
              <a:gd name="connsiteY1205" fmla="*/ 3892534 h 6179907"/>
              <a:gd name="connsiteX1206" fmla="*/ 5534654 w 6553494"/>
              <a:gd name="connsiteY1206" fmla="*/ 3929741 h 6179907"/>
              <a:gd name="connsiteX1207" fmla="*/ 5522361 w 6553494"/>
              <a:gd name="connsiteY1207" fmla="*/ 3917233 h 6179907"/>
              <a:gd name="connsiteX1208" fmla="*/ 5521239 w 6553494"/>
              <a:gd name="connsiteY1208" fmla="*/ 3926657 h 6179907"/>
              <a:gd name="connsiteX1209" fmla="*/ 5505108 w 6553494"/>
              <a:gd name="connsiteY1209" fmla="*/ 3925571 h 6179907"/>
              <a:gd name="connsiteX1210" fmla="*/ 5504166 w 6553494"/>
              <a:gd name="connsiteY1210" fmla="*/ 3907403 h 6179907"/>
              <a:gd name="connsiteX1211" fmla="*/ 5508336 w 6553494"/>
              <a:gd name="connsiteY1211" fmla="*/ 3899387 h 6179907"/>
              <a:gd name="connsiteX1212" fmla="*/ 5720414 w 6553494"/>
              <a:gd name="connsiteY1212" fmla="*/ 3853471 h 6179907"/>
              <a:gd name="connsiteX1213" fmla="*/ 5736723 w 6553494"/>
              <a:gd name="connsiteY1213" fmla="*/ 3861934 h 6179907"/>
              <a:gd name="connsiteX1214" fmla="*/ 5731291 w 6553494"/>
              <a:gd name="connsiteY1214" fmla="*/ 3868818 h 6179907"/>
              <a:gd name="connsiteX1215" fmla="*/ 5704462 w 6553494"/>
              <a:gd name="connsiteY1215" fmla="*/ 3859762 h 6179907"/>
              <a:gd name="connsiteX1216" fmla="*/ 5720414 w 6553494"/>
              <a:gd name="connsiteY1216" fmla="*/ 3853471 h 6179907"/>
              <a:gd name="connsiteX1217" fmla="*/ 867687 w 6553494"/>
              <a:gd name="connsiteY1217" fmla="*/ 3837602 h 6179907"/>
              <a:gd name="connsiteX1218" fmla="*/ 830810 w 6553494"/>
              <a:gd name="connsiteY1218" fmla="*/ 3925933 h 6179907"/>
              <a:gd name="connsiteX1219" fmla="*/ 867687 w 6553494"/>
              <a:gd name="connsiteY1219" fmla="*/ 3837602 h 6179907"/>
              <a:gd name="connsiteX1220" fmla="*/ 5590523 w 6553494"/>
              <a:gd name="connsiteY1220" fmla="*/ 3822260 h 6179907"/>
              <a:gd name="connsiteX1221" fmla="*/ 5609633 w 6553494"/>
              <a:gd name="connsiteY1221" fmla="*/ 3822473 h 6179907"/>
              <a:gd name="connsiteX1222" fmla="*/ 5604396 w 6553494"/>
              <a:gd name="connsiteY1222" fmla="*/ 3850069 h 6179907"/>
              <a:gd name="connsiteX1223" fmla="*/ 5590523 w 6553494"/>
              <a:gd name="connsiteY1223" fmla="*/ 3822260 h 6179907"/>
              <a:gd name="connsiteX1224" fmla="*/ 5696957 w 6553494"/>
              <a:gd name="connsiteY1224" fmla="*/ 3807563 h 6179907"/>
              <a:gd name="connsiteX1225" fmla="*/ 5709292 w 6553494"/>
              <a:gd name="connsiteY1225" fmla="*/ 3815847 h 6179907"/>
              <a:gd name="connsiteX1226" fmla="*/ 5699150 w 6553494"/>
              <a:gd name="connsiteY1226" fmla="*/ 3829457 h 6179907"/>
              <a:gd name="connsiteX1227" fmla="*/ 5678956 w 6553494"/>
              <a:gd name="connsiteY1227" fmla="*/ 3832521 h 6179907"/>
              <a:gd name="connsiteX1228" fmla="*/ 5696957 w 6553494"/>
              <a:gd name="connsiteY1228" fmla="*/ 3807563 h 6179907"/>
              <a:gd name="connsiteX1229" fmla="*/ 6033606 w 6553494"/>
              <a:gd name="connsiteY1229" fmla="*/ 3802232 h 6179907"/>
              <a:gd name="connsiteX1230" fmla="*/ 6101803 w 6553494"/>
              <a:gd name="connsiteY1230" fmla="*/ 3854034 h 6179907"/>
              <a:gd name="connsiteX1231" fmla="*/ 6092689 w 6553494"/>
              <a:gd name="connsiteY1231" fmla="*/ 3862746 h 6179907"/>
              <a:gd name="connsiteX1232" fmla="*/ 6033606 w 6553494"/>
              <a:gd name="connsiteY1232" fmla="*/ 3802232 h 6179907"/>
              <a:gd name="connsiteX1233" fmla="*/ 803216 w 6553494"/>
              <a:gd name="connsiteY1233" fmla="*/ 3782836 h 6179907"/>
              <a:gd name="connsiteX1234" fmla="*/ 793596 w 6553494"/>
              <a:gd name="connsiteY1234" fmla="*/ 3820865 h 6179907"/>
              <a:gd name="connsiteX1235" fmla="*/ 779168 w 6553494"/>
              <a:gd name="connsiteY1235" fmla="*/ 3811358 h 6179907"/>
              <a:gd name="connsiteX1236" fmla="*/ 803216 w 6553494"/>
              <a:gd name="connsiteY1236" fmla="*/ 3782836 h 6179907"/>
              <a:gd name="connsiteX1237" fmla="*/ 5667190 w 6553494"/>
              <a:gd name="connsiteY1237" fmla="*/ 3761509 h 6179907"/>
              <a:gd name="connsiteX1238" fmla="*/ 5685125 w 6553494"/>
              <a:gd name="connsiteY1238" fmla="*/ 3764860 h 6179907"/>
              <a:gd name="connsiteX1239" fmla="*/ 5666961 w 6553494"/>
              <a:gd name="connsiteY1239" fmla="*/ 3789347 h 6179907"/>
              <a:gd name="connsiteX1240" fmla="*/ 5639622 w 6553494"/>
              <a:gd name="connsiteY1240" fmla="*/ 3789869 h 6179907"/>
              <a:gd name="connsiteX1241" fmla="*/ 5667190 w 6553494"/>
              <a:gd name="connsiteY1241" fmla="*/ 3761509 h 6179907"/>
              <a:gd name="connsiteX1242" fmla="*/ 5728712 w 6553494"/>
              <a:gd name="connsiteY1242" fmla="*/ 3735912 h 6179907"/>
              <a:gd name="connsiteX1243" fmla="*/ 5747258 w 6553494"/>
              <a:gd name="connsiteY1243" fmla="*/ 3745019 h 6179907"/>
              <a:gd name="connsiteX1244" fmla="*/ 5752217 w 6553494"/>
              <a:gd name="connsiteY1244" fmla="*/ 3755517 h 6179907"/>
              <a:gd name="connsiteX1245" fmla="*/ 5735371 w 6553494"/>
              <a:gd name="connsiteY1245" fmla="*/ 3779027 h 6179907"/>
              <a:gd name="connsiteX1246" fmla="*/ 5724670 w 6553494"/>
              <a:gd name="connsiteY1246" fmla="*/ 3778190 h 6179907"/>
              <a:gd name="connsiteX1247" fmla="*/ 5725731 w 6553494"/>
              <a:gd name="connsiteY1247" fmla="*/ 3779960 h 6179907"/>
              <a:gd name="connsiteX1248" fmla="*/ 5728996 w 6553494"/>
              <a:gd name="connsiteY1248" fmla="*/ 3798132 h 6179907"/>
              <a:gd name="connsiteX1249" fmla="*/ 5689515 w 6553494"/>
              <a:gd name="connsiteY1249" fmla="*/ 3778849 h 6179907"/>
              <a:gd name="connsiteX1250" fmla="*/ 5699414 w 6553494"/>
              <a:gd name="connsiteY1250" fmla="*/ 3771860 h 6179907"/>
              <a:gd name="connsiteX1251" fmla="*/ 5705292 w 6553494"/>
              <a:gd name="connsiteY1251" fmla="*/ 3769451 h 6179907"/>
              <a:gd name="connsiteX1252" fmla="*/ 5700030 w 6553494"/>
              <a:gd name="connsiteY1252" fmla="*/ 3762363 h 6179907"/>
              <a:gd name="connsiteX1253" fmla="*/ 5710855 w 6553494"/>
              <a:gd name="connsiteY1253" fmla="*/ 3738281 h 6179907"/>
              <a:gd name="connsiteX1254" fmla="*/ 5728712 w 6553494"/>
              <a:gd name="connsiteY1254" fmla="*/ 3735912 h 6179907"/>
              <a:gd name="connsiteX1255" fmla="*/ 6021881 w 6553494"/>
              <a:gd name="connsiteY1255" fmla="*/ 3725325 h 6179907"/>
              <a:gd name="connsiteX1256" fmla="*/ 6078172 w 6553494"/>
              <a:gd name="connsiteY1256" fmla="*/ 3783133 h 6179907"/>
              <a:gd name="connsiteX1257" fmla="*/ 6021881 w 6553494"/>
              <a:gd name="connsiteY1257" fmla="*/ 3725325 h 6179907"/>
              <a:gd name="connsiteX1258" fmla="*/ 640303 w 6553494"/>
              <a:gd name="connsiteY1258" fmla="*/ 3722338 h 6179907"/>
              <a:gd name="connsiteX1259" fmla="*/ 654848 w 6553494"/>
              <a:gd name="connsiteY1259" fmla="*/ 3722338 h 6179907"/>
              <a:gd name="connsiteX1260" fmla="*/ 659695 w 6553494"/>
              <a:gd name="connsiteY1260" fmla="*/ 3745386 h 6179907"/>
              <a:gd name="connsiteX1261" fmla="*/ 640302 w 6553494"/>
              <a:gd name="connsiteY1261" fmla="*/ 3749995 h 6179907"/>
              <a:gd name="connsiteX1262" fmla="*/ 640303 w 6553494"/>
              <a:gd name="connsiteY1262" fmla="*/ 3722338 h 6179907"/>
              <a:gd name="connsiteX1263" fmla="*/ 5981959 w 6553494"/>
              <a:gd name="connsiteY1263" fmla="*/ 3721362 h 6179907"/>
              <a:gd name="connsiteX1264" fmla="*/ 5991058 w 6553494"/>
              <a:gd name="connsiteY1264" fmla="*/ 3722039 h 6179907"/>
              <a:gd name="connsiteX1265" fmla="*/ 5983085 w 6553494"/>
              <a:gd name="connsiteY1265" fmla="*/ 3749176 h 6179907"/>
              <a:gd name="connsiteX1266" fmla="*/ 5975500 w 6553494"/>
              <a:gd name="connsiteY1266" fmla="*/ 3722452 h 6179907"/>
              <a:gd name="connsiteX1267" fmla="*/ 5981959 w 6553494"/>
              <a:gd name="connsiteY1267" fmla="*/ 3721362 h 6179907"/>
              <a:gd name="connsiteX1268" fmla="*/ 5646754 w 6553494"/>
              <a:gd name="connsiteY1268" fmla="*/ 3712108 h 6179907"/>
              <a:gd name="connsiteX1269" fmla="*/ 5662643 w 6553494"/>
              <a:gd name="connsiteY1269" fmla="*/ 3717342 h 6179907"/>
              <a:gd name="connsiteX1270" fmla="*/ 5665870 w 6553494"/>
              <a:gd name="connsiteY1270" fmla="*/ 3726694 h 6179907"/>
              <a:gd name="connsiteX1271" fmla="*/ 5624406 w 6553494"/>
              <a:gd name="connsiteY1271" fmla="*/ 3744008 h 6179907"/>
              <a:gd name="connsiteX1272" fmla="*/ 5646754 w 6553494"/>
              <a:gd name="connsiteY1272" fmla="*/ 3712108 h 6179907"/>
              <a:gd name="connsiteX1273" fmla="*/ 5829910 w 6553494"/>
              <a:gd name="connsiteY1273" fmla="*/ 3679363 h 6179907"/>
              <a:gd name="connsiteX1274" fmla="*/ 5904292 w 6553494"/>
              <a:gd name="connsiteY1274" fmla="*/ 3735769 h 6179907"/>
              <a:gd name="connsiteX1275" fmla="*/ 5894352 w 6553494"/>
              <a:gd name="connsiteY1275" fmla="*/ 3745255 h 6179907"/>
              <a:gd name="connsiteX1276" fmla="*/ 5829910 w 6553494"/>
              <a:gd name="connsiteY1276" fmla="*/ 3679363 h 6179907"/>
              <a:gd name="connsiteX1277" fmla="*/ 921275 w 6553494"/>
              <a:gd name="connsiteY1277" fmla="*/ 3678266 h 6179907"/>
              <a:gd name="connsiteX1278" fmla="*/ 902333 w 6553494"/>
              <a:gd name="connsiteY1278" fmla="*/ 3701603 h 6179907"/>
              <a:gd name="connsiteX1279" fmla="*/ 905271 w 6553494"/>
              <a:gd name="connsiteY1279" fmla="*/ 3683848 h 6179907"/>
              <a:gd name="connsiteX1280" fmla="*/ 921275 w 6553494"/>
              <a:gd name="connsiteY1280" fmla="*/ 3678266 h 6179907"/>
              <a:gd name="connsiteX1281" fmla="*/ 5741119 w 6553494"/>
              <a:gd name="connsiteY1281" fmla="*/ 3614981 h 6179907"/>
              <a:gd name="connsiteX1282" fmla="*/ 5772921 w 6553494"/>
              <a:gd name="connsiteY1282" fmla="*/ 3628619 h 6179907"/>
              <a:gd name="connsiteX1283" fmla="*/ 5762430 w 6553494"/>
              <a:gd name="connsiteY1283" fmla="*/ 3651994 h 6179907"/>
              <a:gd name="connsiteX1284" fmla="*/ 5744965 w 6553494"/>
              <a:gd name="connsiteY1284" fmla="*/ 3660448 h 6179907"/>
              <a:gd name="connsiteX1285" fmla="*/ 5736225 w 6553494"/>
              <a:gd name="connsiteY1285" fmla="*/ 3659993 h 6179907"/>
              <a:gd name="connsiteX1286" fmla="*/ 5743044 w 6553494"/>
              <a:gd name="connsiteY1286" fmla="*/ 3663063 h 6179907"/>
              <a:gd name="connsiteX1287" fmla="*/ 5778901 w 6553494"/>
              <a:gd name="connsiteY1287" fmla="*/ 3685124 h 6179907"/>
              <a:gd name="connsiteX1288" fmla="*/ 5708591 w 6553494"/>
              <a:gd name="connsiteY1288" fmla="*/ 3669261 h 6179907"/>
              <a:gd name="connsiteX1289" fmla="*/ 5701824 w 6553494"/>
              <a:gd name="connsiteY1289" fmla="*/ 3649018 h 6179907"/>
              <a:gd name="connsiteX1290" fmla="*/ 5718604 w 6553494"/>
              <a:gd name="connsiteY1290" fmla="*/ 3652830 h 6179907"/>
              <a:gd name="connsiteX1291" fmla="*/ 5712565 w 6553494"/>
              <a:gd name="connsiteY1291" fmla="*/ 3647582 h 6179907"/>
              <a:gd name="connsiteX1292" fmla="*/ 5710185 w 6553494"/>
              <a:gd name="connsiteY1292" fmla="*/ 3623291 h 6179907"/>
              <a:gd name="connsiteX1293" fmla="*/ 5741119 w 6553494"/>
              <a:gd name="connsiteY1293" fmla="*/ 3614981 h 6179907"/>
              <a:gd name="connsiteX1294" fmla="*/ 5817122 w 6553494"/>
              <a:gd name="connsiteY1294" fmla="*/ 3595624 h 6179907"/>
              <a:gd name="connsiteX1295" fmla="*/ 5878517 w 6553494"/>
              <a:gd name="connsiteY1295" fmla="*/ 3658567 h 6179907"/>
              <a:gd name="connsiteX1296" fmla="*/ 5817122 w 6553494"/>
              <a:gd name="connsiteY1296" fmla="*/ 3595624 h 6179907"/>
              <a:gd name="connsiteX1297" fmla="*/ 592859 w 6553494"/>
              <a:gd name="connsiteY1297" fmla="*/ 3580597 h 6179907"/>
              <a:gd name="connsiteX1298" fmla="*/ 564463 w 6553494"/>
              <a:gd name="connsiteY1298" fmla="*/ 3618394 h 6179907"/>
              <a:gd name="connsiteX1299" fmla="*/ 592859 w 6553494"/>
              <a:gd name="connsiteY1299" fmla="*/ 3580597 h 6179907"/>
              <a:gd name="connsiteX1300" fmla="*/ 1056608 w 6553494"/>
              <a:gd name="connsiteY1300" fmla="*/ 3524826 h 6179907"/>
              <a:gd name="connsiteX1301" fmla="*/ 1075240 w 6553494"/>
              <a:gd name="connsiteY1301" fmla="*/ 3579755 h 6179907"/>
              <a:gd name="connsiteX1302" fmla="*/ 1103171 w 6553494"/>
              <a:gd name="connsiteY1302" fmla="*/ 3656845 h 6179907"/>
              <a:gd name="connsiteX1303" fmla="*/ 1110266 w 6553494"/>
              <a:gd name="connsiteY1303" fmla="*/ 3653399 h 6179907"/>
              <a:gd name="connsiteX1304" fmla="*/ 1106719 w 6553494"/>
              <a:gd name="connsiteY1304" fmla="*/ 3643064 h 6179907"/>
              <a:gd name="connsiteX1305" fmla="*/ 1106719 w 6553494"/>
              <a:gd name="connsiteY1305" fmla="*/ 3632728 h 6179907"/>
              <a:gd name="connsiteX1306" fmla="*/ 1092531 w 6553494"/>
              <a:gd name="connsiteY1306" fmla="*/ 3584492 h 6179907"/>
              <a:gd name="connsiteX1307" fmla="*/ 1085437 w 6553494"/>
              <a:gd name="connsiteY1307" fmla="*/ 3560374 h 6179907"/>
              <a:gd name="connsiteX1308" fmla="*/ 1081891 w 6553494"/>
              <a:gd name="connsiteY1308" fmla="*/ 3546593 h 6179907"/>
              <a:gd name="connsiteX1309" fmla="*/ 1081891 w 6553494"/>
              <a:gd name="connsiteY1309" fmla="*/ 3539703 h 6179907"/>
              <a:gd name="connsiteX1310" fmla="*/ 1085437 w 6553494"/>
              <a:gd name="connsiteY1310" fmla="*/ 3546593 h 6179907"/>
              <a:gd name="connsiteX1311" fmla="*/ 1088984 w 6553494"/>
              <a:gd name="connsiteY1311" fmla="*/ 3560374 h 6179907"/>
              <a:gd name="connsiteX1312" fmla="*/ 1092531 w 6553494"/>
              <a:gd name="connsiteY1312" fmla="*/ 3577601 h 6179907"/>
              <a:gd name="connsiteX1313" fmla="*/ 1110266 w 6553494"/>
              <a:gd name="connsiteY1313" fmla="*/ 3594829 h 6179907"/>
              <a:gd name="connsiteX1314" fmla="*/ 1101398 w 6553494"/>
              <a:gd name="connsiteY1314" fmla="*/ 3555638 h 6179907"/>
              <a:gd name="connsiteX1315" fmla="*/ 1095526 w 6553494"/>
              <a:gd name="connsiteY1315" fmla="*/ 3531394 h 6179907"/>
              <a:gd name="connsiteX1316" fmla="*/ 1090045 w 6553494"/>
              <a:gd name="connsiteY1316" fmla="*/ 3530311 h 6179907"/>
              <a:gd name="connsiteX1317" fmla="*/ 1066080 w 6553494"/>
              <a:gd name="connsiteY1317" fmla="*/ 3535817 h 6179907"/>
              <a:gd name="connsiteX1318" fmla="*/ 6165654 w 6553494"/>
              <a:gd name="connsiteY1318" fmla="*/ 3516525 h 6179907"/>
              <a:gd name="connsiteX1319" fmla="*/ 6185027 w 6553494"/>
              <a:gd name="connsiteY1319" fmla="*/ 3521336 h 6179907"/>
              <a:gd name="connsiteX1320" fmla="*/ 6191152 w 6553494"/>
              <a:gd name="connsiteY1320" fmla="*/ 3532462 h 6179907"/>
              <a:gd name="connsiteX1321" fmla="*/ 6171256 w 6553494"/>
              <a:gd name="connsiteY1321" fmla="*/ 3551873 h 6179907"/>
              <a:gd name="connsiteX1322" fmla="*/ 6142175 w 6553494"/>
              <a:gd name="connsiteY1322" fmla="*/ 3554594 h 6179907"/>
              <a:gd name="connsiteX1323" fmla="*/ 6165654 w 6553494"/>
              <a:gd name="connsiteY1323" fmla="*/ 3516525 h 6179907"/>
              <a:gd name="connsiteX1324" fmla="*/ 1047582 w 6553494"/>
              <a:gd name="connsiteY1324" fmla="*/ 3510950 h 6179907"/>
              <a:gd name="connsiteX1325" fmla="*/ 1047751 w 6553494"/>
              <a:gd name="connsiteY1325" fmla="*/ 3511279 h 6179907"/>
              <a:gd name="connsiteX1326" fmla="*/ 1048335 w 6553494"/>
              <a:gd name="connsiteY1326" fmla="*/ 3511327 h 6179907"/>
              <a:gd name="connsiteX1327" fmla="*/ 1048211 w 6553494"/>
              <a:gd name="connsiteY1327" fmla="*/ 3511115 h 6179907"/>
              <a:gd name="connsiteX1328" fmla="*/ 6143329 w 6553494"/>
              <a:gd name="connsiteY1328" fmla="*/ 3477509 h 6179907"/>
              <a:gd name="connsiteX1329" fmla="*/ 6164551 w 6553494"/>
              <a:gd name="connsiteY1329" fmla="*/ 3481070 h 6179907"/>
              <a:gd name="connsiteX1330" fmla="*/ 6127877 w 6553494"/>
              <a:gd name="connsiteY1330" fmla="*/ 3508467 h 6179907"/>
              <a:gd name="connsiteX1331" fmla="*/ 6118862 w 6553494"/>
              <a:gd name="connsiteY1331" fmla="*/ 3513719 h 6179907"/>
              <a:gd name="connsiteX1332" fmla="*/ 6112072 w 6553494"/>
              <a:gd name="connsiteY1332" fmla="*/ 3527072 h 6179907"/>
              <a:gd name="connsiteX1333" fmla="*/ 6103145 w 6553494"/>
              <a:gd name="connsiteY1333" fmla="*/ 3522872 h 6179907"/>
              <a:gd name="connsiteX1334" fmla="*/ 6091998 w 6553494"/>
              <a:gd name="connsiteY1334" fmla="*/ 3529365 h 6179907"/>
              <a:gd name="connsiteX1335" fmla="*/ 6095012 w 6553494"/>
              <a:gd name="connsiteY1335" fmla="*/ 3513841 h 6179907"/>
              <a:gd name="connsiteX1336" fmla="*/ 6092322 w 6553494"/>
              <a:gd name="connsiteY1336" fmla="*/ 3506175 h 6179907"/>
              <a:gd name="connsiteX1337" fmla="*/ 6099028 w 6553494"/>
              <a:gd name="connsiteY1337" fmla="*/ 3494307 h 6179907"/>
              <a:gd name="connsiteX1338" fmla="*/ 6110052 w 6553494"/>
              <a:gd name="connsiteY1338" fmla="*/ 3493808 h 6179907"/>
              <a:gd name="connsiteX1339" fmla="*/ 6117134 w 6553494"/>
              <a:gd name="connsiteY1339" fmla="*/ 3487359 h 6179907"/>
              <a:gd name="connsiteX1340" fmla="*/ 6143329 w 6553494"/>
              <a:gd name="connsiteY1340" fmla="*/ 3477509 h 6179907"/>
              <a:gd name="connsiteX1341" fmla="*/ 5989790 w 6553494"/>
              <a:gd name="connsiteY1341" fmla="*/ 3438487 h 6179907"/>
              <a:gd name="connsiteX1342" fmla="*/ 6004081 w 6553494"/>
              <a:gd name="connsiteY1342" fmla="*/ 3449611 h 6179907"/>
              <a:gd name="connsiteX1343" fmla="*/ 6021954 w 6553494"/>
              <a:gd name="connsiteY1343" fmla="*/ 3451217 h 6179907"/>
              <a:gd name="connsiteX1344" fmla="*/ 6021011 w 6553494"/>
              <a:gd name="connsiteY1344" fmla="*/ 3462789 h 6179907"/>
              <a:gd name="connsiteX1345" fmla="*/ 6038773 w 6553494"/>
              <a:gd name="connsiteY1345" fmla="*/ 3476614 h 6179907"/>
              <a:gd name="connsiteX1346" fmla="*/ 6003091 w 6553494"/>
              <a:gd name="connsiteY1346" fmla="*/ 3490176 h 6179907"/>
              <a:gd name="connsiteX1347" fmla="*/ 5995492 w 6553494"/>
              <a:gd name="connsiteY1347" fmla="*/ 3484894 h 6179907"/>
              <a:gd name="connsiteX1348" fmla="*/ 5982332 w 6553494"/>
              <a:gd name="connsiteY1348" fmla="*/ 3490349 h 6179907"/>
              <a:gd name="connsiteX1349" fmla="*/ 5980817 w 6553494"/>
              <a:gd name="connsiteY1349" fmla="*/ 3458277 h 6179907"/>
              <a:gd name="connsiteX1350" fmla="*/ 5981615 w 6553494"/>
              <a:gd name="connsiteY1350" fmla="*/ 3457919 h 6179907"/>
              <a:gd name="connsiteX1351" fmla="*/ 5985924 w 6553494"/>
              <a:gd name="connsiteY1351" fmla="*/ 3445259 h 6179907"/>
              <a:gd name="connsiteX1352" fmla="*/ 5989790 w 6553494"/>
              <a:gd name="connsiteY1352" fmla="*/ 3438487 h 6179907"/>
              <a:gd name="connsiteX1353" fmla="*/ 807102 w 6553494"/>
              <a:gd name="connsiteY1353" fmla="*/ 3403693 h 6179907"/>
              <a:gd name="connsiteX1354" fmla="*/ 789281 w 6553494"/>
              <a:gd name="connsiteY1354" fmla="*/ 3429119 h 6179907"/>
              <a:gd name="connsiteX1355" fmla="*/ 787069 w 6553494"/>
              <a:gd name="connsiteY1355" fmla="*/ 3418777 h 6179907"/>
              <a:gd name="connsiteX1356" fmla="*/ 807102 w 6553494"/>
              <a:gd name="connsiteY1356" fmla="*/ 3403693 h 6179907"/>
              <a:gd name="connsiteX1357" fmla="*/ 5973933 w 6553494"/>
              <a:gd name="connsiteY1357" fmla="*/ 3368271 h 6179907"/>
              <a:gd name="connsiteX1358" fmla="*/ 5995064 w 6553494"/>
              <a:gd name="connsiteY1358" fmla="*/ 3373511 h 6179907"/>
              <a:gd name="connsiteX1359" fmla="*/ 6001745 w 6553494"/>
              <a:gd name="connsiteY1359" fmla="*/ 3385626 h 6179907"/>
              <a:gd name="connsiteX1360" fmla="*/ 5980044 w 6553494"/>
              <a:gd name="connsiteY1360" fmla="*/ 3406760 h 6179907"/>
              <a:gd name="connsiteX1361" fmla="*/ 5948326 w 6553494"/>
              <a:gd name="connsiteY1361" fmla="*/ 3409724 h 6179907"/>
              <a:gd name="connsiteX1362" fmla="*/ 5973933 w 6553494"/>
              <a:gd name="connsiteY1362" fmla="*/ 3368271 h 6179907"/>
              <a:gd name="connsiteX1363" fmla="*/ 6069230 w 6553494"/>
              <a:gd name="connsiteY1363" fmla="*/ 3344558 h 6179907"/>
              <a:gd name="connsiteX1364" fmla="*/ 6085316 w 6553494"/>
              <a:gd name="connsiteY1364" fmla="*/ 3351389 h 6179907"/>
              <a:gd name="connsiteX1365" fmla="*/ 6085091 w 6553494"/>
              <a:gd name="connsiteY1365" fmla="*/ 3361727 h 6179907"/>
              <a:gd name="connsiteX1366" fmla="*/ 6054764 w 6553494"/>
              <a:gd name="connsiteY1366" fmla="*/ 3357807 h 6179907"/>
              <a:gd name="connsiteX1367" fmla="*/ 6069230 w 6553494"/>
              <a:gd name="connsiteY1367" fmla="*/ 3344558 h 6179907"/>
              <a:gd name="connsiteX1368" fmla="*/ 5922949 w 6553494"/>
              <a:gd name="connsiteY1368" fmla="*/ 3343099 h 6179907"/>
              <a:gd name="connsiteX1369" fmla="*/ 5915493 w 6553494"/>
              <a:gd name="connsiteY1369" fmla="*/ 3379756 h 6179907"/>
              <a:gd name="connsiteX1370" fmla="*/ 5922949 w 6553494"/>
              <a:gd name="connsiteY1370" fmla="*/ 3343099 h 6179907"/>
              <a:gd name="connsiteX1371" fmla="*/ 995603 w 6553494"/>
              <a:gd name="connsiteY1371" fmla="*/ 3288613 h 6179907"/>
              <a:gd name="connsiteX1372" fmla="*/ 999557 w 6553494"/>
              <a:gd name="connsiteY1372" fmla="*/ 3304596 h 6179907"/>
              <a:gd name="connsiteX1373" fmla="*/ 1010248 w 6553494"/>
              <a:gd name="connsiteY1373" fmla="*/ 3299057 h 6179907"/>
              <a:gd name="connsiteX1374" fmla="*/ 6059161 w 6553494"/>
              <a:gd name="connsiteY1374" fmla="*/ 3282111 h 6179907"/>
              <a:gd name="connsiteX1375" fmla="*/ 6079706 w 6553494"/>
              <a:gd name="connsiteY1375" fmla="*/ 3290548 h 6179907"/>
              <a:gd name="connsiteX1376" fmla="*/ 6085650 w 6553494"/>
              <a:gd name="connsiteY1376" fmla="*/ 3303804 h 6179907"/>
              <a:gd name="connsiteX1377" fmla="*/ 6043777 w 6553494"/>
              <a:gd name="connsiteY1377" fmla="*/ 3300691 h 6179907"/>
              <a:gd name="connsiteX1378" fmla="*/ 6038846 w 6553494"/>
              <a:gd name="connsiteY1378" fmla="*/ 3288113 h 6179907"/>
              <a:gd name="connsiteX1379" fmla="*/ 6059161 w 6553494"/>
              <a:gd name="connsiteY1379" fmla="*/ 3282111 h 6179907"/>
              <a:gd name="connsiteX1380" fmla="*/ 993283 w 6553494"/>
              <a:gd name="connsiteY1380" fmla="*/ 3277524 h 6179907"/>
              <a:gd name="connsiteX1381" fmla="*/ 992917 w 6553494"/>
              <a:gd name="connsiteY1381" fmla="*/ 3277755 h 6179907"/>
              <a:gd name="connsiteX1382" fmla="*/ 993513 w 6553494"/>
              <a:gd name="connsiteY1382" fmla="*/ 3280162 h 6179907"/>
              <a:gd name="connsiteX1383" fmla="*/ 129377 w 6553494"/>
              <a:gd name="connsiteY1383" fmla="*/ 3245416 h 6179907"/>
              <a:gd name="connsiteX1384" fmla="*/ 109940 w 6553494"/>
              <a:gd name="connsiteY1384" fmla="*/ 3273100 h 6179907"/>
              <a:gd name="connsiteX1385" fmla="*/ 107528 w 6553494"/>
              <a:gd name="connsiteY1385" fmla="*/ 3261840 h 6179907"/>
              <a:gd name="connsiteX1386" fmla="*/ 129377 w 6553494"/>
              <a:gd name="connsiteY1386" fmla="*/ 3245416 h 6179907"/>
              <a:gd name="connsiteX1387" fmla="*/ 5867137 w 6553494"/>
              <a:gd name="connsiteY1387" fmla="*/ 3245117 h 6179907"/>
              <a:gd name="connsiteX1388" fmla="*/ 5893349 w 6553494"/>
              <a:gd name="connsiteY1388" fmla="*/ 3265571 h 6179907"/>
              <a:gd name="connsiteX1389" fmla="*/ 5956472 w 6553494"/>
              <a:gd name="connsiteY1389" fmla="*/ 3280655 h 6179907"/>
              <a:gd name="connsiteX1390" fmla="*/ 5905982 w 6553494"/>
              <a:gd name="connsiteY1390" fmla="*/ 3288517 h 6179907"/>
              <a:gd name="connsiteX1391" fmla="*/ 5906196 w 6553494"/>
              <a:gd name="connsiteY1391" fmla="*/ 3343218 h 6179907"/>
              <a:gd name="connsiteX1392" fmla="*/ 5867137 w 6553494"/>
              <a:gd name="connsiteY1392" fmla="*/ 3245117 h 6179907"/>
              <a:gd name="connsiteX1393" fmla="*/ 5714505 w 6553494"/>
              <a:gd name="connsiteY1393" fmla="*/ 3244717 h 6179907"/>
              <a:gd name="connsiteX1394" fmla="*/ 5742333 w 6553494"/>
              <a:gd name="connsiteY1394" fmla="*/ 3274800 h 6179907"/>
              <a:gd name="connsiteX1395" fmla="*/ 5743451 w 6553494"/>
              <a:gd name="connsiteY1395" fmla="*/ 3309932 h 6179907"/>
              <a:gd name="connsiteX1396" fmla="*/ 5714505 w 6553494"/>
              <a:gd name="connsiteY1396" fmla="*/ 3244717 h 6179907"/>
              <a:gd name="connsiteX1397" fmla="*/ 5849907 w 6553494"/>
              <a:gd name="connsiteY1397" fmla="*/ 3217097 h 6179907"/>
              <a:gd name="connsiteX1398" fmla="*/ 5867886 w 6553494"/>
              <a:gd name="connsiteY1398" fmla="*/ 3242199 h 6179907"/>
              <a:gd name="connsiteX1399" fmla="*/ 5828722 w 6553494"/>
              <a:gd name="connsiteY1399" fmla="*/ 3247114 h 6179907"/>
              <a:gd name="connsiteX1400" fmla="*/ 5828530 w 6553494"/>
              <a:gd name="connsiteY1400" fmla="*/ 3245953 h 6179907"/>
              <a:gd name="connsiteX1401" fmla="*/ 5807446 w 6553494"/>
              <a:gd name="connsiteY1401" fmla="*/ 3261128 h 6179907"/>
              <a:gd name="connsiteX1402" fmla="*/ 5774874 w 6553494"/>
              <a:gd name="connsiteY1402" fmla="*/ 3279386 h 6179907"/>
              <a:gd name="connsiteX1403" fmla="*/ 5820583 w 6553494"/>
              <a:gd name="connsiteY1403" fmla="*/ 3235366 h 6179907"/>
              <a:gd name="connsiteX1404" fmla="*/ 5826938 w 6553494"/>
              <a:gd name="connsiteY1404" fmla="*/ 3236383 h 6179907"/>
              <a:gd name="connsiteX1405" fmla="*/ 5825889 w 6553494"/>
              <a:gd name="connsiteY1405" fmla="*/ 3230069 h 6179907"/>
              <a:gd name="connsiteX1406" fmla="*/ 5849907 w 6553494"/>
              <a:gd name="connsiteY1406" fmla="*/ 3217097 h 6179907"/>
              <a:gd name="connsiteX1407" fmla="*/ 5680114 w 6553494"/>
              <a:gd name="connsiteY1407" fmla="*/ 3216186 h 6179907"/>
              <a:gd name="connsiteX1408" fmla="*/ 5718949 w 6553494"/>
              <a:gd name="connsiteY1408" fmla="*/ 3220950 h 6179907"/>
              <a:gd name="connsiteX1409" fmla="*/ 5689621 w 6553494"/>
              <a:gd name="connsiteY1409" fmla="*/ 3249078 h 6179907"/>
              <a:gd name="connsiteX1410" fmla="*/ 5680114 w 6553494"/>
              <a:gd name="connsiteY1410" fmla="*/ 3216186 h 6179907"/>
              <a:gd name="connsiteX1411" fmla="*/ 1030652 w 6553494"/>
              <a:gd name="connsiteY1411" fmla="*/ 3190317 h 6179907"/>
              <a:gd name="connsiteX1412" fmla="*/ 1029265 w 6553494"/>
              <a:gd name="connsiteY1412" fmla="*/ 3190501 h 6179907"/>
              <a:gd name="connsiteX1413" fmla="*/ 1025388 w 6553494"/>
              <a:gd name="connsiteY1413" fmla="*/ 3196462 h 6179907"/>
              <a:gd name="connsiteX1414" fmla="*/ 989507 w 6553494"/>
              <a:gd name="connsiteY1414" fmla="*/ 3215385 h 6179907"/>
              <a:gd name="connsiteX1415" fmla="*/ 986516 w 6553494"/>
              <a:gd name="connsiteY1415" fmla="*/ 3246136 h 6179907"/>
              <a:gd name="connsiteX1416" fmla="*/ 992670 w 6553494"/>
              <a:gd name="connsiteY1416" fmla="*/ 3270478 h 6179907"/>
              <a:gd name="connsiteX1417" fmla="*/ 992591 w 6553494"/>
              <a:gd name="connsiteY1417" fmla="*/ 3269585 h 6179907"/>
              <a:gd name="connsiteX1418" fmla="*/ 1014002 w 6553494"/>
              <a:gd name="connsiteY1418" fmla="*/ 3268147 h 6179907"/>
              <a:gd name="connsiteX1419" fmla="*/ 1029205 w 6553494"/>
              <a:gd name="connsiteY1419" fmla="*/ 3277572 h 6179907"/>
              <a:gd name="connsiteX1420" fmla="*/ 1029223 w 6553494"/>
              <a:gd name="connsiteY1420" fmla="*/ 3276927 h 6179907"/>
              <a:gd name="connsiteX1421" fmla="*/ 1028686 w 6553494"/>
              <a:gd name="connsiteY1421" fmla="*/ 3274410 h 6179907"/>
              <a:gd name="connsiteX1422" fmla="*/ 1029274 w 6553494"/>
              <a:gd name="connsiteY1422" fmla="*/ 3275122 h 6179907"/>
              <a:gd name="connsiteX1423" fmla="*/ 1029517 w 6553494"/>
              <a:gd name="connsiteY1423" fmla="*/ 3266505 h 6179907"/>
              <a:gd name="connsiteX1424" fmla="*/ 1035520 w 6553494"/>
              <a:gd name="connsiteY1424" fmla="*/ 3267899 h 6179907"/>
              <a:gd name="connsiteX1425" fmla="*/ 1033921 w 6553494"/>
              <a:gd name="connsiteY1425" fmla="*/ 3227820 h 6179907"/>
              <a:gd name="connsiteX1426" fmla="*/ 1031713 w 6553494"/>
              <a:gd name="connsiteY1426" fmla="*/ 3231183 h 6179907"/>
              <a:gd name="connsiteX1427" fmla="*/ 1010648 w 6553494"/>
              <a:gd name="connsiteY1427" fmla="*/ 3218828 h 6179907"/>
              <a:gd name="connsiteX1428" fmla="*/ 1014140 w 6553494"/>
              <a:gd name="connsiteY1428" fmla="*/ 3207385 h 6179907"/>
              <a:gd name="connsiteX1429" fmla="*/ 1027576 w 6553494"/>
              <a:gd name="connsiteY1429" fmla="*/ 3213337 h 6179907"/>
              <a:gd name="connsiteX1430" fmla="*/ 1033574 w 6553494"/>
              <a:gd name="connsiteY1430" fmla="*/ 3219114 h 6179907"/>
              <a:gd name="connsiteX1431" fmla="*/ 1033563 w 6553494"/>
              <a:gd name="connsiteY1431" fmla="*/ 3218853 h 6179907"/>
              <a:gd name="connsiteX1432" fmla="*/ 478275 w 6553494"/>
              <a:gd name="connsiteY1432" fmla="*/ 3186487 h 6179907"/>
              <a:gd name="connsiteX1433" fmla="*/ 440566 w 6553494"/>
              <a:gd name="connsiteY1433" fmla="*/ 3234023 h 6179907"/>
              <a:gd name="connsiteX1434" fmla="*/ 478275 w 6553494"/>
              <a:gd name="connsiteY1434" fmla="*/ 3186487 h 6179907"/>
              <a:gd name="connsiteX1435" fmla="*/ 5754567 w 6553494"/>
              <a:gd name="connsiteY1435" fmla="*/ 3164994 h 6179907"/>
              <a:gd name="connsiteX1436" fmla="*/ 5761417 w 6553494"/>
              <a:gd name="connsiteY1436" fmla="*/ 3171104 h 6179907"/>
              <a:gd name="connsiteX1437" fmla="*/ 5753175 w 6553494"/>
              <a:gd name="connsiteY1437" fmla="*/ 3183672 h 6179907"/>
              <a:gd name="connsiteX1438" fmla="*/ 5744833 w 6553494"/>
              <a:gd name="connsiteY1438" fmla="*/ 3167560 h 6179907"/>
              <a:gd name="connsiteX1439" fmla="*/ 5754567 w 6553494"/>
              <a:gd name="connsiteY1439" fmla="*/ 3164994 h 6179907"/>
              <a:gd name="connsiteX1440" fmla="*/ 354378 w 6553494"/>
              <a:gd name="connsiteY1440" fmla="*/ 3158831 h 6179907"/>
              <a:gd name="connsiteX1441" fmla="*/ 282232 w 6553494"/>
              <a:gd name="connsiteY1441" fmla="*/ 3220627 h 6179907"/>
              <a:gd name="connsiteX1442" fmla="*/ 354378 w 6553494"/>
              <a:gd name="connsiteY1442" fmla="*/ 3158831 h 6179907"/>
              <a:gd name="connsiteX1443" fmla="*/ 6551765 w 6553494"/>
              <a:gd name="connsiteY1443" fmla="*/ 3150615 h 6179907"/>
              <a:gd name="connsiteX1444" fmla="*/ 6512093 w 6553494"/>
              <a:gd name="connsiteY1444" fmla="*/ 3207586 h 6179907"/>
              <a:gd name="connsiteX1445" fmla="*/ 6551765 w 6553494"/>
              <a:gd name="connsiteY1445" fmla="*/ 3150615 h 6179907"/>
              <a:gd name="connsiteX1446" fmla="*/ 507035 w 6553494"/>
              <a:gd name="connsiteY1446" fmla="*/ 3084447 h 6179907"/>
              <a:gd name="connsiteX1447" fmla="*/ 500437 w 6553494"/>
              <a:gd name="connsiteY1447" fmla="*/ 3127410 h 6179907"/>
              <a:gd name="connsiteX1448" fmla="*/ 482185 w 6553494"/>
              <a:gd name="connsiteY1448" fmla="*/ 3116985 h 6179907"/>
              <a:gd name="connsiteX1449" fmla="*/ 507035 w 6553494"/>
              <a:gd name="connsiteY1449" fmla="*/ 3084447 h 6179907"/>
              <a:gd name="connsiteX1450" fmla="*/ 5934720 w 6553494"/>
              <a:gd name="connsiteY1450" fmla="*/ 3074990 h 6179907"/>
              <a:gd name="connsiteX1451" fmla="*/ 5952099 w 6553494"/>
              <a:gd name="connsiteY1451" fmla="*/ 3087022 h 6179907"/>
              <a:gd name="connsiteX1452" fmla="*/ 5922040 w 6553494"/>
              <a:gd name="connsiteY1452" fmla="*/ 3118315 h 6179907"/>
              <a:gd name="connsiteX1453" fmla="*/ 5934720 w 6553494"/>
              <a:gd name="connsiteY1453" fmla="*/ 3074990 h 6179907"/>
              <a:gd name="connsiteX1454" fmla="*/ 5717329 w 6553494"/>
              <a:gd name="connsiteY1454" fmla="*/ 3056969 h 6179907"/>
              <a:gd name="connsiteX1455" fmla="*/ 5732480 w 6553494"/>
              <a:gd name="connsiteY1455" fmla="*/ 3062550 h 6179907"/>
              <a:gd name="connsiteX1456" fmla="*/ 5735646 w 6553494"/>
              <a:gd name="connsiteY1456" fmla="*/ 3065956 h 6179907"/>
              <a:gd name="connsiteX1457" fmla="*/ 5751265 w 6553494"/>
              <a:gd name="connsiteY1457" fmla="*/ 3070660 h 6179907"/>
              <a:gd name="connsiteX1458" fmla="*/ 5748422 w 6553494"/>
              <a:gd name="connsiteY1458" fmla="*/ 3109874 h 6179907"/>
              <a:gd name="connsiteX1459" fmla="*/ 5743811 w 6553494"/>
              <a:gd name="connsiteY1459" fmla="*/ 3114897 h 6179907"/>
              <a:gd name="connsiteX1460" fmla="*/ 5739086 w 6553494"/>
              <a:gd name="connsiteY1460" fmla="*/ 3123178 h 6179907"/>
              <a:gd name="connsiteX1461" fmla="*/ 5735572 w 6553494"/>
              <a:gd name="connsiteY1461" fmla="*/ 3123873 h 6179907"/>
              <a:gd name="connsiteX1462" fmla="*/ 5727547 w 6553494"/>
              <a:gd name="connsiteY1462" fmla="*/ 3132615 h 6179907"/>
              <a:gd name="connsiteX1463" fmla="*/ 5723953 w 6553494"/>
              <a:gd name="connsiteY1463" fmla="*/ 3133485 h 6179907"/>
              <a:gd name="connsiteX1464" fmla="*/ 5726299 w 6553494"/>
              <a:gd name="connsiteY1464" fmla="*/ 3137023 h 6179907"/>
              <a:gd name="connsiteX1465" fmla="*/ 5720171 w 6553494"/>
              <a:gd name="connsiteY1465" fmla="*/ 3147283 h 6179907"/>
              <a:gd name="connsiteX1466" fmla="*/ 5710266 w 6553494"/>
              <a:gd name="connsiteY1466" fmla="*/ 3144051 h 6179907"/>
              <a:gd name="connsiteX1467" fmla="*/ 5704701 w 6553494"/>
              <a:gd name="connsiteY1467" fmla="*/ 3138147 h 6179907"/>
              <a:gd name="connsiteX1468" fmla="*/ 5699348 w 6553494"/>
              <a:gd name="connsiteY1468" fmla="*/ 3139442 h 6179907"/>
              <a:gd name="connsiteX1469" fmla="*/ 5696246 w 6553494"/>
              <a:gd name="connsiteY1469" fmla="*/ 3138376 h 6179907"/>
              <a:gd name="connsiteX1470" fmla="*/ 5700529 w 6553494"/>
              <a:gd name="connsiteY1470" fmla="*/ 3152594 h 6179907"/>
              <a:gd name="connsiteX1471" fmla="*/ 5700434 w 6553494"/>
              <a:gd name="connsiteY1471" fmla="*/ 3165222 h 6179907"/>
              <a:gd name="connsiteX1472" fmla="*/ 5708606 w 6553494"/>
              <a:gd name="connsiteY1472" fmla="*/ 3172895 h 6179907"/>
              <a:gd name="connsiteX1473" fmla="*/ 5676304 w 6553494"/>
              <a:gd name="connsiteY1473" fmla="*/ 3197616 h 6179907"/>
              <a:gd name="connsiteX1474" fmla="*/ 5671125 w 6553494"/>
              <a:gd name="connsiteY1474" fmla="*/ 3158256 h 6179907"/>
              <a:gd name="connsiteX1475" fmla="*/ 5675147 w 6553494"/>
              <a:gd name="connsiteY1475" fmla="*/ 3158009 h 6179907"/>
              <a:gd name="connsiteX1476" fmla="*/ 5657991 w 6553494"/>
              <a:gd name="connsiteY1476" fmla="*/ 3134598 h 6179907"/>
              <a:gd name="connsiteX1477" fmla="*/ 5648343 w 6553494"/>
              <a:gd name="connsiteY1477" fmla="*/ 3072750 h 6179907"/>
              <a:gd name="connsiteX1478" fmla="*/ 5670458 w 6553494"/>
              <a:gd name="connsiteY1478" fmla="*/ 3079587 h 6179907"/>
              <a:gd name="connsiteX1479" fmla="*/ 5671572 w 6553494"/>
              <a:gd name="connsiteY1479" fmla="*/ 3082244 h 6179907"/>
              <a:gd name="connsiteX1480" fmla="*/ 5672328 w 6553494"/>
              <a:gd name="connsiteY1480" fmla="*/ 3080540 h 6179907"/>
              <a:gd name="connsiteX1481" fmla="*/ 5685745 w 6553494"/>
              <a:gd name="connsiteY1481" fmla="*/ 3069236 h 6179907"/>
              <a:gd name="connsiteX1482" fmla="*/ 5703215 w 6553494"/>
              <a:gd name="connsiteY1482" fmla="*/ 3066086 h 6179907"/>
              <a:gd name="connsiteX1483" fmla="*/ 5702530 w 6553494"/>
              <a:gd name="connsiteY1483" fmla="*/ 3059291 h 6179907"/>
              <a:gd name="connsiteX1484" fmla="*/ 5717329 w 6553494"/>
              <a:gd name="connsiteY1484" fmla="*/ 3056969 h 6179907"/>
              <a:gd name="connsiteX1485" fmla="*/ 5771923 w 6553494"/>
              <a:gd name="connsiteY1485" fmla="*/ 3029806 h 6179907"/>
              <a:gd name="connsiteX1486" fmla="*/ 5781622 w 6553494"/>
              <a:gd name="connsiteY1486" fmla="*/ 3033670 h 6179907"/>
              <a:gd name="connsiteX1487" fmla="*/ 5773545 w 6553494"/>
              <a:gd name="connsiteY1487" fmla="*/ 3053733 h 6179907"/>
              <a:gd name="connsiteX1488" fmla="*/ 5756413 w 6553494"/>
              <a:gd name="connsiteY1488" fmla="*/ 3047363 h 6179907"/>
              <a:gd name="connsiteX1489" fmla="*/ 5771923 w 6553494"/>
              <a:gd name="connsiteY1489" fmla="*/ 3029806 h 6179907"/>
              <a:gd name="connsiteX1490" fmla="*/ 5682199 w 6553494"/>
              <a:gd name="connsiteY1490" fmla="*/ 3022820 h 6179907"/>
              <a:gd name="connsiteX1491" fmla="*/ 5689884 w 6553494"/>
              <a:gd name="connsiteY1491" fmla="*/ 3023459 h 6179907"/>
              <a:gd name="connsiteX1492" fmla="*/ 5665045 w 6553494"/>
              <a:gd name="connsiteY1492" fmla="*/ 3041087 h 6179907"/>
              <a:gd name="connsiteX1493" fmla="*/ 5682199 w 6553494"/>
              <a:gd name="connsiteY1493" fmla="*/ 3022820 h 6179907"/>
              <a:gd name="connsiteX1494" fmla="*/ 5917039 w 6553494"/>
              <a:gd name="connsiteY1494" fmla="*/ 3011450 h 6179907"/>
              <a:gd name="connsiteX1495" fmla="*/ 5945007 w 6553494"/>
              <a:gd name="connsiteY1495" fmla="*/ 3022838 h 6179907"/>
              <a:gd name="connsiteX1496" fmla="*/ 5933327 w 6553494"/>
              <a:gd name="connsiteY1496" fmla="*/ 3046242 h 6179907"/>
              <a:gd name="connsiteX1497" fmla="*/ 5888403 w 6553494"/>
              <a:gd name="connsiteY1497" fmla="*/ 3019117 h 6179907"/>
              <a:gd name="connsiteX1498" fmla="*/ 5917039 w 6553494"/>
              <a:gd name="connsiteY1498" fmla="*/ 3011450 h 6179907"/>
              <a:gd name="connsiteX1499" fmla="*/ 5984292 w 6553494"/>
              <a:gd name="connsiteY1499" fmla="*/ 3007121 h 6179907"/>
              <a:gd name="connsiteX1500" fmla="*/ 6018085 w 6553494"/>
              <a:gd name="connsiteY1500" fmla="*/ 3019420 h 6179907"/>
              <a:gd name="connsiteX1501" fmla="*/ 5978490 w 6553494"/>
              <a:gd name="connsiteY1501" fmla="*/ 3039341 h 6179907"/>
              <a:gd name="connsiteX1502" fmla="*/ 5984292 w 6553494"/>
              <a:gd name="connsiteY1502" fmla="*/ 3007121 h 6179907"/>
              <a:gd name="connsiteX1503" fmla="*/ 5478939 w 6553494"/>
              <a:gd name="connsiteY1503" fmla="*/ 2997300 h 6179907"/>
              <a:gd name="connsiteX1504" fmla="*/ 5488310 w 6553494"/>
              <a:gd name="connsiteY1504" fmla="*/ 3004884 h 6179907"/>
              <a:gd name="connsiteX1505" fmla="*/ 5488596 w 6553494"/>
              <a:gd name="connsiteY1505" fmla="*/ 3014269 h 6179907"/>
              <a:gd name="connsiteX1506" fmla="*/ 5474223 w 6553494"/>
              <a:gd name="connsiteY1506" fmla="*/ 3011217 h 6179907"/>
              <a:gd name="connsiteX1507" fmla="*/ 5478939 w 6553494"/>
              <a:gd name="connsiteY1507" fmla="*/ 2997300 h 6179907"/>
              <a:gd name="connsiteX1508" fmla="*/ 5625040 w 6553494"/>
              <a:gd name="connsiteY1508" fmla="*/ 2986971 h 6179907"/>
              <a:gd name="connsiteX1509" fmla="*/ 5664552 w 6553494"/>
              <a:gd name="connsiteY1509" fmla="*/ 3003878 h 6179907"/>
              <a:gd name="connsiteX1510" fmla="*/ 5625040 w 6553494"/>
              <a:gd name="connsiteY1510" fmla="*/ 2986971 h 6179907"/>
              <a:gd name="connsiteX1511" fmla="*/ 6038272 w 6553494"/>
              <a:gd name="connsiteY1511" fmla="*/ 2982967 h 6179907"/>
              <a:gd name="connsiteX1512" fmla="*/ 6057641 w 6553494"/>
              <a:gd name="connsiteY1512" fmla="*/ 2990426 h 6179907"/>
              <a:gd name="connsiteX1513" fmla="*/ 5984201 w 6553494"/>
              <a:gd name="connsiteY1513" fmla="*/ 3001865 h 6179907"/>
              <a:gd name="connsiteX1514" fmla="*/ 6038272 w 6553494"/>
              <a:gd name="connsiteY1514" fmla="*/ 2982967 h 6179907"/>
              <a:gd name="connsiteX1515" fmla="*/ 218029 w 6553494"/>
              <a:gd name="connsiteY1515" fmla="*/ 2971222 h 6179907"/>
              <a:gd name="connsiteX1516" fmla="*/ 242111 w 6553494"/>
              <a:gd name="connsiteY1516" fmla="*/ 2981811 h 6179907"/>
              <a:gd name="connsiteX1517" fmla="*/ 231883 w 6553494"/>
              <a:gd name="connsiteY1517" fmla="*/ 2990873 h 6179907"/>
              <a:gd name="connsiteX1518" fmla="*/ 217366 w 6553494"/>
              <a:gd name="connsiteY1518" fmla="*/ 2986063 h 6179907"/>
              <a:gd name="connsiteX1519" fmla="*/ 218029 w 6553494"/>
              <a:gd name="connsiteY1519" fmla="*/ 2971222 h 6179907"/>
              <a:gd name="connsiteX1520" fmla="*/ 6395064 w 6553494"/>
              <a:gd name="connsiteY1520" fmla="*/ 2969851 h 6179907"/>
              <a:gd name="connsiteX1521" fmla="*/ 6351794 w 6553494"/>
              <a:gd name="connsiteY1521" fmla="*/ 3031884 h 6179907"/>
              <a:gd name="connsiteX1522" fmla="*/ 6395064 w 6553494"/>
              <a:gd name="connsiteY1522" fmla="*/ 2969851 h 6179907"/>
              <a:gd name="connsiteX1523" fmla="*/ 5508692 w 6553494"/>
              <a:gd name="connsiteY1523" fmla="*/ 2958902 h 6179907"/>
              <a:gd name="connsiteX1524" fmla="*/ 5510934 w 6553494"/>
              <a:gd name="connsiteY1524" fmla="*/ 2961520 h 6179907"/>
              <a:gd name="connsiteX1525" fmla="*/ 5514884 w 6553494"/>
              <a:gd name="connsiteY1525" fmla="*/ 2959083 h 6179907"/>
              <a:gd name="connsiteX1526" fmla="*/ 5522158 w 6553494"/>
              <a:gd name="connsiteY1526" fmla="*/ 2963710 h 6179907"/>
              <a:gd name="connsiteX1527" fmla="*/ 5507743 w 6553494"/>
              <a:gd name="connsiteY1527" fmla="*/ 2985250 h 6179907"/>
              <a:gd name="connsiteX1528" fmla="*/ 5505083 w 6553494"/>
              <a:gd name="connsiteY1528" fmla="*/ 2983547 h 6179907"/>
              <a:gd name="connsiteX1529" fmla="*/ 5501284 w 6553494"/>
              <a:gd name="connsiteY1529" fmla="*/ 2985453 h 6179907"/>
              <a:gd name="connsiteX1530" fmla="*/ 5490446 w 6553494"/>
              <a:gd name="connsiteY1530" fmla="*/ 2964870 h 6179907"/>
              <a:gd name="connsiteX1531" fmla="*/ 5508692 w 6553494"/>
              <a:gd name="connsiteY1531" fmla="*/ 2958902 h 6179907"/>
              <a:gd name="connsiteX1532" fmla="*/ 5887226 w 6553494"/>
              <a:gd name="connsiteY1532" fmla="*/ 2957849 h 6179907"/>
              <a:gd name="connsiteX1533" fmla="*/ 5897768 w 6553494"/>
              <a:gd name="connsiteY1533" fmla="*/ 2958607 h 6179907"/>
              <a:gd name="connsiteX1534" fmla="*/ 5894683 w 6553494"/>
              <a:gd name="connsiteY1534" fmla="*/ 2983819 h 6179907"/>
              <a:gd name="connsiteX1535" fmla="*/ 5893532 w 6553494"/>
              <a:gd name="connsiteY1535" fmla="*/ 2983678 h 6179907"/>
              <a:gd name="connsiteX1536" fmla="*/ 5892573 w 6553494"/>
              <a:gd name="connsiteY1536" fmla="*/ 2997689 h 6179907"/>
              <a:gd name="connsiteX1537" fmla="*/ 5878313 w 6553494"/>
              <a:gd name="connsiteY1537" fmla="*/ 3009317 h 6179907"/>
              <a:gd name="connsiteX1538" fmla="*/ 5881634 w 6553494"/>
              <a:gd name="connsiteY1538" fmla="*/ 2982351 h 6179907"/>
              <a:gd name="connsiteX1539" fmla="*/ 5882472 w 6553494"/>
              <a:gd name="connsiteY1539" fmla="*/ 2982324 h 6179907"/>
              <a:gd name="connsiteX1540" fmla="*/ 5881447 w 6553494"/>
              <a:gd name="connsiteY1540" fmla="*/ 2982198 h 6179907"/>
              <a:gd name="connsiteX1541" fmla="*/ 5879606 w 6553494"/>
              <a:gd name="connsiteY1541" fmla="*/ 2960647 h 6179907"/>
              <a:gd name="connsiteX1542" fmla="*/ 5887226 w 6553494"/>
              <a:gd name="connsiteY1542" fmla="*/ 2957849 h 6179907"/>
              <a:gd name="connsiteX1543" fmla="*/ 5855186 w 6553494"/>
              <a:gd name="connsiteY1543" fmla="*/ 2952566 h 6179907"/>
              <a:gd name="connsiteX1544" fmla="*/ 5827878 w 6553494"/>
              <a:gd name="connsiteY1544" fmla="*/ 2996501 h 6179907"/>
              <a:gd name="connsiteX1545" fmla="*/ 5855186 w 6553494"/>
              <a:gd name="connsiteY1545" fmla="*/ 2952566 h 6179907"/>
              <a:gd name="connsiteX1546" fmla="*/ 5668879 w 6553494"/>
              <a:gd name="connsiteY1546" fmla="*/ 2947733 h 6179907"/>
              <a:gd name="connsiteX1547" fmla="*/ 5684771 w 6553494"/>
              <a:gd name="connsiteY1547" fmla="*/ 2958314 h 6179907"/>
              <a:gd name="connsiteX1548" fmla="*/ 5670022 w 6553494"/>
              <a:gd name="connsiteY1548" fmla="*/ 2976098 h 6179907"/>
              <a:gd name="connsiteX1549" fmla="*/ 5645921 w 6553494"/>
              <a:gd name="connsiteY1549" fmla="*/ 2970037 h 6179907"/>
              <a:gd name="connsiteX1550" fmla="*/ 5668879 w 6553494"/>
              <a:gd name="connsiteY1550" fmla="*/ 2947733 h 6179907"/>
              <a:gd name="connsiteX1551" fmla="*/ 5500430 w 6553494"/>
              <a:gd name="connsiteY1551" fmla="*/ 2915778 h 6179907"/>
              <a:gd name="connsiteX1552" fmla="*/ 5512899 w 6553494"/>
              <a:gd name="connsiteY1552" fmla="*/ 2938426 h 6179907"/>
              <a:gd name="connsiteX1553" fmla="*/ 5496861 w 6553494"/>
              <a:gd name="connsiteY1553" fmla="*/ 2948178 h 6179907"/>
              <a:gd name="connsiteX1554" fmla="*/ 5500430 w 6553494"/>
              <a:gd name="connsiteY1554" fmla="*/ 2915778 h 6179907"/>
              <a:gd name="connsiteX1555" fmla="*/ 5638601 w 6553494"/>
              <a:gd name="connsiteY1555" fmla="*/ 2896575 h 6179907"/>
              <a:gd name="connsiteX1556" fmla="*/ 5654694 w 6553494"/>
              <a:gd name="connsiteY1556" fmla="*/ 2906707 h 6179907"/>
              <a:gd name="connsiteX1557" fmla="*/ 5628663 w 6553494"/>
              <a:gd name="connsiteY1557" fmla="*/ 2930037 h 6179907"/>
              <a:gd name="connsiteX1558" fmla="*/ 5638601 w 6553494"/>
              <a:gd name="connsiteY1558" fmla="*/ 2896575 h 6179907"/>
              <a:gd name="connsiteX1559" fmla="*/ 5736240 w 6553494"/>
              <a:gd name="connsiteY1559" fmla="*/ 2890512 h 6179907"/>
              <a:gd name="connsiteX1560" fmla="*/ 5726107 w 6553494"/>
              <a:gd name="connsiteY1560" fmla="*/ 2918114 h 6179907"/>
              <a:gd name="connsiteX1561" fmla="*/ 5724692 w 6553494"/>
              <a:gd name="connsiteY1561" fmla="*/ 2918061 h 6179907"/>
              <a:gd name="connsiteX1562" fmla="*/ 5716305 w 6553494"/>
              <a:gd name="connsiteY1562" fmla="*/ 2926882 h 6179907"/>
              <a:gd name="connsiteX1563" fmla="*/ 5701704 w 6553494"/>
              <a:gd name="connsiteY1563" fmla="*/ 2947717 h 6179907"/>
              <a:gd name="connsiteX1564" fmla="*/ 5690819 w 6553494"/>
              <a:gd name="connsiteY1564" fmla="*/ 2940434 h 6179907"/>
              <a:gd name="connsiteX1565" fmla="*/ 5702699 w 6553494"/>
              <a:gd name="connsiteY1565" fmla="*/ 2917777 h 6179907"/>
              <a:gd name="connsiteX1566" fmla="*/ 5710570 w 6553494"/>
              <a:gd name="connsiteY1566" fmla="*/ 2915828 h 6179907"/>
              <a:gd name="connsiteX1567" fmla="*/ 5703770 w 6553494"/>
              <a:gd name="connsiteY1567" fmla="*/ 2903354 h 6179907"/>
              <a:gd name="connsiteX1568" fmla="*/ 5736240 w 6553494"/>
              <a:gd name="connsiteY1568" fmla="*/ 2890512 h 6179907"/>
              <a:gd name="connsiteX1569" fmla="*/ 5766173 w 6553494"/>
              <a:gd name="connsiteY1569" fmla="*/ 2876923 h 6179907"/>
              <a:gd name="connsiteX1570" fmla="*/ 5778244 w 6553494"/>
              <a:gd name="connsiteY1570" fmla="*/ 2887196 h 6179907"/>
              <a:gd name="connsiteX1571" fmla="*/ 5753174 w 6553494"/>
              <a:gd name="connsiteY1571" fmla="*/ 2910518 h 6179907"/>
              <a:gd name="connsiteX1572" fmla="*/ 5766173 w 6553494"/>
              <a:gd name="connsiteY1572" fmla="*/ 2876923 h 6179907"/>
              <a:gd name="connsiteX1573" fmla="*/ 832150 w 6553494"/>
              <a:gd name="connsiteY1573" fmla="*/ 2864978 h 6179907"/>
              <a:gd name="connsiteX1574" fmla="*/ 794288 w 6553494"/>
              <a:gd name="connsiteY1574" fmla="*/ 2898858 h 6179907"/>
              <a:gd name="connsiteX1575" fmla="*/ 789557 w 6553494"/>
              <a:gd name="connsiteY1575" fmla="*/ 2889178 h 6179907"/>
              <a:gd name="connsiteX1576" fmla="*/ 832150 w 6553494"/>
              <a:gd name="connsiteY1576" fmla="*/ 2864978 h 6179907"/>
              <a:gd name="connsiteX1577" fmla="*/ 5753620 w 6553494"/>
              <a:gd name="connsiteY1577" fmla="*/ 2831174 h 6179907"/>
              <a:gd name="connsiteX1578" fmla="*/ 5763412 w 6553494"/>
              <a:gd name="connsiteY1578" fmla="*/ 2839733 h 6179907"/>
              <a:gd name="connsiteX1579" fmla="*/ 5759925 w 6553494"/>
              <a:gd name="connsiteY1579" fmla="*/ 2851439 h 6179907"/>
              <a:gd name="connsiteX1580" fmla="*/ 5743731 w 6553494"/>
              <a:gd name="connsiteY1580" fmla="*/ 2845951 h 6179907"/>
              <a:gd name="connsiteX1581" fmla="*/ 5753620 w 6553494"/>
              <a:gd name="connsiteY1581" fmla="*/ 2831174 h 6179907"/>
              <a:gd name="connsiteX1582" fmla="*/ 5689391 w 6553494"/>
              <a:gd name="connsiteY1582" fmla="*/ 2812002 h 6179907"/>
              <a:gd name="connsiteX1583" fmla="*/ 5688958 w 6553494"/>
              <a:gd name="connsiteY1583" fmla="*/ 2822014 h 6179907"/>
              <a:gd name="connsiteX1584" fmla="*/ 5702771 w 6553494"/>
              <a:gd name="connsiteY1584" fmla="*/ 2818322 h 6179907"/>
              <a:gd name="connsiteX1585" fmla="*/ 5733275 w 6553494"/>
              <a:gd name="connsiteY1585" fmla="*/ 2830721 h 6179907"/>
              <a:gd name="connsiteX1586" fmla="*/ 5720536 w 6553494"/>
              <a:gd name="connsiteY1586" fmla="*/ 2856205 h 6179907"/>
              <a:gd name="connsiteX1587" fmla="*/ 5671520 w 6553494"/>
              <a:gd name="connsiteY1587" fmla="*/ 2850025 h 6179907"/>
              <a:gd name="connsiteX1588" fmla="*/ 5671527 w 6553494"/>
              <a:gd name="connsiteY1588" fmla="*/ 2841166 h 6179907"/>
              <a:gd name="connsiteX1589" fmla="*/ 5665263 w 6553494"/>
              <a:gd name="connsiteY1589" fmla="*/ 2843839 h 6179907"/>
              <a:gd name="connsiteX1590" fmla="*/ 5650568 w 6553494"/>
              <a:gd name="connsiteY1590" fmla="*/ 2843525 h 6179907"/>
              <a:gd name="connsiteX1591" fmla="*/ 5689391 w 6553494"/>
              <a:gd name="connsiteY1591" fmla="*/ 2812002 h 6179907"/>
              <a:gd name="connsiteX1592" fmla="*/ 6052796 w 6553494"/>
              <a:gd name="connsiteY1592" fmla="*/ 2808848 h 6179907"/>
              <a:gd name="connsiteX1593" fmla="*/ 6060493 w 6553494"/>
              <a:gd name="connsiteY1593" fmla="*/ 2811282 h 6179907"/>
              <a:gd name="connsiteX1594" fmla="*/ 6045269 w 6553494"/>
              <a:gd name="connsiteY1594" fmla="*/ 2831125 h 6179907"/>
              <a:gd name="connsiteX1595" fmla="*/ 6052796 w 6553494"/>
              <a:gd name="connsiteY1595" fmla="*/ 2808848 h 6179907"/>
              <a:gd name="connsiteX1596" fmla="*/ 5586634 w 6553494"/>
              <a:gd name="connsiteY1596" fmla="*/ 2792527 h 6179907"/>
              <a:gd name="connsiteX1597" fmla="*/ 5605393 w 6553494"/>
              <a:gd name="connsiteY1597" fmla="*/ 2794685 h 6179907"/>
              <a:gd name="connsiteX1598" fmla="*/ 5543991 w 6553494"/>
              <a:gd name="connsiteY1598" fmla="*/ 2826478 h 6179907"/>
              <a:gd name="connsiteX1599" fmla="*/ 5586634 w 6553494"/>
              <a:gd name="connsiteY1599" fmla="*/ 2792527 h 6179907"/>
              <a:gd name="connsiteX1600" fmla="*/ 5834999 w 6553494"/>
              <a:gd name="connsiteY1600" fmla="*/ 2787308 h 6179907"/>
              <a:gd name="connsiteX1601" fmla="*/ 5856125 w 6553494"/>
              <a:gd name="connsiteY1601" fmla="*/ 2795430 h 6179907"/>
              <a:gd name="connsiteX1602" fmla="*/ 5776024 w 6553494"/>
              <a:gd name="connsiteY1602" fmla="*/ 2807884 h 6179907"/>
              <a:gd name="connsiteX1603" fmla="*/ 5834999 w 6553494"/>
              <a:gd name="connsiteY1603" fmla="*/ 2787308 h 6179907"/>
              <a:gd name="connsiteX1604" fmla="*/ 5928151 w 6553494"/>
              <a:gd name="connsiteY1604" fmla="*/ 2742621 h 6179907"/>
              <a:gd name="connsiteX1605" fmla="*/ 5967892 w 6553494"/>
              <a:gd name="connsiteY1605" fmla="*/ 2766288 h 6179907"/>
              <a:gd name="connsiteX1606" fmla="*/ 5886005 w 6553494"/>
              <a:gd name="connsiteY1606" fmla="*/ 2749694 h 6179907"/>
              <a:gd name="connsiteX1607" fmla="*/ 5928151 w 6553494"/>
              <a:gd name="connsiteY1607" fmla="*/ 2742621 h 6179907"/>
              <a:gd name="connsiteX1608" fmla="*/ 5769841 w 6553494"/>
              <a:gd name="connsiteY1608" fmla="*/ 2726139 h 6179907"/>
              <a:gd name="connsiteX1609" fmla="*/ 5779002 w 6553494"/>
              <a:gd name="connsiteY1609" fmla="*/ 2733271 h 6179907"/>
              <a:gd name="connsiteX1610" fmla="*/ 5774571 w 6553494"/>
              <a:gd name="connsiteY1610" fmla="*/ 2761853 h 6179907"/>
              <a:gd name="connsiteX1611" fmla="*/ 5764644 w 6553494"/>
              <a:gd name="connsiteY1611" fmla="*/ 2765931 h 6179907"/>
              <a:gd name="connsiteX1612" fmla="*/ 5766388 w 6553494"/>
              <a:gd name="connsiteY1612" fmla="*/ 2767034 h 6179907"/>
              <a:gd name="connsiteX1613" fmla="*/ 5777498 w 6553494"/>
              <a:gd name="connsiteY1613" fmla="*/ 2781779 h 6179907"/>
              <a:gd name="connsiteX1614" fmla="*/ 5733564 w 6553494"/>
              <a:gd name="connsiteY1614" fmla="*/ 2782377 h 6179907"/>
              <a:gd name="connsiteX1615" fmla="*/ 5739247 w 6553494"/>
              <a:gd name="connsiteY1615" fmla="*/ 2771673 h 6179907"/>
              <a:gd name="connsiteX1616" fmla="*/ 5743406 w 6553494"/>
              <a:gd name="connsiteY1616" fmla="*/ 2766873 h 6179907"/>
              <a:gd name="connsiteX1617" fmla="*/ 5735513 w 6553494"/>
              <a:gd name="connsiteY1617" fmla="*/ 2762921 h 6179907"/>
              <a:gd name="connsiteX1618" fmla="*/ 5734312 w 6553494"/>
              <a:gd name="connsiteY1618" fmla="*/ 2736544 h 6179907"/>
              <a:gd name="connsiteX1619" fmla="*/ 5769841 w 6553494"/>
              <a:gd name="connsiteY1619" fmla="*/ 2726139 h 6179907"/>
              <a:gd name="connsiteX1620" fmla="*/ 961295 w 6553494"/>
              <a:gd name="connsiteY1620" fmla="*/ 2716260 h 6179907"/>
              <a:gd name="connsiteX1621" fmla="*/ 957747 w 6553494"/>
              <a:gd name="connsiteY1621" fmla="*/ 2719705 h 6179907"/>
              <a:gd name="connsiteX1622" fmla="*/ 955324 w 6553494"/>
              <a:gd name="connsiteY1622" fmla="*/ 2736481 h 6179907"/>
              <a:gd name="connsiteX1623" fmla="*/ 961629 w 6553494"/>
              <a:gd name="connsiteY1623" fmla="*/ 2729767 h 6179907"/>
              <a:gd name="connsiteX1624" fmla="*/ 616495 w 6553494"/>
              <a:gd name="connsiteY1624" fmla="*/ 2715272 h 6179907"/>
              <a:gd name="connsiteX1625" fmla="*/ 626797 w 6553494"/>
              <a:gd name="connsiteY1625" fmla="*/ 2728175 h 6179907"/>
              <a:gd name="connsiteX1626" fmla="*/ 602557 w 6553494"/>
              <a:gd name="connsiteY1626" fmla="*/ 2723483 h 6179907"/>
              <a:gd name="connsiteX1627" fmla="*/ 616495 w 6553494"/>
              <a:gd name="connsiteY1627" fmla="*/ 2715272 h 6179907"/>
              <a:gd name="connsiteX1628" fmla="*/ 5462356 w 6553494"/>
              <a:gd name="connsiteY1628" fmla="*/ 2705924 h 6179907"/>
              <a:gd name="connsiteX1629" fmla="*/ 5459981 w 6553494"/>
              <a:gd name="connsiteY1629" fmla="*/ 2712651 h 6179907"/>
              <a:gd name="connsiteX1630" fmla="*/ 5463183 w 6553494"/>
              <a:gd name="connsiteY1630" fmla="*/ 2712551 h 6179907"/>
              <a:gd name="connsiteX1631" fmla="*/ 5531266 w 6553494"/>
              <a:gd name="connsiteY1631" fmla="*/ 2703607 h 6179907"/>
              <a:gd name="connsiteX1632" fmla="*/ 5543877 w 6553494"/>
              <a:gd name="connsiteY1632" fmla="*/ 2709444 h 6179907"/>
              <a:gd name="connsiteX1633" fmla="*/ 5538395 w 6553494"/>
              <a:gd name="connsiteY1633" fmla="*/ 2717041 h 6179907"/>
              <a:gd name="connsiteX1634" fmla="*/ 5547888 w 6553494"/>
              <a:gd name="connsiteY1634" fmla="*/ 2720623 h 6179907"/>
              <a:gd name="connsiteX1635" fmla="*/ 5541932 w 6553494"/>
              <a:gd name="connsiteY1635" fmla="*/ 2729036 h 6179907"/>
              <a:gd name="connsiteX1636" fmla="*/ 5542223 w 6553494"/>
              <a:gd name="connsiteY1636" fmla="*/ 2729023 h 6179907"/>
              <a:gd name="connsiteX1637" fmla="*/ 5542198 w 6553494"/>
              <a:gd name="connsiteY1637" fmla="*/ 2739948 h 6179907"/>
              <a:gd name="connsiteX1638" fmla="*/ 5531728 w 6553494"/>
              <a:gd name="connsiteY1638" fmla="*/ 2745070 h 6179907"/>
              <a:gd name="connsiteX1639" fmla="*/ 5525981 w 6553494"/>
              <a:gd name="connsiteY1639" fmla="*/ 2738179 h 6179907"/>
              <a:gd name="connsiteX1640" fmla="*/ 5514394 w 6553494"/>
              <a:gd name="connsiteY1640" fmla="*/ 2738324 h 6179907"/>
              <a:gd name="connsiteX1641" fmla="*/ 5524137 w 6553494"/>
              <a:gd name="connsiteY1641" fmla="*/ 2723338 h 6179907"/>
              <a:gd name="connsiteX1642" fmla="*/ 5525675 w 6553494"/>
              <a:gd name="connsiteY1642" fmla="*/ 2722413 h 6179907"/>
              <a:gd name="connsiteX1643" fmla="*/ 5517329 w 6553494"/>
              <a:gd name="connsiteY1643" fmla="*/ 2716390 h 6179907"/>
              <a:gd name="connsiteX1644" fmla="*/ 5531266 w 6553494"/>
              <a:gd name="connsiteY1644" fmla="*/ 2703607 h 6179907"/>
              <a:gd name="connsiteX1645" fmla="*/ 5804697 w 6553494"/>
              <a:gd name="connsiteY1645" fmla="*/ 2663475 h 6179907"/>
              <a:gd name="connsiteX1646" fmla="*/ 5814549 w 6553494"/>
              <a:gd name="connsiteY1646" fmla="*/ 2703226 h 6179907"/>
              <a:gd name="connsiteX1647" fmla="*/ 5793668 w 6553494"/>
              <a:gd name="connsiteY1647" fmla="*/ 2665300 h 6179907"/>
              <a:gd name="connsiteX1648" fmla="*/ 5804697 w 6553494"/>
              <a:gd name="connsiteY1648" fmla="*/ 2663475 h 6179907"/>
              <a:gd name="connsiteX1649" fmla="*/ 274739 w 6553494"/>
              <a:gd name="connsiteY1649" fmla="*/ 2658841 h 6179907"/>
              <a:gd name="connsiteX1650" fmla="*/ 233647 w 6553494"/>
              <a:gd name="connsiteY1650" fmla="*/ 2718063 h 6179907"/>
              <a:gd name="connsiteX1651" fmla="*/ 232533 w 6553494"/>
              <a:gd name="connsiteY1651" fmla="*/ 2695926 h 6179907"/>
              <a:gd name="connsiteX1652" fmla="*/ 274739 w 6553494"/>
              <a:gd name="connsiteY1652" fmla="*/ 2658841 h 6179907"/>
              <a:gd name="connsiteX1653" fmla="*/ 5729115 w 6553494"/>
              <a:gd name="connsiteY1653" fmla="*/ 2654893 h 6179907"/>
              <a:gd name="connsiteX1654" fmla="*/ 5771068 w 6553494"/>
              <a:gd name="connsiteY1654" fmla="*/ 2658410 h 6179907"/>
              <a:gd name="connsiteX1655" fmla="*/ 5701161 w 6553494"/>
              <a:gd name="connsiteY1655" fmla="*/ 2675964 h 6179907"/>
              <a:gd name="connsiteX1656" fmla="*/ 5685991 w 6553494"/>
              <a:gd name="connsiteY1656" fmla="*/ 2660949 h 6179907"/>
              <a:gd name="connsiteX1657" fmla="*/ 5729115 w 6553494"/>
              <a:gd name="connsiteY1657" fmla="*/ 2654893 h 6179907"/>
              <a:gd name="connsiteX1658" fmla="*/ 5543069 w 6553494"/>
              <a:gd name="connsiteY1658" fmla="*/ 2639559 h 6179907"/>
              <a:gd name="connsiteX1659" fmla="*/ 5553824 w 6553494"/>
              <a:gd name="connsiteY1659" fmla="*/ 2642610 h 6179907"/>
              <a:gd name="connsiteX1660" fmla="*/ 5559962 w 6553494"/>
              <a:gd name="connsiteY1660" fmla="*/ 2675748 h 6179907"/>
              <a:gd name="connsiteX1661" fmla="*/ 5527376 w 6553494"/>
              <a:gd name="connsiteY1661" fmla="*/ 2663227 h 6179907"/>
              <a:gd name="connsiteX1662" fmla="*/ 5543069 w 6553494"/>
              <a:gd name="connsiteY1662" fmla="*/ 2639559 h 6179907"/>
              <a:gd name="connsiteX1663" fmla="*/ 665357 w 6553494"/>
              <a:gd name="connsiteY1663" fmla="*/ 2599107 h 6179907"/>
              <a:gd name="connsiteX1664" fmla="*/ 690498 w 6553494"/>
              <a:gd name="connsiteY1664" fmla="*/ 2605375 h 6179907"/>
              <a:gd name="connsiteX1665" fmla="*/ 599686 w 6553494"/>
              <a:gd name="connsiteY1665" fmla="*/ 2620710 h 6179907"/>
              <a:gd name="connsiteX1666" fmla="*/ 665357 w 6553494"/>
              <a:gd name="connsiteY1666" fmla="*/ 2599107 h 6179907"/>
              <a:gd name="connsiteX1667" fmla="*/ 5977069 w 6553494"/>
              <a:gd name="connsiteY1667" fmla="*/ 2595666 h 6179907"/>
              <a:gd name="connsiteX1668" fmla="*/ 5982194 w 6553494"/>
              <a:gd name="connsiteY1668" fmla="*/ 2623482 h 6179907"/>
              <a:gd name="connsiteX1669" fmla="*/ 5963369 w 6553494"/>
              <a:gd name="connsiteY1669" fmla="*/ 2603051 h 6179907"/>
              <a:gd name="connsiteX1670" fmla="*/ 5977069 w 6553494"/>
              <a:gd name="connsiteY1670" fmla="*/ 2595666 h 6179907"/>
              <a:gd name="connsiteX1671" fmla="*/ 5621010 w 6553494"/>
              <a:gd name="connsiteY1671" fmla="*/ 2583093 h 6179907"/>
              <a:gd name="connsiteX1672" fmla="*/ 5655943 w 6553494"/>
              <a:gd name="connsiteY1672" fmla="*/ 2596543 h 6179907"/>
              <a:gd name="connsiteX1673" fmla="*/ 5641610 w 6553494"/>
              <a:gd name="connsiteY1673" fmla="*/ 2614687 h 6179907"/>
              <a:gd name="connsiteX1674" fmla="*/ 5579243 w 6553494"/>
              <a:gd name="connsiteY1674" fmla="*/ 2584506 h 6179907"/>
              <a:gd name="connsiteX1675" fmla="*/ 5621010 w 6553494"/>
              <a:gd name="connsiteY1675" fmla="*/ 2583093 h 6179907"/>
              <a:gd name="connsiteX1676" fmla="*/ 773741 w 6553494"/>
              <a:gd name="connsiteY1676" fmla="*/ 2544628 h 6179907"/>
              <a:gd name="connsiteX1677" fmla="*/ 800028 w 6553494"/>
              <a:gd name="connsiteY1677" fmla="*/ 2586374 h 6179907"/>
              <a:gd name="connsiteX1678" fmla="*/ 793567 w 6553494"/>
              <a:gd name="connsiteY1678" fmla="*/ 2587704 h 6179907"/>
              <a:gd name="connsiteX1679" fmla="*/ 805789 w 6553494"/>
              <a:gd name="connsiteY1679" fmla="*/ 2605449 h 6179907"/>
              <a:gd name="connsiteX1680" fmla="*/ 789557 w 6553494"/>
              <a:gd name="connsiteY1680" fmla="*/ 2685208 h 6179907"/>
              <a:gd name="connsiteX1681" fmla="*/ 736650 w 6553494"/>
              <a:gd name="connsiteY1681" fmla="*/ 2558532 h 6179907"/>
              <a:gd name="connsiteX1682" fmla="*/ 746270 w 6553494"/>
              <a:gd name="connsiteY1682" fmla="*/ 2553840 h 6179907"/>
              <a:gd name="connsiteX1683" fmla="*/ 746573 w 6553494"/>
              <a:gd name="connsiteY1683" fmla="*/ 2553996 h 6179907"/>
              <a:gd name="connsiteX1684" fmla="*/ 746923 w 6553494"/>
              <a:gd name="connsiteY1684" fmla="*/ 2553351 h 6179907"/>
              <a:gd name="connsiteX1685" fmla="*/ 773741 w 6553494"/>
              <a:gd name="connsiteY1685" fmla="*/ 2544628 h 6179907"/>
              <a:gd name="connsiteX1686" fmla="*/ 6143508 w 6553494"/>
              <a:gd name="connsiteY1686" fmla="*/ 2536253 h 6179907"/>
              <a:gd name="connsiteX1687" fmla="*/ 6159921 w 6553494"/>
              <a:gd name="connsiteY1687" fmla="*/ 2547513 h 6179907"/>
              <a:gd name="connsiteX1688" fmla="*/ 6151479 w 6553494"/>
              <a:gd name="connsiteY1688" fmla="*/ 2569286 h 6179907"/>
              <a:gd name="connsiteX1689" fmla="*/ 6135000 w 6553494"/>
              <a:gd name="connsiteY1689" fmla="*/ 2576456 h 6179907"/>
              <a:gd name="connsiteX1690" fmla="*/ 6143508 w 6553494"/>
              <a:gd name="connsiteY1690" fmla="*/ 2536253 h 6179907"/>
              <a:gd name="connsiteX1691" fmla="*/ 5559484 w 6553494"/>
              <a:gd name="connsiteY1691" fmla="*/ 2527625 h 6179907"/>
              <a:gd name="connsiteX1692" fmla="*/ 5578839 w 6553494"/>
              <a:gd name="connsiteY1692" fmla="*/ 2529117 h 6179907"/>
              <a:gd name="connsiteX1693" fmla="*/ 5606726 w 6553494"/>
              <a:gd name="connsiteY1693" fmla="*/ 2554878 h 6179907"/>
              <a:gd name="connsiteX1694" fmla="*/ 5543216 w 6553494"/>
              <a:gd name="connsiteY1694" fmla="*/ 2530041 h 6179907"/>
              <a:gd name="connsiteX1695" fmla="*/ 5559484 w 6553494"/>
              <a:gd name="connsiteY1695" fmla="*/ 2527625 h 6179907"/>
              <a:gd name="connsiteX1696" fmla="*/ 703418 w 6553494"/>
              <a:gd name="connsiteY1696" fmla="*/ 2527154 h 6179907"/>
              <a:gd name="connsiteX1697" fmla="*/ 735043 w 6553494"/>
              <a:gd name="connsiteY1697" fmla="*/ 2539378 h 6179907"/>
              <a:gd name="connsiteX1698" fmla="*/ 725581 w 6553494"/>
              <a:gd name="connsiteY1698" fmla="*/ 2551122 h 6179907"/>
              <a:gd name="connsiteX1699" fmla="*/ 714545 w 6553494"/>
              <a:gd name="connsiteY1699" fmla="*/ 2552170 h 6179907"/>
              <a:gd name="connsiteX1700" fmla="*/ 707038 w 6553494"/>
              <a:gd name="connsiteY1700" fmla="*/ 2566891 h 6179907"/>
              <a:gd name="connsiteX1701" fmla="*/ 688483 w 6553494"/>
              <a:gd name="connsiteY1701" fmla="*/ 2563584 h 6179907"/>
              <a:gd name="connsiteX1702" fmla="*/ 698365 w 6553494"/>
              <a:gd name="connsiteY1702" fmla="*/ 2549051 h 6179907"/>
              <a:gd name="connsiteX1703" fmla="*/ 691810 w 6553494"/>
              <a:gd name="connsiteY1703" fmla="*/ 2546915 h 6179907"/>
              <a:gd name="connsiteX1704" fmla="*/ 677961 w 6553494"/>
              <a:gd name="connsiteY1704" fmla="*/ 2536835 h 6179907"/>
              <a:gd name="connsiteX1705" fmla="*/ 703418 w 6553494"/>
              <a:gd name="connsiteY1705" fmla="*/ 2527154 h 6179907"/>
              <a:gd name="connsiteX1706" fmla="*/ 1110266 w 6553494"/>
              <a:gd name="connsiteY1706" fmla="*/ 2519874 h 6179907"/>
              <a:gd name="connsiteX1707" fmla="*/ 1100068 w 6553494"/>
              <a:gd name="connsiteY1707" fmla="*/ 2533225 h 6179907"/>
              <a:gd name="connsiteX1708" fmla="*/ 1096310 w 6553494"/>
              <a:gd name="connsiteY1708" fmla="*/ 2543748 h 6179907"/>
              <a:gd name="connsiteX1709" fmla="*/ 1108808 w 6553494"/>
              <a:gd name="connsiteY1709" fmla="*/ 2543091 h 6179907"/>
              <a:gd name="connsiteX1710" fmla="*/ 818528 w 6553494"/>
              <a:gd name="connsiteY1710" fmla="*/ 2501377 h 6179907"/>
              <a:gd name="connsiteX1711" fmla="*/ 840107 w 6553494"/>
              <a:gd name="connsiteY1711" fmla="*/ 2525097 h 6179907"/>
              <a:gd name="connsiteX1712" fmla="*/ 787568 w 6553494"/>
              <a:gd name="connsiteY1712" fmla="*/ 2527548 h 6179907"/>
              <a:gd name="connsiteX1713" fmla="*/ 818528 w 6553494"/>
              <a:gd name="connsiteY1713" fmla="*/ 2501377 h 6179907"/>
              <a:gd name="connsiteX1714" fmla="*/ 5587440 w 6553494"/>
              <a:gd name="connsiteY1714" fmla="*/ 2498782 h 6179907"/>
              <a:gd name="connsiteX1715" fmla="*/ 5587263 w 6553494"/>
              <a:gd name="connsiteY1715" fmla="*/ 2520189 h 6179907"/>
              <a:gd name="connsiteX1716" fmla="*/ 5573875 w 6553494"/>
              <a:gd name="connsiteY1716" fmla="*/ 2510528 h 6179907"/>
              <a:gd name="connsiteX1717" fmla="*/ 5587440 w 6553494"/>
              <a:gd name="connsiteY1717" fmla="*/ 2498782 h 6179907"/>
              <a:gd name="connsiteX1718" fmla="*/ 1047885 w 6553494"/>
              <a:gd name="connsiteY1718" fmla="*/ 2497640 h 6179907"/>
              <a:gd name="connsiteX1719" fmla="*/ 1063884 w 6553494"/>
              <a:gd name="connsiteY1719" fmla="*/ 2499885 h 6179907"/>
              <a:gd name="connsiteX1720" fmla="*/ 1040979 w 6553494"/>
              <a:gd name="connsiteY1720" fmla="*/ 2509925 h 6179907"/>
              <a:gd name="connsiteX1721" fmla="*/ 1047885 w 6553494"/>
              <a:gd name="connsiteY1721" fmla="*/ 2497640 h 6179907"/>
              <a:gd name="connsiteX1722" fmla="*/ 5853589 w 6553494"/>
              <a:gd name="connsiteY1722" fmla="*/ 2488413 h 6179907"/>
              <a:gd name="connsiteX1723" fmla="*/ 5864892 w 6553494"/>
              <a:gd name="connsiteY1723" fmla="*/ 2500823 h 6179907"/>
              <a:gd name="connsiteX1724" fmla="*/ 5866201 w 6553494"/>
              <a:gd name="connsiteY1724" fmla="*/ 2522187 h 6179907"/>
              <a:gd name="connsiteX1725" fmla="*/ 5853589 w 6553494"/>
              <a:gd name="connsiteY1725" fmla="*/ 2488413 h 6179907"/>
              <a:gd name="connsiteX1726" fmla="*/ 5935721 w 6553494"/>
              <a:gd name="connsiteY1726" fmla="*/ 2476290 h 6179907"/>
              <a:gd name="connsiteX1727" fmla="*/ 5939652 w 6553494"/>
              <a:gd name="connsiteY1727" fmla="*/ 2483879 h 6179907"/>
              <a:gd name="connsiteX1728" fmla="*/ 5909229 w 6553494"/>
              <a:gd name="connsiteY1728" fmla="*/ 2528510 h 6179907"/>
              <a:gd name="connsiteX1729" fmla="*/ 5935721 w 6553494"/>
              <a:gd name="connsiteY1729" fmla="*/ 2476290 h 6179907"/>
              <a:gd name="connsiteX1730" fmla="*/ 5720040 w 6553494"/>
              <a:gd name="connsiteY1730" fmla="*/ 2474661 h 6179907"/>
              <a:gd name="connsiteX1731" fmla="*/ 5783262 w 6553494"/>
              <a:gd name="connsiteY1731" fmla="*/ 2556061 h 6179907"/>
              <a:gd name="connsiteX1732" fmla="*/ 5777613 w 6553494"/>
              <a:gd name="connsiteY1732" fmla="*/ 2564090 h 6179907"/>
              <a:gd name="connsiteX1733" fmla="*/ 5739228 w 6553494"/>
              <a:gd name="connsiteY1733" fmla="*/ 2565087 h 6179907"/>
              <a:gd name="connsiteX1734" fmla="*/ 5706981 w 6553494"/>
              <a:gd name="connsiteY1734" fmla="*/ 2548902 h 6179907"/>
              <a:gd name="connsiteX1735" fmla="*/ 5706158 w 6553494"/>
              <a:gd name="connsiteY1735" fmla="*/ 2550414 h 6179907"/>
              <a:gd name="connsiteX1736" fmla="*/ 5693491 w 6553494"/>
              <a:gd name="connsiteY1736" fmla="*/ 2536437 h 6179907"/>
              <a:gd name="connsiteX1737" fmla="*/ 5697493 w 6553494"/>
              <a:gd name="connsiteY1737" fmla="*/ 2534723 h 6179907"/>
              <a:gd name="connsiteX1738" fmla="*/ 5686762 w 6553494"/>
              <a:gd name="connsiteY1738" fmla="*/ 2518652 h 6179907"/>
              <a:gd name="connsiteX1739" fmla="*/ 5684658 w 6553494"/>
              <a:gd name="connsiteY1739" fmla="*/ 2477539 h 6179907"/>
              <a:gd name="connsiteX1740" fmla="*/ 5720040 w 6553494"/>
              <a:gd name="connsiteY1740" fmla="*/ 2474661 h 6179907"/>
              <a:gd name="connsiteX1741" fmla="*/ 5563363 w 6553494"/>
              <a:gd name="connsiteY1741" fmla="*/ 2473313 h 6179907"/>
              <a:gd name="connsiteX1742" fmla="*/ 5566912 w 6553494"/>
              <a:gd name="connsiteY1742" fmla="*/ 2483990 h 6179907"/>
              <a:gd name="connsiteX1743" fmla="*/ 5543354 w 6553494"/>
              <a:gd name="connsiteY1743" fmla="*/ 2489789 h 6179907"/>
              <a:gd name="connsiteX1744" fmla="*/ 5563363 w 6553494"/>
              <a:gd name="connsiteY1744" fmla="*/ 2473313 h 6179907"/>
              <a:gd name="connsiteX1745" fmla="*/ 6463972 w 6553494"/>
              <a:gd name="connsiteY1745" fmla="*/ 2412635 h 6179907"/>
              <a:gd name="connsiteX1746" fmla="*/ 6475844 w 6553494"/>
              <a:gd name="connsiteY1746" fmla="*/ 2413649 h 6179907"/>
              <a:gd name="connsiteX1747" fmla="*/ 6474156 w 6553494"/>
              <a:gd name="connsiteY1747" fmla="*/ 2431567 h 6179907"/>
              <a:gd name="connsiteX1748" fmla="*/ 6458583 w 6553494"/>
              <a:gd name="connsiteY1748" fmla="*/ 2438255 h 6179907"/>
              <a:gd name="connsiteX1749" fmla="*/ 6463972 w 6553494"/>
              <a:gd name="connsiteY1749" fmla="*/ 2412635 h 6179907"/>
              <a:gd name="connsiteX1750" fmla="*/ 784170 w 6553494"/>
              <a:gd name="connsiteY1750" fmla="*/ 2401726 h 6179907"/>
              <a:gd name="connsiteX1751" fmla="*/ 784170 w 6553494"/>
              <a:gd name="connsiteY1751" fmla="*/ 2448869 h 6179907"/>
              <a:gd name="connsiteX1752" fmla="*/ 784170 w 6553494"/>
              <a:gd name="connsiteY1752" fmla="*/ 2401726 h 6179907"/>
              <a:gd name="connsiteX1753" fmla="*/ 5801767 w 6553494"/>
              <a:gd name="connsiteY1753" fmla="*/ 2361255 h 6179907"/>
              <a:gd name="connsiteX1754" fmla="*/ 5817897 w 6553494"/>
              <a:gd name="connsiteY1754" fmla="*/ 2364057 h 6179907"/>
              <a:gd name="connsiteX1755" fmla="*/ 5810339 w 6553494"/>
              <a:gd name="connsiteY1755" fmla="*/ 2376827 h 6179907"/>
              <a:gd name="connsiteX1756" fmla="*/ 5796349 w 6553494"/>
              <a:gd name="connsiteY1756" fmla="*/ 2371001 h 6179907"/>
              <a:gd name="connsiteX1757" fmla="*/ 5801767 w 6553494"/>
              <a:gd name="connsiteY1757" fmla="*/ 2361255 h 6179907"/>
              <a:gd name="connsiteX1758" fmla="*/ 391789 w 6553494"/>
              <a:gd name="connsiteY1758" fmla="*/ 2352550 h 6179907"/>
              <a:gd name="connsiteX1759" fmla="*/ 411306 w 6553494"/>
              <a:gd name="connsiteY1759" fmla="*/ 2354365 h 6179907"/>
              <a:gd name="connsiteX1760" fmla="*/ 382030 w 6553494"/>
              <a:gd name="connsiteY1760" fmla="*/ 2388244 h 6179907"/>
              <a:gd name="connsiteX1761" fmla="*/ 372269 w 6553494"/>
              <a:gd name="connsiteY1761" fmla="*/ 2368885 h 6179907"/>
              <a:gd name="connsiteX1762" fmla="*/ 391789 w 6553494"/>
              <a:gd name="connsiteY1762" fmla="*/ 2352550 h 6179907"/>
              <a:gd name="connsiteX1763" fmla="*/ 984154 w 6553494"/>
              <a:gd name="connsiteY1763" fmla="*/ 2344339 h 6179907"/>
              <a:gd name="connsiteX1764" fmla="*/ 1014649 w 6553494"/>
              <a:gd name="connsiteY1764" fmla="*/ 2354020 h 6179907"/>
              <a:gd name="connsiteX1765" fmla="*/ 960973 w 6553494"/>
              <a:gd name="connsiteY1765" fmla="*/ 2363699 h 6179907"/>
              <a:gd name="connsiteX1766" fmla="*/ 984154 w 6553494"/>
              <a:gd name="connsiteY1766" fmla="*/ 2344339 h 6179907"/>
              <a:gd name="connsiteX1767" fmla="*/ 5848045 w 6553494"/>
              <a:gd name="connsiteY1767" fmla="*/ 2343167 h 6179907"/>
              <a:gd name="connsiteX1768" fmla="*/ 5908959 w 6553494"/>
              <a:gd name="connsiteY1768" fmla="*/ 2355102 h 6179907"/>
              <a:gd name="connsiteX1769" fmla="*/ 5883231 w 6553494"/>
              <a:gd name="connsiteY1769" fmla="*/ 2383299 h 6179907"/>
              <a:gd name="connsiteX1770" fmla="*/ 5849734 w 6553494"/>
              <a:gd name="connsiteY1770" fmla="*/ 2365763 h 6179907"/>
              <a:gd name="connsiteX1771" fmla="*/ 5848045 w 6553494"/>
              <a:gd name="connsiteY1771" fmla="*/ 2343167 h 6179907"/>
              <a:gd name="connsiteX1772" fmla="*/ 11038 w 6553494"/>
              <a:gd name="connsiteY1772" fmla="*/ 2314458 h 6179907"/>
              <a:gd name="connsiteX1773" fmla="*/ 29436 w 6553494"/>
              <a:gd name="connsiteY1773" fmla="*/ 2316258 h 6179907"/>
              <a:gd name="connsiteX1774" fmla="*/ 0 w 6553494"/>
              <a:gd name="connsiteY1774" fmla="*/ 2330664 h 6179907"/>
              <a:gd name="connsiteX1775" fmla="*/ 11038 w 6553494"/>
              <a:gd name="connsiteY1775" fmla="*/ 2314458 h 6179907"/>
              <a:gd name="connsiteX1776" fmla="*/ 5949779 w 6553494"/>
              <a:gd name="connsiteY1776" fmla="*/ 2300904 h 6179907"/>
              <a:gd name="connsiteX1777" fmla="*/ 5967681 w 6553494"/>
              <a:gd name="connsiteY1777" fmla="*/ 2313165 h 6179907"/>
              <a:gd name="connsiteX1778" fmla="*/ 5958474 w 6553494"/>
              <a:gd name="connsiteY1778" fmla="*/ 2336872 h 6179907"/>
              <a:gd name="connsiteX1779" fmla="*/ 5940499 w 6553494"/>
              <a:gd name="connsiteY1779" fmla="*/ 2344679 h 6179907"/>
              <a:gd name="connsiteX1780" fmla="*/ 5949779 w 6553494"/>
              <a:gd name="connsiteY1780" fmla="*/ 2300904 h 6179907"/>
              <a:gd name="connsiteX1781" fmla="*/ 1154578 w 6553494"/>
              <a:gd name="connsiteY1781" fmla="*/ 2246850 h 6179907"/>
              <a:gd name="connsiteX1782" fmla="*/ 1105565 w 6553494"/>
              <a:gd name="connsiteY1782" fmla="*/ 2278889 h 6179907"/>
              <a:gd name="connsiteX1783" fmla="*/ 1105945 w 6553494"/>
              <a:gd name="connsiteY1783" fmla="*/ 2270349 h 6179907"/>
              <a:gd name="connsiteX1784" fmla="*/ 1154578 w 6553494"/>
              <a:gd name="connsiteY1784" fmla="*/ 2246850 h 6179907"/>
              <a:gd name="connsiteX1785" fmla="*/ 981712 w 6553494"/>
              <a:gd name="connsiteY1785" fmla="*/ 2243205 h 6179907"/>
              <a:gd name="connsiteX1786" fmla="*/ 995290 w 6553494"/>
              <a:gd name="connsiteY1786" fmla="*/ 2269013 h 6179907"/>
              <a:gd name="connsiteX1787" fmla="*/ 957510 w 6553494"/>
              <a:gd name="connsiteY1787" fmla="*/ 2264210 h 6179907"/>
              <a:gd name="connsiteX1788" fmla="*/ 981712 w 6553494"/>
              <a:gd name="connsiteY1788" fmla="*/ 2243205 h 6179907"/>
              <a:gd name="connsiteX1789" fmla="*/ 5894018 w 6553494"/>
              <a:gd name="connsiteY1789" fmla="*/ 2222345 h 6179907"/>
              <a:gd name="connsiteX1790" fmla="*/ 5898481 w 6553494"/>
              <a:gd name="connsiteY1790" fmla="*/ 2231673 h 6179907"/>
              <a:gd name="connsiteX1791" fmla="*/ 5869645 w 6553494"/>
              <a:gd name="connsiteY1791" fmla="*/ 2241853 h 6179907"/>
              <a:gd name="connsiteX1792" fmla="*/ 5894018 w 6553494"/>
              <a:gd name="connsiteY1792" fmla="*/ 2222345 h 6179907"/>
              <a:gd name="connsiteX1793" fmla="*/ 783769 w 6553494"/>
              <a:gd name="connsiteY1793" fmla="*/ 2217796 h 6179907"/>
              <a:gd name="connsiteX1794" fmla="*/ 823170 w 6553494"/>
              <a:gd name="connsiteY1794" fmla="*/ 2290923 h 6179907"/>
              <a:gd name="connsiteX1795" fmla="*/ 883830 w 6553494"/>
              <a:gd name="connsiteY1795" fmla="*/ 2312657 h 6179907"/>
              <a:gd name="connsiteX1796" fmla="*/ 827052 w 6553494"/>
              <a:gd name="connsiteY1796" fmla="*/ 2310130 h 6179907"/>
              <a:gd name="connsiteX1797" fmla="*/ 825991 w 6553494"/>
              <a:gd name="connsiteY1797" fmla="*/ 2333874 h 6179907"/>
              <a:gd name="connsiteX1798" fmla="*/ 793934 w 6553494"/>
              <a:gd name="connsiteY1798" fmla="*/ 2308655 h 6179907"/>
              <a:gd name="connsiteX1799" fmla="*/ 723598 w 6553494"/>
              <a:gd name="connsiteY1799" fmla="*/ 2291249 h 6179907"/>
              <a:gd name="connsiteX1800" fmla="*/ 785532 w 6553494"/>
              <a:gd name="connsiteY1800" fmla="*/ 2284489 h 6179907"/>
              <a:gd name="connsiteX1801" fmla="*/ 783769 w 6553494"/>
              <a:gd name="connsiteY1801" fmla="*/ 2217796 h 6179907"/>
              <a:gd name="connsiteX1802" fmla="*/ 5623344 w 6553494"/>
              <a:gd name="connsiteY1802" fmla="*/ 2208666 h 6179907"/>
              <a:gd name="connsiteX1803" fmla="*/ 5650712 w 6553494"/>
              <a:gd name="connsiteY1803" fmla="*/ 2222961 h 6179907"/>
              <a:gd name="connsiteX1804" fmla="*/ 5617975 w 6553494"/>
              <a:gd name="connsiteY1804" fmla="*/ 2245012 h 6179907"/>
              <a:gd name="connsiteX1805" fmla="*/ 5617280 w 6553494"/>
              <a:gd name="connsiteY1805" fmla="*/ 2244063 h 6179907"/>
              <a:gd name="connsiteX1806" fmla="*/ 5605307 w 6553494"/>
              <a:gd name="connsiteY1806" fmla="*/ 2267116 h 6179907"/>
              <a:gd name="connsiteX1807" fmla="*/ 5584471 w 6553494"/>
              <a:gd name="connsiteY1807" fmla="*/ 2298101 h 6179907"/>
              <a:gd name="connsiteX1808" fmla="*/ 5605412 w 6553494"/>
              <a:gd name="connsiteY1808" fmla="*/ 2238198 h 6179907"/>
              <a:gd name="connsiteX1809" fmla="*/ 5611543 w 6553494"/>
              <a:gd name="connsiteY1809" fmla="*/ 2236239 h 6179907"/>
              <a:gd name="connsiteX1810" fmla="*/ 5607758 w 6553494"/>
              <a:gd name="connsiteY1810" fmla="*/ 2231078 h 6179907"/>
              <a:gd name="connsiteX1811" fmla="*/ 5623344 w 6553494"/>
              <a:gd name="connsiteY1811" fmla="*/ 2208666 h 6179907"/>
              <a:gd name="connsiteX1812" fmla="*/ 5861570 w 6553494"/>
              <a:gd name="connsiteY1812" fmla="*/ 2170574 h 6179907"/>
              <a:gd name="connsiteX1813" fmla="*/ 5872854 w 6553494"/>
              <a:gd name="connsiteY1813" fmla="*/ 2179725 h 6179907"/>
              <a:gd name="connsiteX1814" fmla="*/ 5834078 w 6553494"/>
              <a:gd name="connsiteY1814" fmla="*/ 2195832 h 6179907"/>
              <a:gd name="connsiteX1815" fmla="*/ 5824004 w 6553494"/>
              <a:gd name="connsiteY1815" fmla="*/ 2186830 h 6179907"/>
              <a:gd name="connsiteX1816" fmla="*/ 5861570 w 6553494"/>
              <a:gd name="connsiteY1816" fmla="*/ 2170574 h 6179907"/>
              <a:gd name="connsiteX1817" fmla="*/ 6299309 w 6553494"/>
              <a:gd name="connsiteY1817" fmla="*/ 2166303 h 6179907"/>
              <a:gd name="connsiteX1818" fmla="*/ 6312258 w 6553494"/>
              <a:gd name="connsiteY1818" fmla="*/ 2167407 h 6179907"/>
              <a:gd name="connsiteX1819" fmla="*/ 6310417 w 6553494"/>
              <a:gd name="connsiteY1819" fmla="*/ 2186917 h 6179907"/>
              <a:gd name="connsiteX1820" fmla="*/ 6293431 w 6553494"/>
              <a:gd name="connsiteY1820" fmla="*/ 2194199 h 6179907"/>
              <a:gd name="connsiteX1821" fmla="*/ 6299309 w 6553494"/>
              <a:gd name="connsiteY1821" fmla="*/ 2166303 h 6179907"/>
              <a:gd name="connsiteX1822" fmla="*/ 1138404 w 6553494"/>
              <a:gd name="connsiteY1822" fmla="*/ 2119049 h 6179907"/>
              <a:gd name="connsiteX1823" fmla="*/ 1131547 w 6553494"/>
              <a:gd name="connsiteY1823" fmla="*/ 2133994 h 6179907"/>
              <a:gd name="connsiteX1824" fmla="*/ 1113813 w 6553494"/>
              <a:gd name="connsiteY1824" fmla="*/ 2181798 h 6179907"/>
              <a:gd name="connsiteX1825" fmla="*/ 1106505 w 6553494"/>
              <a:gd name="connsiteY1825" fmla="*/ 2200431 h 6179907"/>
              <a:gd name="connsiteX1826" fmla="*/ 1112694 w 6553494"/>
              <a:gd name="connsiteY1826" fmla="*/ 2205248 h 6179907"/>
              <a:gd name="connsiteX1827" fmla="*/ 1114498 w 6553494"/>
              <a:gd name="connsiteY1827" fmla="*/ 2230601 h 6179907"/>
              <a:gd name="connsiteX1828" fmla="*/ 1098271 w 6553494"/>
              <a:gd name="connsiteY1828" fmla="*/ 2221429 h 6179907"/>
              <a:gd name="connsiteX1829" fmla="*/ 1096078 w 6553494"/>
              <a:gd name="connsiteY1829" fmla="*/ 2227019 h 6179907"/>
              <a:gd name="connsiteX1830" fmla="*/ 1071250 w 6553494"/>
              <a:gd name="connsiteY1830" fmla="*/ 2285590 h 6179907"/>
              <a:gd name="connsiteX1831" fmla="*/ 1069698 w 6553494"/>
              <a:gd name="connsiteY1831" fmla="*/ 2294742 h 6179907"/>
              <a:gd name="connsiteX1832" fmla="*/ 1069588 w 6553494"/>
              <a:gd name="connsiteY1832" fmla="*/ 2297027 h 6179907"/>
              <a:gd name="connsiteX1833" fmla="*/ 1087212 w 6553494"/>
              <a:gd name="connsiteY1833" fmla="*/ 2302403 h 6179907"/>
              <a:gd name="connsiteX1834" fmla="*/ 1106069 w 6553494"/>
              <a:gd name="connsiteY1834" fmla="*/ 2303953 h 6179907"/>
              <a:gd name="connsiteX1835" fmla="*/ 1077236 w 6553494"/>
              <a:gd name="connsiteY1835" fmla="*/ 2332948 h 6179907"/>
              <a:gd name="connsiteX1836" fmla="*/ 1064634 w 6553494"/>
              <a:gd name="connsiteY1836" fmla="*/ 2328352 h 6179907"/>
              <a:gd name="connsiteX1837" fmla="*/ 1063269 w 6553494"/>
              <a:gd name="connsiteY1837" fmla="*/ 2335117 h 6179907"/>
              <a:gd name="connsiteX1838" fmla="*/ 1063202 w 6553494"/>
              <a:gd name="connsiteY1838" fmla="*/ 2335320 h 6179907"/>
              <a:gd name="connsiteX1839" fmla="*/ 1063907 w 6553494"/>
              <a:gd name="connsiteY1839" fmla="*/ 2335990 h 6179907"/>
              <a:gd name="connsiteX1840" fmla="*/ 1081260 w 6553494"/>
              <a:gd name="connsiteY1840" fmla="*/ 2354930 h 6179907"/>
              <a:gd name="connsiteX1841" fmla="*/ 1067445 w 6553494"/>
              <a:gd name="connsiteY1841" fmla="*/ 2358630 h 6179907"/>
              <a:gd name="connsiteX1842" fmla="*/ 1057078 w 6553494"/>
              <a:gd name="connsiteY1842" fmla="*/ 2353977 h 6179907"/>
              <a:gd name="connsiteX1843" fmla="*/ 1053515 w 6553494"/>
              <a:gd name="connsiteY1843" fmla="*/ 2364833 h 6179907"/>
              <a:gd name="connsiteX1844" fmla="*/ 1039327 w 6553494"/>
              <a:gd name="connsiteY1844" fmla="*/ 2430295 h 6179907"/>
              <a:gd name="connsiteX1845" fmla="*/ 1021592 w 6553494"/>
              <a:gd name="connsiteY1845" fmla="*/ 2499202 h 6179907"/>
              <a:gd name="connsiteX1846" fmla="*/ 1021592 w 6553494"/>
              <a:gd name="connsiteY1846" fmla="*/ 2537101 h 6179907"/>
              <a:gd name="connsiteX1847" fmla="*/ 1007405 w 6553494"/>
              <a:gd name="connsiteY1847" fmla="*/ 2609454 h 6179907"/>
              <a:gd name="connsiteX1848" fmla="*/ 993216 w 6553494"/>
              <a:gd name="connsiteY1848" fmla="*/ 2640462 h 6179907"/>
              <a:gd name="connsiteX1849" fmla="*/ 994103 w 6553494"/>
              <a:gd name="connsiteY1849" fmla="*/ 2674055 h 6179907"/>
              <a:gd name="connsiteX1850" fmla="*/ 991351 w 6553494"/>
              <a:gd name="connsiteY1850" fmla="*/ 2698117 h 6179907"/>
              <a:gd name="connsiteX1851" fmla="*/ 994290 w 6553494"/>
              <a:gd name="connsiteY1851" fmla="*/ 2694987 h 6179907"/>
              <a:gd name="connsiteX1852" fmla="*/ 1033763 w 6553494"/>
              <a:gd name="connsiteY1852" fmla="*/ 2707407 h 6179907"/>
              <a:gd name="connsiteX1853" fmla="*/ 1045258 w 6553494"/>
              <a:gd name="connsiteY1853" fmla="*/ 2702986 h 6179907"/>
              <a:gd name="connsiteX1854" fmla="*/ 1039327 w 6553494"/>
              <a:gd name="connsiteY1854" fmla="*/ 2664580 h 6179907"/>
              <a:gd name="connsiteX1855" fmla="*/ 1041038 w 6553494"/>
              <a:gd name="connsiteY1855" fmla="*/ 2650043 h 6179907"/>
              <a:gd name="connsiteX1856" fmla="*/ 1038667 w 6553494"/>
              <a:gd name="connsiteY1856" fmla="*/ 2648737 h 6179907"/>
              <a:gd name="connsiteX1857" fmla="*/ 1041742 w 6553494"/>
              <a:gd name="connsiteY1857" fmla="*/ 2644056 h 6179907"/>
              <a:gd name="connsiteX1858" fmla="*/ 1042874 w 6553494"/>
              <a:gd name="connsiteY1858" fmla="*/ 2634433 h 6179907"/>
              <a:gd name="connsiteX1859" fmla="*/ 1043318 w 6553494"/>
              <a:gd name="connsiteY1859" fmla="*/ 2619037 h 6179907"/>
              <a:gd name="connsiteX1860" fmla="*/ 1043793 w 6553494"/>
              <a:gd name="connsiteY1860" fmla="*/ 2615989 h 6179907"/>
              <a:gd name="connsiteX1861" fmla="*/ 1038745 w 6553494"/>
              <a:gd name="connsiteY1861" fmla="*/ 2616466 h 6179907"/>
              <a:gd name="connsiteX1862" fmla="*/ 1029796 w 6553494"/>
              <a:gd name="connsiteY1862" fmla="*/ 2598686 h 6179907"/>
              <a:gd name="connsiteX1863" fmla="*/ 1047693 w 6553494"/>
              <a:gd name="connsiteY1863" fmla="*/ 2583684 h 6179907"/>
              <a:gd name="connsiteX1864" fmla="*/ 1065586 w 6553494"/>
              <a:gd name="connsiteY1864" fmla="*/ 2585351 h 6179907"/>
              <a:gd name="connsiteX1865" fmla="*/ 1062232 w 6553494"/>
              <a:gd name="connsiteY1865" fmla="*/ 2607576 h 6179907"/>
              <a:gd name="connsiteX1866" fmla="*/ 1057896 w 6553494"/>
              <a:gd name="connsiteY1866" fmla="*/ 2610448 h 6179907"/>
              <a:gd name="connsiteX1867" fmla="*/ 1058392 w 6553494"/>
              <a:gd name="connsiteY1867" fmla="*/ 2625389 h 6179907"/>
              <a:gd name="connsiteX1868" fmla="*/ 1060158 w 6553494"/>
              <a:gd name="connsiteY1868" fmla="*/ 2630899 h 6179907"/>
              <a:gd name="connsiteX1869" fmla="*/ 1069999 w 6553494"/>
              <a:gd name="connsiteY1869" fmla="*/ 2629389 h 6179907"/>
              <a:gd name="connsiteX1870" fmla="*/ 1082550 w 6553494"/>
              <a:gd name="connsiteY1870" fmla="*/ 2636416 h 6179907"/>
              <a:gd name="connsiteX1871" fmla="*/ 1071569 w 6553494"/>
              <a:gd name="connsiteY1871" fmla="*/ 2653175 h 6179907"/>
              <a:gd name="connsiteX1872" fmla="*/ 1065566 w 6553494"/>
              <a:gd name="connsiteY1872" fmla="*/ 2655692 h 6179907"/>
              <a:gd name="connsiteX1873" fmla="*/ 1064156 w 6553494"/>
              <a:gd name="connsiteY1873" fmla="*/ 2668025 h 6179907"/>
              <a:gd name="connsiteX1874" fmla="*/ 1067702 w 6553494"/>
              <a:gd name="connsiteY1874" fmla="*/ 2674916 h 6179907"/>
              <a:gd name="connsiteX1875" fmla="*/ 1103171 w 6553494"/>
              <a:gd name="connsiteY1875" fmla="*/ 2595673 h 6179907"/>
              <a:gd name="connsiteX1876" fmla="*/ 1108049 w 6553494"/>
              <a:gd name="connsiteY1876" fmla="*/ 2555189 h 6179907"/>
              <a:gd name="connsiteX1877" fmla="*/ 1108680 w 6553494"/>
              <a:gd name="connsiteY1877" fmla="*/ 2545131 h 6179907"/>
              <a:gd name="connsiteX1878" fmla="*/ 1097977 w 6553494"/>
              <a:gd name="connsiteY1878" fmla="*/ 2563832 h 6179907"/>
              <a:gd name="connsiteX1879" fmla="*/ 1071789 w 6553494"/>
              <a:gd name="connsiteY1879" fmla="*/ 2566804 h 6179907"/>
              <a:gd name="connsiteX1880" fmla="*/ 1076401 w 6553494"/>
              <a:gd name="connsiteY1880" fmla="*/ 2552394 h 6179907"/>
              <a:gd name="connsiteX1881" fmla="*/ 1085565 w 6553494"/>
              <a:gd name="connsiteY1881" fmla="*/ 2545502 h 6179907"/>
              <a:gd name="connsiteX1882" fmla="*/ 1082334 w 6553494"/>
              <a:gd name="connsiteY1882" fmla="*/ 2541408 h 6179907"/>
              <a:gd name="connsiteX1883" fmla="*/ 1074796 w 6553494"/>
              <a:gd name="connsiteY1883" fmla="*/ 2533656 h 6179907"/>
              <a:gd name="connsiteX1884" fmla="*/ 1078343 w 6553494"/>
              <a:gd name="connsiteY1884" fmla="*/ 2530210 h 6179907"/>
              <a:gd name="connsiteX1885" fmla="*/ 1074990 w 6553494"/>
              <a:gd name="connsiteY1885" fmla="*/ 2526953 h 6179907"/>
              <a:gd name="connsiteX1886" fmla="*/ 1074097 w 6553494"/>
              <a:gd name="connsiteY1886" fmla="*/ 2528092 h 6179907"/>
              <a:gd name="connsiteX1887" fmla="*/ 1057936 w 6553494"/>
              <a:gd name="connsiteY1887" fmla="*/ 2520133 h 6179907"/>
              <a:gd name="connsiteX1888" fmla="*/ 1063708 w 6553494"/>
              <a:gd name="connsiteY1888" fmla="*/ 2509725 h 6179907"/>
              <a:gd name="connsiteX1889" fmla="*/ 1076406 w 6553494"/>
              <a:gd name="connsiteY1889" fmla="*/ 2510338 h 6179907"/>
              <a:gd name="connsiteX1890" fmla="*/ 1078242 w 6553494"/>
              <a:gd name="connsiteY1890" fmla="*/ 2519776 h 6179907"/>
              <a:gd name="connsiteX1891" fmla="*/ 1078343 w 6553494"/>
              <a:gd name="connsiteY1891" fmla="*/ 2519874 h 6179907"/>
              <a:gd name="connsiteX1892" fmla="*/ 1110266 w 6553494"/>
              <a:gd name="connsiteY1892" fmla="*/ 2447522 h 6179907"/>
              <a:gd name="connsiteX1893" fmla="*/ 1113812 w 6553494"/>
              <a:gd name="connsiteY1893" fmla="*/ 2447522 h 6179907"/>
              <a:gd name="connsiteX1894" fmla="*/ 1117360 w 6553494"/>
              <a:gd name="connsiteY1894" fmla="*/ 2447522 h 6179907"/>
              <a:gd name="connsiteX1895" fmla="*/ 1120907 w 6553494"/>
              <a:gd name="connsiteY1895" fmla="*/ 2447522 h 6179907"/>
              <a:gd name="connsiteX1896" fmla="*/ 1135094 w 6553494"/>
              <a:gd name="connsiteY1896" fmla="*/ 2388951 h 6179907"/>
              <a:gd name="connsiteX1897" fmla="*/ 1131547 w 6553494"/>
              <a:gd name="connsiteY1897" fmla="*/ 2385505 h 6179907"/>
              <a:gd name="connsiteX1898" fmla="*/ 1128001 w 6553494"/>
              <a:gd name="connsiteY1898" fmla="*/ 2385505 h 6179907"/>
              <a:gd name="connsiteX1899" fmla="*/ 1128001 w 6553494"/>
              <a:gd name="connsiteY1899" fmla="*/ 2388951 h 6179907"/>
              <a:gd name="connsiteX1900" fmla="*/ 1120907 w 6553494"/>
              <a:gd name="connsiteY1900" fmla="*/ 2371724 h 6179907"/>
              <a:gd name="connsiteX1901" fmla="*/ 1117360 w 6553494"/>
              <a:gd name="connsiteY1901" fmla="*/ 2375169 h 6179907"/>
              <a:gd name="connsiteX1902" fmla="*/ 1117360 w 6553494"/>
              <a:gd name="connsiteY1902" fmla="*/ 2368278 h 6179907"/>
              <a:gd name="connsiteX1903" fmla="*/ 1124453 w 6553494"/>
              <a:gd name="connsiteY1903" fmla="*/ 2361387 h 6179907"/>
              <a:gd name="connsiteX1904" fmla="*/ 1142188 w 6553494"/>
              <a:gd name="connsiteY1904" fmla="*/ 2333825 h 6179907"/>
              <a:gd name="connsiteX1905" fmla="*/ 1135094 w 6553494"/>
              <a:gd name="connsiteY1905" fmla="*/ 2371724 h 6179907"/>
              <a:gd name="connsiteX1906" fmla="*/ 1142188 w 6553494"/>
              <a:gd name="connsiteY1906" fmla="*/ 2375169 h 6179907"/>
              <a:gd name="connsiteX1907" fmla="*/ 1163470 w 6553494"/>
              <a:gd name="connsiteY1907" fmla="*/ 2333825 h 6179907"/>
              <a:gd name="connsiteX1908" fmla="*/ 1177658 w 6553494"/>
              <a:gd name="connsiteY1908" fmla="*/ 2275254 h 6179907"/>
              <a:gd name="connsiteX1909" fmla="*/ 1174111 w 6553494"/>
              <a:gd name="connsiteY1909" fmla="*/ 2230463 h 6179907"/>
              <a:gd name="connsiteX1910" fmla="*/ 1172781 w 6553494"/>
              <a:gd name="connsiteY1910" fmla="*/ 2227449 h 6179907"/>
              <a:gd name="connsiteX1911" fmla="*/ 1173137 w 6553494"/>
              <a:gd name="connsiteY1911" fmla="*/ 2224568 h 6179907"/>
              <a:gd name="connsiteX1912" fmla="*/ 1170628 w 6553494"/>
              <a:gd name="connsiteY1912" fmla="*/ 2222212 h 6179907"/>
              <a:gd name="connsiteX1913" fmla="*/ 1168361 w 6553494"/>
              <a:gd name="connsiteY1913" fmla="*/ 2226504 h 6179907"/>
              <a:gd name="connsiteX1914" fmla="*/ 1154442 w 6553494"/>
              <a:gd name="connsiteY1914" fmla="*/ 2239240 h 6179907"/>
              <a:gd name="connsiteX1915" fmla="*/ 1130771 w 6553494"/>
              <a:gd name="connsiteY1915" fmla="*/ 2212169 h 6179907"/>
              <a:gd name="connsiteX1916" fmla="*/ 1152739 w 6553494"/>
              <a:gd name="connsiteY1916" fmla="*/ 2205406 h 6179907"/>
              <a:gd name="connsiteX1917" fmla="*/ 1147109 w 6553494"/>
              <a:gd name="connsiteY1917" fmla="*/ 2200117 h 6179907"/>
              <a:gd name="connsiteX1918" fmla="*/ 1142967 w 6553494"/>
              <a:gd name="connsiteY1918" fmla="*/ 2133594 h 6179907"/>
              <a:gd name="connsiteX1919" fmla="*/ 1138871 w 6553494"/>
              <a:gd name="connsiteY1919" fmla="*/ 2119069 h 6179907"/>
              <a:gd name="connsiteX1920" fmla="*/ 982702 w 6553494"/>
              <a:gd name="connsiteY1920" fmla="*/ 2112831 h 6179907"/>
              <a:gd name="connsiteX1921" fmla="*/ 1056694 w 6553494"/>
              <a:gd name="connsiteY1921" fmla="*/ 2128927 h 6179907"/>
              <a:gd name="connsiteX1922" fmla="*/ 966746 w 6553494"/>
              <a:gd name="connsiteY1922" fmla="*/ 2124923 h 6179907"/>
              <a:gd name="connsiteX1923" fmla="*/ 982702 w 6553494"/>
              <a:gd name="connsiteY1923" fmla="*/ 2112831 h 6179907"/>
              <a:gd name="connsiteX1924" fmla="*/ 712239 w 6553494"/>
              <a:gd name="connsiteY1924" fmla="*/ 2075439 h 6179907"/>
              <a:gd name="connsiteX1925" fmla="*/ 703615 w 6553494"/>
              <a:gd name="connsiteY1925" fmla="*/ 2093972 h 6179907"/>
              <a:gd name="connsiteX1926" fmla="*/ 703635 w 6553494"/>
              <a:gd name="connsiteY1926" fmla="*/ 2080702 h 6179907"/>
              <a:gd name="connsiteX1927" fmla="*/ 712239 w 6553494"/>
              <a:gd name="connsiteY1927" fmla="*/ 2075439 h 6179907"/>
              <a:gd name="connsiteX1928" fmla="*/ 1052006 w 6553494"/>
              <a:gd name="connsiteY1928" fmla="*/ 2047630 h 6179907"/>
              <a:gd name="connsiteX1929" fmla="*/ 1036204 w 6553494"/>
              <a:gd name="connsiteY1929" fmla="*/ 2075475 h 6179907"/>
              <a:gd name="connsiteX1930" fmla="*/ 1035262 w 6553494"/>
              <a:gd name="connsiteY1930" fmla="*/ 2055806 h 6179907"/>
              <a:gd name="connsiteX1931" fmla="*/ 1052006 w 6553494"/>
              <a:gd name="connsiteY1931" fmla="*/ 2047630 h 6179907"/>
              <a:gd name="connsiteX1932" fmla="*/ 545598 w 6553494"/>
              <a:gd name="connsiteY1932" fmla="*/ 2015130 h 6179907"/>
              <a:gd name="connsiteX1933" fmla="*/ 539141 w 6553494"/>
              <a:gd name="connsiteY1933" fmla="*/ 2053852 h 6179907"/>
              <a:gd name="connsiteX1934" fmla="*/ 535213 w 6553494"/>
              <a:gd name="connsiteY1934" fmla="*/ 2036001 h 6179907"/>
              <a:gd name="connsiteX1935" fmla="*/ 545598 w 6553494"/>
              <a:gd name="connsiteY1935" fmla="*/ 2015130 h 6179907"/>
              <a:gd name="connsiteX1936" fmla="*/ 851120 w 6553494"/>
              <a:gd name="connsiteY1936" fmla="*/ 2012170 h 6179907"/>
              <a:gd name="connsiteX1937" fmla="*/ 879776 w 6553494"/>
              <a:gd name="connsiteY1937" fmla="*/ 2061635 h 6179907"/>
              <a:gd name="connsiteX1938" fmla="*/ 827648 w 6553494"/>
              <a:gd name="connsiteY1938" fmla="*/ 2028360 h 6179907"/>
              <a:gd name="connsiteX1939" fmla="*/ 851120 w 6553494"/>
              <a:gd name="connsiteY1939" fmla="*/ 2012170 h 6179907"/>
              <a:gd name="connsiteX1940" fmla="*/ 702981 w 6553494"/>
              <a:gd name="connsiteY1940" fmla="*/ 2000126 h 6179907"/>
              <a:gd name="connsiteX1941" fmla="*/ 779168 w 6553494"/>
              <a:gd name="connsiteY1941" fmla="*/ 2027784 h 6179907"/>
              <a:gd name="connsiteX1942" fmla="*/ 702981 w 6553494"/>
              <a:gd name="connsiteY1942" fmla="*/ 2000126 h 6179907"/>
              <a:gd name="connsiteX1943" fmla="*/ 508368 w 6553494"/>
              <a:gd name="connsiteY1943" fmla="*/ 1985788 h 6179907"/>
              <a:gd name="connsiteX1944" fmla="*/ 454910 w 6553494"/>
              <a:gd name="connsiteY1944" fmla="*/ 2020674 h 6179907"/>
              <a:gd name="connsiteX1945" fmla="*/ 455324 w 6553494"/>
              <a:gd name="connsiteY1945" fmla="*/ 2011375 h 6179907"/>
              <a:gd name="connsiteX1946" fmla="*/ 508368 w 6553494"/>
              <a:gd name="connsiteY1946" fmla="*/ 1985788 h 6179907"/>
              <a:gd name="connsiteX1947" fmla="*/ 5665196 w 6553494"/>
              <a:gd name="connsiteY1947" fmla="*/ 1955127 h 6179907"/>
              <a:gd name="connsiteX1948" fmla="*/ 5684284 w 6553494"/>
              <a:gd name="connsiteY1948" fmla="*/ 1956385 h 6179907"/>
              <a:gd name="connsiteX1949" fmla="*/ 5657931 w 6553494"/>
              <a:gd name="connsiteY1949" fmla="*/ 1992023 h 6179907"/>
              <a:gd name="connsiteX1950" fmla="*/ 5648576 w 6553494"/>
              <a:gd name="connsiteY1950" fmla="*/ 1960649 h 6179907"/>
              <a:gd name="connsiteX1951" fmla="*/ 5665196 w 6553494"/>
              <a:gd name="connsiteY1951" fmla="*/ 1955127 h 6179907"/>
              <a:gd name="connsiteX1952" fmla="*/ 1335791 w 6553494"/>
              <a:gd name="connsiteY1952" fmla="*/ 1922487 h 6179907"/>
              <a:gd name="connsiteX1953" fmla="*/ 1333722 w 6553494"/>
              <a:gd name="connsiteY1953" fmla="*/ 1923827 h 6179907"/>
              <a:gd name="connsiteX1954" fmla="*/ 1321871 w 6553494"/>
              <a:gd name="connsiteY1954" fmla="*/ 1935698 h 6179907"/>
              <a:gd name="connsiteX1955" fmla="*/ 1328556 w 6553494"/>
              <a:gd name="connsiteY1955" fmla="*/ 1953170 h 6179907"/>
              <a:gd name="connsiteX1956" fmla="*/ 1337713 w 6553494"/>
              <a:gd name="connsiteY1956" fmla="*/ 1941915 h 6179907"/>
              <a:gd name="connsiteX1957" fmla="*/ 1351160 w 6553494"/>
              <a:gd name="connsiteY1957" fmla="*/ 1924340 h 6179907"/>
              <a:gd name="connsiteX1958" fmla="*/ 5363342 w 6553494"/>
              <a:gd name="connsiteY1958" fmla="*/ 1907657 h 6179907"/>
              <a:gd name="connsiteX1959" fmla="*/ 5375942 w 6553494"/>
              <a:gd name="connsiteY1959" fmla="*/ 1910879 h 6179907"/>
              <a:gd name="connsiteX1960" fmla="*/ 5378110 w 6553494"/>
              <a:gd name="connsiteY1960" fmla="*/ 1922900 h 6179907"/>
              <a:gd name="connsiteX1961" fmla="*/ 5361181 w 6553494"/>
              <a:gd name="connsiteY1961" fmla="*/ 1925306 h 6179907"/>
              <a:gd name="connsiteX1962" fmla="*/ 5363342 w 6553494"/>
              <a:gd name="connsiteY1962" fmla="*/ 1907657 h 6179907"/>
              <a:gd name="connsiteX1963" fmla="*/ 5721864 w 6553494"/>
              <a:gd name="connsiteY1963" fmla="*/ 1881685 h 6179907"/>
              <a:gd name="connsiteX1964" fmla="*/ 5712633 w 6553494"/>
              <a:gd name="connsiteY1964" fmla="*/ 1936603 h 6179907"/>
              <a:gd name="connsiteX1965" fmla="*/ 5721864 w 6553494"/>
              <a:gd name="connsiteY1965" fmla="*/ 1881685 h 6179907"/>
              <a:gd name="connsiteX1966" fmla="*/ 1333656 w 6553494"/>
              <a:gd name="connsiteY1966" fmla="*/ 1860582 h 6179907"/>
              <a:gd name="connsiteX1967" fmla="*/ 1327171 w 6553494"/>
              <a:gd name="connsiteY1967" fmla="*/ 1866468 h 6179907"/>
              <a:gd name="connsiteX1968" fmla="*/ 1329752 w 6553494"/>
              <a:gd name="connsiteY1968" fmla="*/ 1866406 h 6179907"/>
              <a:gd name="connsiteX1969" fmla="*/ 1330619 w 6553494"/>
              <a:gd name="connsiteY1969" fmla="*/ 1865255 h 6179907"/>
              <a:gd name="connsiteX1970" fmla="*/ 1279561 w 6553494"/>
              <a:gd name="connsiteY1970" fmla="*/ 1848925 h 6179907"/>
              <a:gd name="connsiteX1971" fmla="*/ 1262784 w 6553494"/>
              <a:gd name="connsiteY1971" fmla="*/ 1875591 h 6179907"/>
              <a:gd name="connsiteX1972" fmla="*/ 1254583 w 6553494"/>
              <a:gd name="connsiteY1972" fmla="*/ 1890527 h 6179907"/>
              <a:gd name="connsiteX1973" fmla="*/ 1261841 w 6553494"/>
              <a:gd name="connsiteY1973" fmla="*/ 1898049 h 6179907"/>
              <a:gd name="connsiteX1974" fmla="*/ 1261723 w 6553494"/>
              <a:gd name="connsiteY1974" fmla="*/ 1898106 h 6179907"/>
              <a:gd name="connsiteX1975" fmla="*/ 1276747 w 6553494"/>
              <a:gd name="connsiteY1975" fmla="*/ 1913047 h 6179907"/>
              <a:gd name="connsiteX1976" fmla="*/ 1318257 w 6553494"/>
              <a:gd name="connsiteY1976" fmla="*/ 1926251 h 6179907"/>
              <a:gd name="connsiteX1977" fmla="*/ 1318740 w 6553494"/>
              <a:gd name="connsiteY1977" fmla="*/ 1927513 h 6179907"/>
              <a:gd name="connsiteX1978" fmla="*/ 1324855 w 6553494"/>
              <a:gd name="connsiteY1978" fmla="*/ 1921242 h 6179907"/>
              <a:gd name="connsiteX1979" fmla="*/ 1340816 w 6553494"/>
              <a:gd name="connsiteY1979" fmla="*/ 1910045 h 6179907"/>
              <a:gd name="connsiteX1980" fmla="*/ 1344363 w 6553494"/>
              <a:gd name="connsiteY1980" fmla="*/ 1903154 h 6179907"/>
              <a:gd name="connsiteX1981" fmla="*/ 1355004 w 6553494"/>
              <a:gd name="connsiteY1981" fmla="*/ 1882482 h 6179907"/>
              <a:gd name="connsiteX1982" fmla="*/ 1355004 w 6553494"/>
              <a:gd name="connsiteY1982" fmla="*/ 1879036 h 6179907"/>
              <a:gd name="connsiteX1983" fmla="*/ 1363428 w 6553494"/>
              <a:gd name="connsiteY1983" fmla="*/ 1860518 h 6179907"/>
              <a:gd name="connsiteX1984" fmla="*/ 1366160 w 6553494"/>
              <a:gd name="connsiteY1984" fmla="*/ 1852967 h 6179907"/>
              <a:gd name="connsiteX1985" fmla="*/ 1364325 w 6553494"/>
              <a:gd name="connsiteY1985" fmla="*/ 1854641 h 6179907"/>
              <a:gd name="connsiteX1986" fmla="*/ 1357671 w 6553494"/>
              <a:gd name="connsiteY1986" fmla="*/ 1858709 h 6179907"/>
              <a:gd name="connsiteX1987" fmla="*/ 1354849 w 6553494"/>
              <a:gd name="connsiteY1987" fmla="*/ 1852147 h 6179907"/>
              <a:gd name="connsiteX1988" fmla="*/ 1353675 w 6553494"/>
              <a:gd name="connsiteY1988" fmla="*/ 1852766 h 6179907"/>
              <a:gd name="connsiteX1989" fmla="*/ 1342925 w 6553494"/>
              <a:gd name="connsiteY1989" fmla="*/ 1866088 h 6179907"/>
              <a:gd name="connsiteX1990" fmla="*/ 1359706 w 6553494"/>
              <a:gd name="connsiteY1990" fmla="*/ 1865683 h 6179907"/>
              <a:gd name="connsiteX1991" fmla="*/ 1272856 w 6553494"/>
              <a:gd name="connsiteY1991" fmla="*/ 1872997 h 6179907"/>
              <a:gd name="connsiteX1992" fmla="*/ 1318196 w 6553494"/>
              <a:gd name="connsiteY1992" fmla="*/ 1866685 h 6179907"/>
              <a:gd name="connsiteX1993" fmla="*/ 1320085 w 6553494"/>
              <a:gd name="connsiteY1993" fmla="*/ 1866639 h 6179907"/>
              <a:gd name="connsiteX1994" fmla="*/ 1295449 w 6553494"/>
              <a:gd name="connsiteY1994" fmla="*/ 1859381 h 6179907"/>
              <a:gd name="connsiteX1995" fmla="*/ 1382405 w 6553494"/>
              <a:gd name="connsiteY1995" fmla="*/ 1847178 h 6179907"/>
              <a:gd name="connsiteX1996" fmla="*/ 1378503 w 6553494"/>
              <a:gd name="connsiteY1996" fmla="*/ 1855350 h 6179907"/>
              <a:gd name="connsiteX1997" fmla="*/ 1362098 w 6553494"/>
              <a:gd name="connsiteY1997" fmla="*/ 1879036 h 6179907"/>
              <a:gd name="connsiteX1998" fmla="*/ 1355004 w 6553494"/>
              <a:gd name="connsiteY1998" fmla="*/ 1899709 h 6179907"/>
              <a:gd name="connsiteX1999" fmla="*/ 1351457 w 6553494"/>
              <a:gd name="connsiteY1999" fmla="*/ 1903154 h 6179907"/>
              <a:gd name="connsiteX2000" fmla="*/ 1351163 w 6553494"/>
              <a:gd name="connsiteY2000" fmla="*/ 1903583 h 6179907"/>
              <a:gd name="connsiteX2001" fmla="*/ 1367656 w 6553494"/>
              <a:gd name="connsiteY2001" fmla="*/ 1895580 h 6179907"/>
              <a:gd name="connsiteX2002" fmla="*/ 1371092 w 6553494"/>
              <a:gd name="connsiteY2002" fmla="*/ 1893087 h 6179907"/>
              <a:gd name="connsiteX2003" fmla="*/ 1377173 w 6553494"/>
              <a:gd name="connsiteY2003" fmla="*/ 1881621 h 6179907"/>
              <a:gd name="connsiteX2004" fmla="*/ 1392071 w 6553494"/>
              <a:gd name="connsiteY2004" fmla="*/ 1857081 h 6179907"/>
              <a:gd name="connsiteX2005" fmla="*/ 1389472 w 6553494"/>
              <a:gd name="connsiteY2005" fmla="*/ 1852117 h 6179907"/>
              <a:gd name="connsiteX2006" fmla="*/ 1386926 w 6553494"/>
              <a:gd name="connsiteY2006" fmla="*/ 1854919 h 6179907"/>
              <a:gd name="connsiteX2007" fmla="*/ 1389076 w 6553494"/>
              <a:gd name="connsiteY2007" fmla="*/ 1851362 h 6179907"/>
              <a:gd name="connsiteX2008" fmla="*/ 1388302 w 6553494"/>
              <a:gd name="connsiteY2008" fmla="*/ 1849884 h 6179907"/>
              <a:gd name="connsiteX2009" fmla="*/ 5854966 w 6553494"/>
              <a:gd name="connsiteY2009" fmla="*/ 1822449 h 6179907"/>
              <a:gd name="connsiteX2010" fmla="*/ 5824393 w 6553494"/>
              <a:gd name="connsiteY2010" fmla="*/ 1904067 h 6179907"/>
              <a:gd name="connsiteX2011" fmla="*/ 5854966 w 6553494"/>
              <a:gd name="connsiteY2011" fmla="*/ 1822449 h 6179907"/>
              <a:gd name="connsiteX2012" fmla="*/ 5791979 w 6553494"/>
              <a:gd name="connsiteY2012" fmla="*/ 1820004 h 6179907"/>
              <a:gd name="connsiteX2013" fmla="*/ 5803008 w 6553494"/>
              <a:gd name="connsiteY2013" fmla="*/ 1837115 h 6179907"/>
              <a:gd name="connsiteX2014" fmla="*/ 5786465 w 6553494"/>
              <a:gd name="connsiteY2014" fmla="*/ 1885939 h 6179907"/>
              <a:gd name="connsiteX2015" fmla="*/ 5791979 w 6553494"/>
              <a:gd name="connsiteY2015" fmla="*/ 1820004 h 6179907"/>
              <a:gd name="connsiteX2016" fmla="*/ 1133913 w 6553494"/>
              <a:gd name="connsiteY2016" fmla="*/ 1803687 h 6179907"/>
              <a:gd name="connsiteX2017" fmla="*/ 1145890 w 6553494"/>
              <a:gd name="connsiteY2017" fmla="*/ 1809450 h 6179907"/>
              <a:gd name="connsiteX2018" fmla="*/ 1116561 w 6553494"/>
              <a:gd name="connsiteY2018" fmla="*/ 1819639 h 6179907"/>
              <a:gd name="connsiteX2019" fmla="*/ 1120819 w 6553494"/>
              <a:gd name="connsiteY2019" fmla="*/ 1809959 h 6179907"/>
              <a:gd name="connsiteX2020" fmla="*/ 1133913 w 6553494"/>
              <a:gd name="connsiteY2020" fmla="*/ 1803687 h 6179907"/>
              <a:gd name="connsiteX2021" fmla="*/ 1356719 w 6553494"/>
              <a:gd name="connsiteY2021" fmla="*/ 1791025 h 6179907"/>
              <a:gd name="connsiteX2022" fmla="*/ 1347424 w 6553494"/>
              <a:gd name="connsiteY2022" fmla="*/ 1800892 h 6179907"/>
              <a:gd name="connsiteX2023" fmla="*/ 1352003 w 6553494"/>
              <a:gd name="connsiteY2023" fmla="*/ 1800637 h 6179907"/>
              <a:gd name="connsiteX2024" fmla="*/ 1357911 w 6553494"/>
              <a:gd name="connsiteY2024" fmla="*/ 1802625 h 6179907"/>
              <a:gd name="connsiteX2025" fmla="*/ 5502564 w 6553494"/>
              <a:gd name="connsiteY2025" fmla="*/ 1745463 h 6179907"/>
              <a:gd name="connsiteX2026" fmla="*/ 5525315 w 6553494"/>
              <a:gd name="connsiteY2026" fmla="*/ 1753102 h 6179907"/>
              <a:gd name="connsiteX2027" fmla="*/ 5444746 w 6553494"/>
              <a:gd name="connsiteY2027" fmla="*/ 1775226 h 6179907"/>
              <a:gd name="connsiteX2028" fmla="*/ 5502564 w 6553494"/>
              <a:gd name="connsiteY2028" fmla="*/ 1745463 h 6179907"/>
              <a:gd name="connsiteX2029" fmla="*/ 1362098 w 6553494"/>
              <a:gd name="connsiteY2029" fmla="*/ 1744667 h 6179907"/>
              <a:gd name="connsiteX2030" fmla="*/ 1333722 w 6553494"/>
              <a:gd name="connsiteY2030" fmla="*/ 1768785 h 6179907"/>
              <a:gd name="connsiteX2031" fmla="*/ 1301801 w 6553494"/>
              <a:gd name="connsiteY2031" fmla="*/ 1813575 h 6179907"/>
              <a:gd name="connsiteX2032" fmla="*/ 1293179 w 6553494"/>
              <a:gd name="connsiteY2032" fmla="*/ 1827279 h 6179907"/>
              <a:gd name="connsiteX2033" fmla="*/ 1298052 w 6553494"/>
              <a:gd name="connsiteY2033" fmla="*/ 1830270 h 6179907"/>
              <a:gd name="connsiteX2034" fmla="*/ 1340829 w 6553494"/>
              <a:gd name="connsiteY2034" fmla="*/ 1840488 h 6179907"/>
              <a:gd name="connsiteX2035" fmla="*/ 1340937 w 6553494"/>
              <a:gd name="connsiteY2035" fmla="*/ 1840973 h 6179907"/>
              <a:gd name="connsiteX2036" fmla="*/ 1346674 w 6553494"/>
              <a:gd name="connsiteY2036" fmla="*/ 1833136 h 6179907"/>
              <a:gd name="connsiteX2037" fmla="*/ 1345410 w 6553494"/>
              <a:gd name="connsiteY2037" fmla="*/ 1830197 h 6179907"/>
              <a:gd name="connsiteX2038" fmla="*/ 1337620 w 6553494"/>
              <a:gd name="connsiteY2038" fmla="*/ 1812079 h 6179907"/>
              <a:gd name="connsiteX2039" fmla="*/ 1332337 w 6553494"/>
              <a:gd name="connsiteY2039" fmla="*/ 1818259 h 6179907"/>
              <a:gd name="connsiteX2040" fmla="*/ 1319535 w 6553494"/>
              <a:gd name="connsiteY2040" fmla="*/ 1837692 h 6179907"/>
              <a:gd name="connsiteX2041" fmla="*/ 1325742 w 6553494"/>
              <a:gd name="connsiteY2041" fmla="*/ 1813575 h 6179907"/>
              <a:gd name="connsiteX2042" fmla="*/ 1333351 w 6553494"/>
              <a:gd name="connsiteY2042" fmla="*/ 1802152 h 6179907"/>
              <a:gd name="connsiteX2043" fmla="*/ 1333150 w 6553494"/>
              <a:gd name="connsiteY2043" fmla="*/ 1801684 h 6179907"/>
              <a:gd name="connsiteX2044" fmla="*/ 1333683 w 6553494"/>
              <a:gd name="connsiteY2044" fmla="*/ 1801655 h 6179907"/>
              <a:gd name="connsiteX2045" fmla="*/ 1335497 w 6553494"/>
              <a:gd name="connsiteY2045" fmla="*/ 1798932 h 6179907"/>
              <a:gd name="connsiteX2046" fmla="*/ 1347911 w 6553494"/>
              <a:gd name="connsiteY2046" fmla="*/ 1779121 h 6179907"/>
              <a:gd name="connsiteX2047" fmla="*/ 1362098 w 6553494"/>
              <a:gd name="connsiteY2047" fmla="*/ 1744667 h 6179907"/>
              <a:gd name="connsiteX2048" fmla="*/ 1033263 w 6553494"/>
              <a:gd name="connsiteY2048" fmla="*/ 1743150 h 6179907"/>
              <a:gd name="connsiteX2049" fmla="*/ 1040405 w 6553494"/>
              <a:gd name="connsiteY2049" fmla="*/ 1798409 h 6179907"/>
              <a:gd name="connsiteX2050" fmla="*/ 1020978 w 6553494"/>
              <a:gd name="connsiteY2050" fmla="*/ 1851742 h 6179907"/>
              <a:gd name="connsiteX2051" fmla="*/ 1039638 w 6553494"/>
              <a:gd name="connsiteY2051" fmla="*/ 1850606 h 6179907"/>
              <a:gd name="connsiteX2052" fmla="*/ 1028526 w 6553494"/>
              <a:gd name="connsiteY2052" fmla="*/ 1889072 h 6179907"/>
              <a:gd name="connsiteX2053" fmla="*/ 1015983 w 6553494"/>
              <a:gd name="connsiteY2053" fmla="*/ 1890182 h 6179907"/>
              <a:gd name="connsiteX2054" fmla="*/ 1015754 w 6553494"/>
              <a:gd name="connsiteY2054" fmla="*/ 1903027 h 6179907"/>
              <a:gd name="connsiteX2055" fmla="*/ 940415 w 6553494"/>
              <a:gd name="connsiteY2055" fmla="*/ 1899672 h 6179907"/>
              <a:gd name="connsiteX2056" fmla="*/ 983465 w 6553494"/>
              <a:gd name="connsiteY2056" fmla="*/ 1860136 h 6179907"/>
              <a:gd name="connsiteX2057" fmla="*/ 987788 w 6553494"/>
              <a:gd name="connsiteY2057" fmla="*/ 1861717 h 6179907"/>
              <a:gd name="connsiteX2058" fmla="*/ 1003523 w 6553494"/>
              <a:gd name="connsiteY2058" fmla="*/ 1852805 h 6179907"/>
              <a:gd name="connsiteX2059" fmla="*/ 1011329 w 6553494"/>
              <a:gd name="connsiteY2059" fmla="*/ 1852330 h 6179907"/>
              <a:gd name="connsiteX2060" fmla="*/ 1006702 w 6553494"/>
              <a:gd name="connsiteY2060" fmla="*/ 1849362 h 6179907"/>
              <a:gd name="connsiteX2061" fmla="*/ 1004693 w 6553494"/>
              <a:gd name="connsiteY2061" fmla="*/ 1823959 h 6179907"/>
              <a:gd name="connsiteX2062" fmla="*/ 952315 w 6553494"/>
              <a:gd name="connsiteY2062" fmla="*/ 1776424 h 6179907"/>
              <a:gd name="connsiteX2063" fmla="*/ 1004693 w 6553494"/>
              <a:gd name="connsiteY2063" fmla="*/ 1795438 h 6179907"/>
              <a:gd name="connsiteX2064" fmla="*/ 1033263 w 6553494"/>
              <a:gd name="connsiteY2064" fmla="*/ 1743150 h 6179907"/>
              <a:gd name="connsiteX2065" fmla="*/ 1368414 w 6553494"/>
              <a:gd name="connsiteY2065" fmla="*/ 1730583 h 6179907"/>
              <a:gd name="connsiteX2066" fmla="*/ 1365645 w 6553494"/>
              <a:gd name="connsiteY2066" fmla="*/ 1734331 h 6179907"/>
              <a:gd name="connsiteX2067" fmla="*/ 1368222 w 6553494"/>
              <a:gd name="connsiteY2067" fmla="*/ 1732158 h 6179907"/>
              <a:gd name="connsiteX2068" fmla="*/ 582309 w 6553494"/>
              <a:gd name="connsiteY2068" fmla="*/ 1729540 h 6179907"/>
              <a:gd name="connsiteX2069" fmla="*/ 650684 w 6553494"/>
              <a:gd name="connsiteY2069" fmla="*/ 1789684 h 6179907"/>
              <a:gd name="connsiteX2070" fmla="*/ 582309 w 6553494"/>
              <a:gd name="connsiteY2070" fmla="*/ 1729540 h 6179907"/>
              <a:gd name="connsiteX2071" fmla="*/ 1194577 w 6553494"/>
              <a:gd name="connsiteY2071" fmla="*/ 1700139 h 6179907"/>
              <a:gd name="connsiteX2072" fmla="*/ 1190739 w 6553494"/>
              <a:gd name="connsiteY2072" fmla="*/ 1733535 h 6179907"/>
              <a:gd name="connsiteX2073" fmla="*/ 1194577 w 6553494"/>
              <a:gd name="connsiteY2073" fmla="*/ 1700139 h 6179907"/>
              <a:gd name="connsiteX2074" fmla="*/ 1141025 w 6553494"/>
              <a:gd name="connsiteY2074" fmla="*/ 1645068 h 6179907"/>
              <a:gd name="connsiteX2075" fmla="*/ 1134794 w 6553494"/>
              <a:gd name="connsiteY2075" fmla="*/ 1678702 h 6179907"/>
              <a:gd name="connsiteX2076" fmla="*/ 1132601 w 6553494"/>
              <a:gd name="connsiteY2076" fmla="*/ 1661649 h 6179907"/>
              <a:gd name="connsiteX2077" fmla="*/ 1141025 w 6553494"/>
              <a:gd name="connsiteY2077" fmla="*/ 1645068 h 6179907"/>
              <a:gd name="connsiteX2078" fmla="*/ 1001962 w 6553494"/>
              <a:gd name="connsiteY2078" fmla="*/ 1627686 h 6179907"/>
              <a:gd name="connsiteX2079" fmla="*/ 1018113 w 6553494"/>
              <a:gd name="connsiteY2079" fmla="*/ 1634749 h 6179907"/>
              <a:gd name="connsiteX2080" fmla="*/ 985040 w 6553494"/>
              <a:gd name="connsiteY2080" fmla="*/ 1637890 h 6179907"/>
              <a:gd name="connsiteX2081" fmla="*/ 1001962 w 6553494"/>
              <a:gd name="connsiteY2081" fmla="*/ 1627686 h 6179907"/>
              <a:gd name="connsiteX2082" fmla="*/ 5452102 w 6553494"/>
              <a:gd name="connsiteY2082" fmla="*/ 1627232 h 6179907"/>
              <a:gd name="connsiteX2083" fmla="*/ 5446037 w 6553494"/>
              <a:gd name="connsiteY2083" fmla="*/ 1670198 h 6179907"/>
              <a:gd name="connsiteX2084" fmla="*/ 5452102 w 6553494"/>
              <a:gd name="connsiteY2084" fmla="*/ 1627232 h 6179907"/>
              <a:gd name="connsiteX2085" fmla="*/ 5411706 w 6553494"/>
              <a:gd name="connsiteY2085" fmla="*/ 1616181 h 6179907"/>
              <a:gd name="connsiteX2086" fmla="*/ 5406869 w 6553494"/>
              <a:gd name="connsiteY2086" fmla="*/ 1653447 h 6179907"/>
              <a:gd name="connsiteX2087" fmla="*/ 5392427 w 6553494"/>
              <a:gd name="connsiteY2087" fmla="*/ 1616232 h 6179907"/>
              <a:gd name="connsiteX2088" fmla="*/ 5411706 w 6553494"/>
              <a:gd name="connsiteY2088" fmla="*/ 1616181 h 6179907"/>
              <a:gd name="connsiteX2089" fmla="*/ 5682116 w 6553494"/>
              <a:gd name="connsiteY2089" fmla="*/ 1599248 h 6179907"/>
              <a:gd name="connsiteX2090" fmla="*/ 5688389 w 6553494"/>
              <a:gd name="connsiteY2090" fmla="*/ 1611364 h 6179907"/>
              <a:gd name="connsiteX2091" fmla="*/ 5664403 w 6553494"/>
              <a:gd name="connsiteY2091" fmla="*/ 1613951 h 6179907"/>
              <a:gd name="connsiteX2092" fmla="*/ 5668377 w 6553494"/>
              <a:gd name="connsiteY2092" fmla="*/ 1602062 h 6179907"/>
              <a:gd name="connsiteX2093" fmla="*/ 5682116 w 6553494"/>
              <a:gd name="connsiteY2093" fmla="*/ 1599248 h 6179907"/>
              <a:gd name="connsiteX2094" fmla="*/ 1280143 w 6553494"/>
              <a:gd name="connsiteY2094" fmla="*/ 1588886 h 6179907"/>
              <a:gd name="connsiteX2095" fmla="*/ 1302229 w 6553494"/>
              <a:gd name="connsiteY2095" fmla="*/ 1627936 h 6179907"/>
              <a:gd name="connsiteX2096" fmla="*/ 1271105 w 6553494"/>
              <a:gd name="connsiteY2096" fmla="*/ 1604469 h 6179907"/>
              <a:gd name="connsiteX2097" fmla="*/ 1280143 w 6553494"/>
              <a:gd name="connsiteY2097" fmla="*/ 1588886 h 6179907"/>
              <a:gd name="connsiteX2098" fmla="*/ 5489894 w 6553494"/>
              <a:gd name="connsiteY2098" fmla="*/ 1588179 h 6179907"/>
              <a:gd name="connsiteX2099" fmla="*/ 5479826 w 6553494"/>
              <a:gd name="connsiteY2099" fmla="*/ 1647976 h 6179907"/>
              <a:gd name="connsiteX2100" fmla="*/ 5489894 w 6553494"/>
              <a:gd name="connsiteY2100" fmla="*/ 1588179 h 6179907"/>
              <a:gd name="connsiteX2101" fmla="*/ 828318 w 6553494"/>
              <a:gd name="connsiteY2101" fmla="*/ 1586946 h 6179907"/>
              <a:gd name="connsiteX2102" fmla="*/ 839933 w 6553494"/>
              <a:gd name="connsiteY2102" fmla="*/ 1588364 h 6179907"/>
              <a:gd name="connsiteX2103" fmla="*/ 790212 w 6553494"/>
              <a:gd name="connsiteY2103" fmla="*/ 1614988 h 6179907"/>
              <a:gd name="connsiteX2104" fmla="*/ 828318 w 6553494"/>
              <a:gd name="connsiteY2104" fmla="*/ 1586946 h 6179907"/>
              <a:gd name="connsiteX2105" fmla="*/ 5178388 w 6553494"/>
              <a:gd name="connsiteY2105" fmla="*/ 1565660 h 6179907"/>
              <a:gd name="connsiteX2106" fmla="*/ 5194188 w 6553494"/>
              <a:gd name="connsiteY2106" fmla="*/ 1566927 h 6179907"/>
              <a:gd name="connsiteX2107" fmla="*/ 5187506 w 6553494"/>
              <a:gd name="connsiteY2107" fmla="*/ 1600508 h 6179907"/>
              <a:gd name="connsiteX2108" fmla="*/ 5178388 w 6553494"/>
              <a:gd name="connsiteY2108" fmla="*/ 1565660 h 6179907"/>
              <a:gd name="connsiteX2109" fmla="*/ 1239113 w 6553494"/>
              <a:gd name="connsiteY2109" fmla="*/ 1563268 h 6179907"/>
              <a:gd name="connsiteX2110" fmla="*/ 1253815 w 6553494"/>
              <a:gd name="connsiteY2110" fmla="*/ 1563923 h 6179907"/>
              <a:gd name="connsiteX2111" fmla="*/ 1247449 w 6553494"/>
              <a:gd name="connsiteY2111" fmla="*/ 1596515 h 6179907"/>
              <a:gd name="connsiteX2112" fmla="*/ 1232174 w 6553494"/>
              <a:gd name="connsiteY2112" fmla="*/ 1581157 h 6179907"/>
              <a:gd name="connsiteX2113" fmla="*/ 1239113 w 6553494"/>
              <a:gd name="connsiteY2113" fmla="*/ 1563268 h 6179907"/>
              <a:gd name="connsiteX2114" fmla="*/ 5297967 w 6553494"/>
              <a:gd name="connsiteY2114" fmla="*/ 1556652 h 6179907"/>
              <a:gd name="connsiteX2115" fmla="*/ 5313652 w 6553494"/>
              <a:gd name="connsiteY2115" fmla="*/ 1562630 h 6179907"/>
              <a:gd name="connsiteX2116" fmla="*/ 5324457 w 6553494"/>
              <a:gd name="connsiteY2116" fmla="*/ 1581107 h 6179907"/>
              <a:gd name="connsiteX2117" fmla="*/ 5297967 w 6553494"/>
              <a:gd name="connsiteY2117" fmla="*/ 1556652 h 6179907"/>
              <a:gd name="connsiteX2118" fmla="*/ 5332899 w 6553494"/>
              <a:gd name="connsiteY2118" fmla="*/ 1554891 h 6179907"/>
              <a:gd name="connsiteX2119" fmla="*/ 5345150 w 6553494"/>
              <a:gd name="connsiteY2119" fmla="*/ 1577142 h 6179907"/>
              <a:gd name="connsiteX2120" fmla="*/ 5333468 w 6553494"/>
              <a:gd name="connsiteY2120" fmla="*/ 1583574 h 6179907"/>
              <a:gd name="connsiteX2121" fmla="*/ 5319365 w 6553494"/>
              <a:gd name="connsiteY2121" fmla="*/ 1567175 h 6179907"/>
              <a:gd name="connsiteX2122" fmla="*/ 5332899 w 6553494"/>
              <a:gd name="connsiteY2122" fmla="*/ 1554891 h 6179907"/>
              <a:gd name="connsiteX2123" fmla="*/ 383004 w 6553494"/>
              <a:gd name="connsiteY2123" fmla="*/ 1554340 h 6179907"/>
              <a:gd name="connsiteX2124" fmla="*/ 315130 w 6553494"/>
              <a:gd name="connsiteY2124" fmla="*/ 1587846 h 6179907"/>
              <a:gd name="connsiteX2125" fmla="*/ 383004 w 6553494"/>
              <a:gd name="connsiteY2125" fmla="*/ 1554340 h 6179907"/>
              <a:gd name="connsiteX2126" fmla="*/ 799233 w 6553494"/>
              <a:gd name="connsiteY2126" fmla="*/ 1548871 h 6179907"/>
              <a:gd name="connsiteX2127" fmla="*/ 769853 w 6553494"/>
              <a:gd name="connsiteY2127" fmla="*/ 1566349 h 6179907"/>
              <a:gd name="connsiteX2128" fmla="*/ 799233 w 6553494"/>
              <a:gd name="connsiteY2128" fmla="*/ 1548871 h 6179907"/>
              <a:gd name="connsiteX2129" fmla="*/ 1333052 w 6553494"/>
              <a:gd name="connsiteY2129" fmla="*/ 1524125 h 6179907"/>
              <a:gd name="connsiteX2130" fmla="*/ 1367872 w 6553494"/>
              <a:gd name="connsiteY2130" fmla="*/ 1578939 h 6179907"/>
              <a:gd name="connsiteX2131" fmla="*/ 1310733 w 6553494"/>
              <a:gd name="connsiteY2131" fmla="*/ 1540910 h 6179907"/>
              <a:gd name="connsiteX2132" fmla="*/ 1333052 w 6553494"/>
              <a:gd name="connsiteY2132" fmla="*/ 1524125 h 6179907"/>
              <a:gd name="connsiteX2133" fmla="*/ 5635068 w 6553494"/>
              <a:gd name="connsiteY2133" fmla="*/ 1523680 h 6179907"/>
              <a:gd name="connsiteX2134" fmla="*/ 5601722 w 6553494"/>
              <a:gd name="connsiteY2134" fmla="*/ 1612549 h 6179907"/>
              <a:gd name="connsiteX2135" fmla="*/ 5635068 w 6553494"/>
              <a:gd name="connsiteY2135" fmla="*/ 1523680 h 6179907"/>
              <a:gd name="connsiteX2136" fmla="*/ 5365802 w 6553494"/>
              <a:gd name="connsiteY2136" fmla="*/ 1508788 h 6179907"/>
              <a:gd name="connsiteX2137" fmla="*/ 5372734 w 6553494"/>
              <a:gd name="connsiteY2137" fmla="*/ 1513788 h 6179907"/>
              <a:gd name="connsiteX2138" fmla="*/ 5365711 w 6553494"/>
              <a:gd name="connsiteY2138" fmla="*/ 1567343 h 6179907"/>
              <a:gd name="connsiteX2139" fmla="*/ 5365802 w 6553494"/>
              <a:gd name="connsiteY2139" fmla="*/ 1508788 h 6179907"/>
              <a:gd name="connsiteX2140" fmla="*/ 5016368 w 6553494"/>
              <a:gd name="connsiteY2140" fmla="*/ 1494817 h 6179907"/>
              <a:gd name="connsiteX2141" fmla="*/ 5028995 w 6553494"/>
              <a:gd name="connsiteY2141" fmla="*/ 1512102 h 6179907"/>
              <a:gd name="connsiteX2142" fmla="*/ 5000135 w 6553494"/>
              <a:gd name="connsiteY2142" fmla="*/ 1512102 h 6179907"/>
              <a:gd name="connsiteX2143" fmla="*/ 5016368 w 6553494"/>
              <a:gd name="connsiteY2143" fmla="*/ 1494817 h 6179907"/>
              <a:gd name="connsiteX2144" fmla="*/ 1147514 w 6553494"/>
              <a:gd name="connsiteY2144" fmla="*/ 1483058 h 6179907"/>
              <a:gd name="connsiteX2145" fmla="*/ 1179578 w 6553494"/>
              <a:gd name="connsiteY2145" fmla="*/ 1512171 h 6179907"/>
              <a:gd name="connsiteX2146" fmla="*/ 1147514 w 6553494"/>
              <a:gd name="connsiteY2146" fmla="*/ 1483058 h 6179907"/>
              <a:gd name="connsiteX2147" fmla="*/ 1523491 w 6553494"/>
              <a:gd name="connsiteY2147" fmla="*/ 1481868 h 6179907"/>
              <a:gd name="connsiteX2148" fmla="*/ 1517720 w 6553494"/>
              <a:gd name="connsiteY2148" fmla="*/ 1487126 h 6179907"/>
              <a:gd name="connsiteX2149" fmla="*/ 1475600 w 6553494"/>
              <a:gd name="connsiteY2149" fmla="*/ 1527609 h 6179907"/>
              <a:gd name="connsiteX2150" fmla="*/ 1468164 w 6553494"/>
              <a:gd name="connsiteY2150" fmla="*/ 1539259 h 6179907"/>
              <a:gd name="connsiteX2151" fmla="*/ 1482500 w 6553494"/>
              <a:gd name="connsiteY2151" fmla="*/ 1541514 h 6179907"/>
              <a:gd name="connsiteX2152" fmla="*/ 1502797 w 6553494"/>
              <a:gd name="connsiteY2152" fmla="*/ 1511938 h 6179907"/>
              <a:gd name="connsiteX2153" fmla="*/ 1523724 w 6553494"/>
              <a:gd name="connsiteY2153" fmla="*/ 1505076 h 6179907"/>
              <a:gd name="connsiteX2154" fmla="*/ 1525257 w 6553494"/>
              <a:gd name="connsiteY2154" fmla="*/ 1503491 h 6179907"/>
              <a:gd name="connsiteX2155" fmla="*/ 1537022 w 6553494"/>
              <a:gd name="connsiteY2155" fmla="*/ 1490159 h 6179907"/>
              <a:gd name="connsiteX2156" fmla="*/ 1537211 w 6553494"/>
              <a:gd name="connsiteY2156" fmla="*/ 1486319 h 6179907"/>
              <a:gd name="connsiteX2157" fmla="*/ 1530923 w 6553494"/>
              <a:gd name="connsiteY2157" fmla="*/ 1485978 h 6179907"/>
              <a:gd name="connsiteX2158" fmla="*/ 933270 w 6553494"/>
              <a:gd name="connsiteY2158" fmla="*/ 1459669 h 6179907"/>
              <a:gd name="connsiteX2159" fmla="*/ 909028 w 6553494"/>
              <a:gd name="connsiteY2159" fmla="*/ 1488190 h 6179907"/>
              <a:gd name="connsiteX2160" fmla="*/ 933270 w 6553494"/>
              <a:gd name="connsiteY2160" fmla="*/ 1459669 h 6179907"/>
              <a:gd name="connsiteX2161" fmla="*/ 1001713 w 6553494"/>
              <a:gd name="connsiteY2161" fmla="*/ 1451461 h 6179907"/>
              <a:gd name="connsiteX2162" fmla="*/ 1012398 w 6553494"/>
              <a:gd name="connsiteY2162" fmla="*/ 1452323 h 6179907"/>
              <a:gd name="connsiteX2163" fmla="*/ 1011517 w 6553494"/>
              <a:gd name="connsiteY2163" fmla="*/ 1472059 h 6179907"/>
              <a:gd name="connsiteX2164" fmla="*/ 997769 w 6553494"/>
              <a:gd name="connsiteY2164" fmla="*/ 1459704 h 6179907"/>
              <a:gd name="connsiteX2165" fmla="*/ 1001713 w 6553494"/>
              <a:gd name="connsiteY2165" fmla="*/ 1451461 h 6179907"/>
              <a:gd name="connsiteX2166" fmla="*/ 1444341 w 6553494"/>
              <a:gd name="connsiteY2166" fmla="*/ 1443935 h 6179907"/>
              <a:gd name="connsiteX2167" fmla="*/ 1462732 w 6553494"/>
              <a:gd name="connsiteY2167" fmla="*/ 1459028 h 6179907"/>
              <a:gd name="connsiteX2168" fmla="*/ 1424677 w 6553494"/>
              <a:gd name="connsiteY2168" fmla="*/ 1457334 h 6179907"/>
              <a:gd name="connsiteX2169" fmla="*/ 1444341 w 6553494"/>
              <a:gd name="connsiteY2169" fmla="*/ 1443935 h 6179907"/>
              <a:gd name="connsiteX2170" fmla="*/ 5093128 w 6553494"/>
              <a:gd name="connsiteY2170" fmla="*/ 1441241 h 6179907"/>
              <a:gd name="connsiteX2171" fmla="*/ 5104731 w 6553494"/>
              <a:gd name="connsiteY2171" fmla="*/ 1441664 h 6179907"/>
              <a:gd name="connsiteX2172" fmla="*/ 5117862 w 6553494"/>
              <a:gd name="connsiteY2172" fmla="*/ 1467433 h 6179907"/>
              <a:gd name="connsiteX2173" fmla="*/ 5112198 w 6553494"/>
              <a:gd name="connsiteY2173" fmla="*/ 1476551 h 6179907"/>
              <a:gd name="connsiteX2174" fmla="*/ 5114258 w 6553494"/>
              <a:gd name="connsiteY2174" fmla="*/ 1476423 h 6179907"/>
              <a:gd name="connsiteX2175" fmla="*/ 5131896 w 6553494"/>
              <a:gd name="connsiteY2175" fmla="*/ 1481879 h 6179907"/>
              <a:gd name="connsiteX2176" fmla="*/ 5096619 w 6553494"/>
              <a:gd name="connsiteY2176" fmla="*/ 1508073 h 6179907"/>
              <a:gd name="connsiteX2177" fmla="*/ 5094964 w 6553494"/>
              <a:gd name="connsiteY2177" fmla="*/ 1496068 h 6179907"/>
              <a:gd name="connsiteX2178" fmla="*/ 5095528 w 6553494"/>
              <a:gd name="connsiteY2178" fmla="*/ 1489741 h 6179907"/>
              <a:gd name="connsiteX2179" fmla="*/ 5086814 w 6553494"/>
              <a:gd name="connsiteY2179" fmla="*/ 1491155 h 6179907"/>
              <a:gd name="connsiteX2180" fmla="*/ 5070406 w 6553494"/>
              <a:gd name="connsiteY2180" fmla="*/ 1470469 h 6179907"/>
              <a:gd name="connsiteX2181" fmla="*/ 5093128 w 6553494"/>
              <a:gd name="connsiteY2181" fmla="*/ 1441241 h 6179907"/>
              <a:gd name="connsiteX2182" fmla="*/ 889768 w 6553494"/>
              <a:gd name="connsiteY2182" fmla="*/ 1404932 h 6179907"/>
              <a:gd name="connsiteX2183" fmla="*/ 918985 w 6553494"/>
              <a:gd name="connsiteY2183" fmla="*/ 1417606 h 6179907"/>
              <a:gd name="connsiteX2184" fmla="*/ 860548 w 6553494"/>
              <a:gd name="connsiteY2184" fmla="*/ 1426827 h 6179907"/>
              <a:gd name="connsiteX2185" fmla="*/ 860547 w 6553494"/>
              <a:gd name="connsiteY2185" fmla="*/ 1412997 h 6179907"/>
              <a:gd name="connsiteX2186" fmla="*/ 889768 w 6553494"/>
              <a:gd name="connsiteY2186" fmla="*/ 1404932 h 6179907"/>
              <a:gd name="connsiteX2187" fmla="*/ 5054490 w 6553494"/>
              <a:gd name="connsiteY2187" fmla="*/ 1385601 h 6179907"/>
              <a:gd name="connsiteX2188" fmla="*/ 5024196 w 6553494"/>
              <a:gd name="connsiteY2188" fmla="*/ 1431534 h 6179907"/>
              <a:gd name="connsiteX2189" fmla="*/ 5009302 w 6553494"/>
              <a:gd name="connsiteY2189" fmla="*/ 1440042 h 6179907"/>
              <a:gd name="connsiteX2190" fmla="*/ 5014373 w 6553494"/>
              <a:gd name="connsiteY2190" fmla="*/ 1445647 h 6179907"/>
              <a:gd name="connsiteX2191" fmla="*/ 4957232 w 6553494"/>
              <a:gd name="connsiteY2191" fmla="*/ 1445649 h 6179907"/>
              <a:gd name="connsiteX2192" fmla="*/ 4985802 w 6553494"/>
              <a:gd name="connsiteY2192" fmla="*/ 1429443 h 6179907"/>
              <a:gd name="connsiteX2193" fmla="*/ 4992600 w 6553494"/>
              <a:gd name="connsiteY2193" fmla="*/ 1430796 h 6179907"/>
              <a:gd name="connsiteX2194" fmla="*/ 5000372 w 6553494"/>
              <a:gd name="connsiteY2194" fmla="*/ 1421589 h 6179907"/>
              <a:gd name="connsiteX2195" fmla="*/ 5054490 w 6553494"/>
              <a:gd name="connsiteY2195" fmla="*/ 1385601 h 6179907"/>
              <a:gd name="connsiteX2196" fmla="*/ 5378644 w 6553494"/>
              <a:gd name="connsiteY2196" fmla="*/ 1340202 h 6179907"/>
              <a:gd name="connsiteX2197" fmla="*/ 5377910 w 6553494"/>
              <a:gd name="connsiteY2197" fmla="*/ 1365202 h 6179907"/>
              <a:gd name="connsiteX2198" fmla="*/ 5378644 w 6553494"/>
              <a:gd name="connsiteY2198" fmla="*/ 1340202 h 6179907"/>
              <a:gd name="connsiteX2199" fmla="*/ 1476862 w 6553494"/>
              <a:gd name="connsiteY2199" fmla="*/ 1333660 h 6179907"/>
              <a:gd name="connsiteX2200" fmla="*/ 1497732 w 6553494"/>
              <a:gd name="connsiteY2200" fmla="*/ 1356387 h 6179907"/>
              <a:gd name="connsiteX2201" fmla="*/ 1468050 w 6553494"/>
              <a:gd name="connsiteY2201" fmla="*/ 1337373 h 6179907"/>
              <a:gd name="connsiteX2202" fmla="*/ 1476862 w 6553494"/>
              <a:gd name="connsiteY2202" fmla="*/ 1333660 h 6179907"/>
              <a:gd name="connsiteX2203" fmla="*/ 951054 w 6553494"/>
              <a:gd name="connsiteY2203" fmla="*/ 1330837 h 6179907"/>
              <a:gd name="connsiteX2204" fmla="*/ 939152 w 6553494"/>
              <a:gd name="connsiteY2204" fmla="*/ 1368232 h 6179907"/>
              <a:gd name="connsiteX2205" fmla="*/ 935819 w 6553494"/>
              <a:gd name="connsiteY2205" fmla="*/ 1334778 h 6179907"/>
              <a:gd name="connsiteX2206" fmla="*/ 951054 w 6553494"/>
              <a:gd name="connsiteY2206" fmla="*/ 1330837 h 6179907"/>
              <a:gd name="connsiteX2207" fmla="*/ 5635951 w 6553494"/>
              <a:gd name="connsiteY2207" fmla="*/ 1321647 h 6179907"/>
              <a:gd name="connsiteX2208" fmla="*/ 5643027 w 6553494"/>
              <a:gd name="connsiteY2208" fmla="*/ 1329506 h 6179907"/>
              <a:gd name="connsiteX2209" fmla="*/ 5633191 w 6553494"/>
              <a:gd name="connsiteY2209" fmla="*/ 1352573 h 6179907"/>
              <a:gd name="connsiteX2210" fmla="*/ 5635951 w 6553494"/>
              <a:gd name="connsiteY2210" fmla="*/ 1321647 h 6179907"/>
              <a:gd name="connsiteX2211" fmla="*/ 5182936 w 6553494"/>
              <a:gd name="connsiteY2211" fmla="*/ 1308244 h 6179907"/>
              <a:gd name="connsiteX2212" fmla="*/ 5195664 w 6553494"/>
              <a:gd name="connsiteY2212" fmla="*/ 1311118 h 6179907"/>
              <a:gd name="connsiteX2213" fmla="*/ 5189050 w 6553494"/>
              <a:gd name="connsiteY2213" fmla="*/ 1357901 h 6179907"/>
              <a:gd name="connsiteX2214" fmla="*/ 5182936 w 6553494"/>
              <a:gd name="connsiteY2214" fmla="*/ 1308244 h 6179907"/>
              <a:gd name="connsiteX2215" fmla="*/ 4897126 w 6553494"/>
              <a:gd name="connsiteY2215" fmla="*/ 1244075 h 6179907"/>
              <a:gd name="connsiteX2216" fmla="*/ 4914359 w 6553494"/>
              <a:gd name="connsiteY2216" fmla="*/ 1245455 h 6179907"/>
              <a:gd name="connsiteX2217" fmla="*/ 4907071 w 6553494"/>
              <a:gd name="connsiteY2217" fmla="*/ 1282020 h 6179907"/>
              <a:gd name="connsiteX2218" fmla="*/ 4897126 w 6553494"/>
              <a:gd name="connsiteY2218" fmla="*/ 1244075 h 6179907"/>
              <a:gd name="connsiteX2219" fmla="*/ 1100358 w 6553494"/>
              <a:gd name="connsiteY2219" fmla="*/ 1233228 h 6179907"/>
              <a:gd name="connsiteX2220" fmla="*/ 1123732 w 6553494"/>
              <a:gd name="connsiteY2220" fmla="*/ 1317928 h 6179907"/>
              <a:gd name="connsiteX2221" fmla="*/ 1100358 w 6553494"/>
              <a:gd name="connsiteY2221" fmla="*/ 1233228 h 6179907"/>
              <a:gd name="connsiteX2222" fmla="*/ 5065651 w 6553494"/>
              <a:gd name="connsiteY2222" fmla="*/ 1232351 h 6179907"/>
              <a:gd name="connsiteX2223" fmla="*/ 5079013 w 6553494"/>
              <a:gd name="connsiteY2223" fmla="*/ 1256578 h 6179907"/>
              <a:gd name="connsiteX2224" fmla="*/ 5066272 w 6553494"/>
              <a:gd name="connsiteY2224" fmla="*/ 1263581 h 6179907"/>
              <a:gd name="connsiteX2225" fmla="*/ 5050889 w 6553494"/>
              <a:gd name="connsiteY2225" fmla="*/ 1245725 h 6179907"/>
              <a:gd name="connsiteX2226" fmla="*/ 5065651 w 6553494"/>
              <a:gd name="connsiteY2226" fmla="*/ 1232351 h 6179907"/>
              <a:gd name="connsiteX2227" fmla="*/ 1348864 w 6553494"/>
              <a:gd name="connsiteY2227" fmla="*/ 1220525 h 6179907"/>
              <a:gd name="connsiteX2228" fmla="*/ 1373067 w 6553494"/>
              <a:gd name="connsiteY2228" fmla="*/ 1233229 h 6179907"/>
              <a:gd name="connsiteX2229" fmla="*/ 1348864 w 6553494"/>
              <a:gd name="connsiteY2229" fmla="*/ 1245934 h 6179907"/>
              <a:gd name="connsiteX2230" fmla="*/ 1347767 w 6553494"/>
              <a:gd name="connsiteY2230" fmla="*/ 1245843 h 6179907"/>
              <a:gd name="connsiteX2231" fmla="*/ 1367922 w 6553494"/>
              <a:gd name="connsiteY2231" fmla="*/ 1253519 h 6179907"/>
              <a:gd name="connsiteX2232" fmla="*/ 1367305 w 6553494"/>
              <a:gd name="connsiteY2232" fmla="*/ 1267333 h 6179907"/>
              <a:gd name="connsiteX2233" fmla="*/ 1320312 w 6553494"/>
              <a:gd name="connsiteY2233" fmla="*/ 1232943 h 6179907"/>
              <a:gd name="connsiteX2234" fmla="*/ 1321500 w 6553494"/>
              <a:gd name="connsiteY2234" fmla="*/ 1233538 h 6179907"/>
              <a:gd name="connsiteX2235" fmla="*/ 1321122 w 6553494"/>
              <a:gd name="connsiteY2235" fmla="*/ 1233228 h 6179907"/>
              <a:gd name="connsiteX2236" fmla="*/ 1348864 w 6553494"/>
              <a:gd name="connsiteY2236" fmla="*/ 1220525 h 6179907"/>
              <a:gd name="connsiteX2237" fmla="*/ 1231769 w 6553494"/>
              <a:gd name="connsiteY2237" fmla="*/ 1214464 h 6179907"/>
              <a:gd name="connsiteX2238" fmla="*/ 1244851 w 6553494"/>
              <a:gd name="connsiteY2238" fmla="*/ 1215047 h 6179907"/>
              <a:gd name="connsiteX2239" fmla="*/ 1244048 w 6553494"/>
              <a:gd name="connsiteY2239" fmla="*/ 1233007 h 6179907"/>
              <a:gd name="connsiteX2240" fmla="*/ 1225222 w 6553494"/>
              <a:gd name="connsiteY2240" fmla="*/ 1227670 h 6179907"/>
              <a:gd name="connsiteX2241" fmla="*/ 1231769 w 6553494"/>
              <a:gd name="connsiteY2241" fmla="*/ 1214464 h 6179907"/>
              <a:gd name="connsiteX2242" fmla="*/ 5184822 w 6553494"/>
              <a:gd name="connsiteY2242" fmla="*/ 1214174 h 6179907"/>
              <a:gd name="connsiteX2243" fmla="*/ 5205255 w 6553494"/>
              <a:gd name="connsiteY2243" fmla="*/ 1233732 h 6179907"/>
              <a:gd name="connsiteX2244" fmla="*/ 5178035 w 6553494"/>
              <a:gd name="connsiteY2244" fmla="*/ 1228181 h 6179907"/>
              <a:gd name="connsiteX2245" fmla="*/ 5184822 w 6553494"/>
              <a:gd name="connsiteY2245" fmla="*/ 1214174 h 6179907"/>
              <a:gd name="connsiteX2246" fmla="*/ 1935608 w 6553494"/>
              <a:gd name="connsiteY2246" fmla="*/ 1213886 h 6179907"/>
              <a:gd name="connsiteX2247" fmla="*/ 1921936 w 6553494"/>
              <a:gd name="connsiteY2247" fmla="*/ 1219952 h 6179907"/>
              <a:gd name="connsiteX2248" fmla="*/ 1923370 w 6553494"/>
              <a:gd name="connsiteY2248" fmla="*/ 1221488 h 6179907"/>
              <a:gd name="connsiteX2249" fmla="*/ 1937678 w 6553494"/>
              <a:gd name="connsiteY2249" fmla="*/ 1227703 h 6179907"/>
              <a:gd name="connsiteX2250" fmla="*/ 1941815 w 6553494"/>
              <a:gd name="connsiteY2250" fmla="*/ 1227342 h 6179907"/>
              <a:gd name="connsiteX2251" fmla="*/ 1940850 w 6553494"/>
              <a:gd name="connsiteY2251" fmla="*/ 1221137 h 6179907"/>
              <a:gd name="connsiteX2252" fmla="*/ 1938244 w 6553494"/>
              <a:gd name="connsiteY2252" fmla="*/ 1219012 h 6179907"/>
              <a:gd name="connsiteX2253" fmla="*/ 1933916 w 6553494"/>
              <a:gd name="connsiteY2253" fmla="*/ 1189030 h 6179907"/>
              <a:gd name="connsiteX2254" fmla="*/ 1908797 w 6553494"/>
              <a:gd name="connsiteY2254" fmla="*/ 1205876 h 6179907"/>
              <a:gd name="connsiteX2255" fmla="*/ 1919288 w 6553494"/>
              <a:gd name="connsiteY2255" fmla="*/ 1217115 h 6179907"/>
              <a:gd name="connsiteX2256" fmla="*/ 1938060 w 6553494"/>
              <a:gd name="connsiteY2256" fmla="*/ 1203209 h 6179907"/>
              <a:gd name="connsiteX2257" fmla="*/ 1936830 w 6553494"/>
              <a:gd name="connsiteY2257" fmla="*/ 1195300 h 6179907"/>
              <a:gd name="connsiteX2258" fmla="*/ 1960444 w 6553494"/>
              <a:gd name="connsiteY2258" fmla="*/ 1171239 h 6179907"/>
              <a:gd name="connsiteX2259" fmla="*/ 1949404 w 6553494"/>
              <a:gd name="connsiteY2259" fmla="*/ 1178643 h 6179907"/>
              <a:gd name="connsiteX2260" fmla="*/ 1951183 w 6553494"/>
              <a:gd name="connsiteY2260" fmla="*/ 1181106 h 6179907"/>
              <a:gd name="connsiteX2261" fmla="*/ 1960753 w 6553494"/>
              <a:gd name="connsiteY2261" fmla="*/ 1171644 h 6179907"/>
              <a:gd name="connsiteX2262" fmla="*/ 1340044 w 6553494"/>
              <a:gd name="connsiteY2262" fmla="*/ 1169889 h 6179907"/>
              <a:gd name="connsiteX2263" fmla="*/ 1359214 w 6553494"/>
              <a:gd name="connsiteY2263" fmla="*/ 1176928 h 6179907"/>
              <a:gd name="connsiteX2264" fmla="*/ 1324585 w 6553494"/>
              <a:gd name="connsiteY2264" fmla="*/ 1176928 h 6179907"/>
              <a:gd name="connsiteX2265" fmla="*/ 1340044 w 6553494"/>
              <a:gd name="connsiteY2265" fmla="*/ 1169889 h 6179907"/>
              <a:gd name="connsiteX2266" fmla="*/ 1664933 w 6553494"/>
              <a:gd name="connsiteY2266" fmla="*/ 1161776 h 6179907"/>
              <a:gd name="connsiteX2267" fmla="*/ 1707105 w 6553494"/>
              <a:gd name="connsiteY2267" fmla="*/ 1187686 h 6179907"/>
              <a:gd name="connsiteX2268" fmla="*/ 1677418 w 6553494"/>
              <a:gd name="connsiteY2268" fmla="*/ 1205589 h 6179907"/>
              <a:gd name="connsiteX2269" fmla="*/ 1664933 w 6553494"/>
              <a:gd name="connsiteY2269" fmla="*/ 1161776 h 6179907"/>
              <a:gd name="connsiteX2270" fmla="*/ 1521062 w 6553494"/>
              <a:gd name="connsiteY2270" fmla="*/ 1156702 h 6179907"/>
              <a:gd name="connsiteX2271" fmla="*/ 1542612 w 6553494"/>
              <a:gd name="connsiteY2271" fmla="*/ 1251926 h 6179907"/>
              <a:gd name="connsiteX2272" fmla="*/ 1489350 w 6553494"/>
              <a:gd name="connsiteY2272" fmla="*/ 1163906 h 6179907"/>
              <a:gd name="connsiteX2273" fmla="*/ 1521062 w 6553494"/>
              <a:gd name="connsiteY2273" fmla="*/ 1156702 h 6179907"/>
              <a:gd name="connsiteX2274" fmla="*/ 1128366 w 6553494"/>
              <a:gd name="connsiteY2274" fmla="*/ 1149667 h 6179907"/>
              <a:gd name="connsiteX2275" fmla="*/ 1152985 w 6553494"/>
              <a:gd name="connsiteY2275" fmla="*/ 1238416 h 6179907"/>
              <a:gd name="connsiteX2276" fmla="*/ 1115074 w 6553494"/>
              <a:gd name="connsiteY2276" fmla="*/ 1153190 h 6179907"/>
              <a:gd name="connsiteX2277" fmla="*/ 1128366 w 6553494"/>
              <a:gd name="connsiteY2277" fmla="*/ 1149667 h 6179907"/>
              <a:gd name="connsiteX2278" fmla="*/ 1443409 w 6553494"/>
              <a:gd name="connsiteY2278" fmla="*/ 1141530 h 6179907"/>
              <a:gd name="connsiteX2279" fmla="*/ 1466473 w 6553494"/>
              <a:gd name="connsiteY2279" fmla="*/ 1142558 h 6179907"/>
              <a:gd name="connsiteX2280" fmla="*/ 1465624 w 6553494"/>
              <a:gd name="connsiteY2280" fmla="*/ 1161553 h 6179907"/>
              <a:gd name="connsiteX2281" fmla="*/ 1443409 w 6553494"/>
              <a:gd name="connsiteY2281" fmla="*/ 1141530 h 6179907"/>
              <a:gd name="connsiteX2282" fmla="*/ 1935934 w 6553494"/>
              <a:gd name="connsiteY2282" fmla="*/ 1139127 h 6179907"/>
              <a:gd name="connsiteX2283" fmla="*/ 1901232 w 6553494"/>
              <a:gd name="connsiteY2283" fmla="*/ 1158955 h 6179907"/>
              <a:gd name="connsiteX2284" fmla="*/ 1894138 w 6553494"/>
              <a:gd name="connsiteY2284" fmla="*/ 1162400 h 6179907"/>
              <a:gd name="connsiteX2285" fmla="*/ 1864114 w 6553494"/>
              <a:gd name="connsiteY2285" fmla="*/ 1185084 h 6179907"/>
              <a:gd name="connsiteX2286" fmla="*/ 1872813 w 6553494"/>
              <a:gd name="connsiteY2286" fmla="*/ 1184848 h 6179907"/>
              <a:gd name="connsiteX2287" fmla="*/ 1878995 w 6553494"/>
              <a:gd name="connsiteY2287" fmla="*/ 1186403 h 6179907"/>
              <a:gd name="connsiteX2288" fmla="*/ 1908371 w 6553494"/>
              <a:gd name="connsiteY2288" fmla="*/ 1165154 h 6179907"/>
              <a:gd name="connsiteX2289" fmla="*/ 1907796 w 6553494"/>
              <a:gd name="connsiteY2289" fmla="*/ 1162804 h 6179907"/>
              <a:gd name="connsiteX2290" fmla="*/ 1913300 w 6553494"/>
              <a:gd name="connsiteY2290" fmla="*/ 1153310 h 6179907"/>
              <a:gd name="connsiteX2291" fmla="*/ 1927014 w 6553494"/>
              <a:gd name="connsiteY2291" fmla="*/ 1153548 h 6179907"/>
              <a:gd name="connsiteX2292" fmla="*/ 1926105 w 6553494"/>
              <a:gd name="connsiteY2292" fmla="*/ 1157173 h 6179907"/>
              <a:gd name="connsiteX2293" fmla="*/ 1927054 w 6553494"/>
              <a:gd name="connsiteY2293" fmla="*/ 1156791 h 6179907"/>
              <a:gd name="connsiteX2294" fmla="*/ 1927261 w 6553494"/>
              <a:gd name="connsiteY2294" fmla="*/ 1147991 h 6179907"/>
              <a:gd name="connsiteX2295" fmla="*/ 1932138 w 6553494"/>
              <a:gd name="connsiteY2295" fmla="*/ 1154743 h 6179907"/>
              <a:gd name="connsiteX2296" fmla="*/ 1944158 w 6553494"/>
              <a:gd name="connsiteY2296" fmla="*/ 1149902 h 6179907"/>
              <a:gd name="connsiteX2297" fmla="*/ 4764026 w 6553494"/>
              <a:gd name="connsiteY2297" fmla="*/ 1131788 h 6179907"/>
              <a:gd name="connsiteX2298" fmla="*/ 4770361 w 6553494"/>
              <a:gd name="connsiteY2298" fmla="*/ 1176822 h 6179907"/>
              <a:gd name="connsiteX2299" fmla="*/ 4773574 w 6553494"/>
              <a:gd name="connsiteY2299" fmla="*/ 1204805 h 6179907"/>
              <a:gd name="connsiteX2300" fmla="*/ 4781336 w 6553494"/>
              <a:gd name="connsiteY2300" fmla="*/ 1205120 h 6179907"/>
              <a:gd name="connsiteX2301" fmla="*/ 4812237 w 6553494"/>
              <a:gd name="connsiteY2301" fmla="*/ 1203455 h 6179907"/>
              <a:gd name="connsiteX2302" fmla="*/ 4795135 w 6553494"/>
              <a:gd name="connsiteY2302" fmla="*/ 1240224 h 6179907"/>
              <a:gd name="connsiteX2303" fmla="*/ 4754210 w 6553494"/>
              <a:gd name="connsiteY2303" fmla="*/ 1225482 h 6179907"/>
              <a:gd name="connsiteX2304" fmla="*/ 4749061 w 6553494"/>
              <a:gd name="connsiteY2304" fmla="*/ 1203813 h 6179907"/>
              <a:gd name="connsiteX2305" fmla="*/ 4754518 w 6553494"/>
              <a:gd name="connsiteY2305" fmla="*/ 1204033 h 6179907"/>
              <a:gd name="connsiteX2306" fmla="*/ 4747213 w 6553494"/>
              <a:gd name="connsiteY2306" fmla="*/ 1177800 h 6179907"/>
              <a:gd name="connsiteX2307" fmla="*/ 4764026 w 6553494"/>
              <a:gd name="connsiteY2307" fmla="*/ 1131788 h 6179907"/>
              <a:gd name="connsiteX2308" fmla="*/ 1871237 w 6553494"/>
              <a:gd name="connsiteY2308" fmla="*/ 1109983 h 6179907"/>
              <a:gd name="connsiteX2309" fmla="*/ 1899436 w 6553494"/>
              <a:gd name="connsiteY2309" fmla="*/ 1123985 h 6179907"/>
              <a:gd name="connsiteX2310" fmla="*/ 1885338 w 6553494"/>
              <a:gd name="connsiteY2310" fmla="*/ 1151988 h 6179907"/>
              <a:gd name="connsiteX2311" fmla="*/ 1871237 w 6553494"/>
              <a:gd name="connsiteY2311" fmla="*/ 1109983 h 6179907"/>
              <a:gd name="connsiteX2312" fmla="*/ 1990263 w 6553494"/>
              <a:gd name="connsiteY2312" fmla="*/ 1109109 h 6179907"/>
              <a:gd name="connsiteX2313" fmla="*/ 1987245 w 6553494"/>
              <a:gd name="connsiteY2313" fmla="*/ 1109428 h 6179907"/>
              <a:gd name="connsiteX2314" fmla="*/ 1986217 w 6553494"/>
              <a:gd name="connsiteY2314" fmla="*/ 1110031 h 6179907"/>
              <a:gd name="connsiteX2315" fmla="*/ 1984675 w 6553494"/>
              <a:gd name="connsiteY2315" fmla="*/ 1114875 h 6179907"/>
              <a:gd name="connsiteX2316" fmla="*/ 4804133 w 6553494"/>
              <a:gd name="connsiteY2316" fmla="*/ 1108602 h 6179907"/>
              <a:gd name="connsiteX2317" fmla="*/ 4816789 w 6553494"/>
              <a:gd name="connsiteY2317" fmla="*/ 1109062 h 6179907"/>
              <a:gd name="connsiteX2318" fmla="*/ 4831111 w 6553494"/>
              <a:gd name="connsiteY2318" fmla="*/ 1137122 h 6179907"/>
              <a:gd name="connsiteX2319" fmla="*/ 4824933 w 6553494"/>
              <a:gd name="connsiteY2319" fmla="*/ 1147049 h 6179907"/>
              <a:gd name="connsiteX2320" fmla="*/ 4827180 w 6553494"/>
              <a:gd name="connsiteY2320" fmla="*/ 1146910 h 6179907"/>
              <a:gd name="connsiteX2321" fmla="*/ 4846418 w 6553494"/>
              <a:gd name="connsiteY2321" fmla="*/ 1152851 h 6179907"/>
              <a:gd name="connsiteX2322" fmla="*/ 4807941 w 6553494"/>
              <a:gd name="connsiteY2322" fmla="*/ 1181372 h 6179907"/>
              <a:gd name="connsiteX2323" fmla="*/ 4806136 w 6553494"/>
              <a:gd name="connsiteY2323" fmla="*/ 1168300 h 6179907"/>
              <a:gd name="connsiteX2324" fmla="*/ 4806751 w 6553494"/>
              <a:gd name="connsiteY2324" fmla="*/ 1161411 h 6179907"/>
              <a:gd name="connsiteX2325" fmla="*/ 4797247 w 6553494"/>
              <a:gd name="connsiteY2325" fmla="*/ 1162951 h 6179907"/>
              <a:gd name="connsiteX2326" fmla="*/ 4779351 w 6553494"/>
              <a:gd name="connsiteY2326" fmla="*/ 1140427 h 6179907"/>
              <a:gd name="connsiteX2327" fmla="*/ 4804133 w 6553494"/>
              <a:gd name="connsiteY2327" fmla="*/ 1108602 h 6179907"/>
              <a:gd name="connsiteX2328" fmla="*/ 1746452 w 6553494"/>
              <a:gd name="connsiteY2328" fmla="*/ 1107658 h 6179907"/>
              <a:gd name="connsiteX2329" fmla="*/ 1767841 w 6553494"/>
              <a:gd name="connsiteY2329" fmla="*/ 1108461 h 6179907"/>
              <a:gd name="connsiteX2330" fmla="*/ 1698029 w 6553494"/>
              <a:gd name="connsiteY2330" fmla="*/ 1158060 h 6179907"/>
              <a:gd name="connsiteX2331" fmla="*/ 1746452 w 6553494"/>
              <a:gd name="connsiteY2331" fmla="*/ 1107658 h 6179907"/>
              <a:gd name="connsiteX2332" fmla="*/ 1865672 w 6553494"/>
              <a:gd name="connsiteY2332" fmla="*/ 1091487 h 6179907"/>
              <a:gd name="connsiteX2333" fmla="*/ 1875195 w 6553494"/>
              <a:gd name="connsiteY2333" fmla="*/ 1100131 h 6179907"/>
              <a:gd name="connsiteX2334" fmla="*/ 1865673 w 6553494"/>
              <a:gd name="connsiteY2334" fmla="*/ 1113959 h 6179907"/>
              <a:gd name="connsiteX2335" fmla="*/ 1856148 w 6553494"/>
              <a:gd name="connsiteY2335" fmla="*/ 1100131 h 6179907"/>
              <a:gd name="connsiteX2336" fmla="*/ 1865672 w 6553494"/>
              <a:gd name="connsiteY2336" fmla="*/ 1091487 h 6179907"/>
              <a:gd name="connsiteX2337" fmla="*/ 4765711 w 6553494"/>
              <a:gd name="connsiteY2337" fmla="*/ 1073386 h 6179907"/>
              <a:gd name="connsiteX2338" fmla="*/ 4771647 w 6553494"/>
              <a:gd name="connsiteY2338" fmla="*/ 1083758 h 6179907"/>
              <a:gd name="connsiteX2339" fmla="*/ 4747633 w 6553494"/>
              <a:gd name="connsiteY2339" fmla="*/ 1094865 h 6179907"/>
              <a:gd name="connsiteX2340" fmla="*/ 4754476 w 6553494"/>
              <a:gd name="connsiteY2340" fmla="*/ 1074209 h 6179907"/>
              <a:gd name="connsiteX2341" fmla="*/ 4765711 w 6553494"/>
              <a:gd name="connsiteY2341" fmla="*/ 1073386 h 6179907"/>
              <a:gd name="connsiteX2342" fmla="*/ 4988820 w 6553494"/>
              <a:gd name="connsiteY2342" fmla="*/ 1058955 h 6179907"/>
              <a:gd name="connsiteX2343" fmla="*/ 4984457 w 6553494"/>
              <a:gd name="connsiteY2343" fmla="*/ 1096877 h 6179907"/>
              <a:gd name="connsiteX2344" fmla="*/ 4947033 w 6553494"/>
              <a:gd name="connsiteY2344" fmla="*/ 1102258 h 6179907"/>
              <a:gd name="connsiteX2345" fmla="*/ 4932440 w 6553494"/>
              <a:gd name="connsiteY2345" fmla="*/ 1084922 h 6179907"/>
              <a:gd name="connsiteX2346" fmla="*/ 4988820 w 6553494"/>
              <a:gd name="connsiteY2346" fmla="*/ 1058955 h 6179907"/>
              <a:gd name="connsiteX2347" fmla="*/ 2155835 w 6553494"/>
              <a:gd name="connsiteY2347" fmla="*/ 1053018 h 6179907"/>
              <a:gd name="connsiteX2348" fmla="*/ 2150918 w 6553494"/>
              <a:gd name="connsiteY2348" fmla="*/ 1055763 h 6179907"/>
              <a:gd name="connsiteX2349" fmla="*/ 2154900 w 6553494"/>
              <a:gd name="connsiteY2349" fmla="*/ 1060458 h 6179907"/>
              <a:gd name="connsiteX2350" fmla="*/ 1558224 w 6553494"/>
              <a:gd name="connsiteY2350" fmla="*/ 1052638 h 6179907"/>
              <a:gd name="connsiteX2351" fmla="*/ 1567797 w 6553494"/>
              <a:gd name="connsiteY2351" fmla="*/ 1061082 h 6179907"/>
              <a:gd name="connsiteX2352" fmla="*/ 1569257 w 6553494"/>
              <a:gd name="connsiteY2352" fmla="*/ 1058646 h 6179907"/>
              <a:gd name="connsiteX2353" fmla="*/ 1554871 w 6553494"/>
              <a:gd name="connsiteY2353" fmla="*/ 1091164 h 6179907"/>
              <a:gd name="connsiteX2354" fmla="*/ 1558468 w 6553494"/>
              <a:gd name="connsiteY2354" fmla="*/ 1076647 h 6179907"/>
              <a:gd name="connsiteX2355" fmla="*/ 1564007 w 6553494"/>
              <a:gd name="connsiteY2355" fmla="*/ 1067406 h 6179907"/>
              <a:gd name="connsiteX2356" fmla="*/ 1554420 w 6553494"/>
              <a:gd name="connsiteY2356" fmla="*/ 1072325 h 6179907"/>
              <a:gd name="connsiteX2357" fmla="*/ 1541309 w 6553494"/>
              <a:gd name="connsiteY2357" fmla="*/ 1058785 h 6179907"/>
              <a:gd name="connsiteX2358" fmla="*/ 1558224 w 6553494"/>
              <a:gd name="connsiteY2358" fmla="*/ 1052638 h 6179907"/>
              <a:gd name="connsiteX2359" fmla="*/ 2183338 w 6553494"/>
              <a:gd name="connsiteY2359" fmla="*/ 1037138 h 6179907"/>
              <a:gd name="connsiteX2360" fmla="*/ 2178284 w 6553494"/>
              <a:gd name="connsiteY2360" fmla="*/ 1040411 h 6179907"/>
              <a:gd name="connsiteX2361" fmla="*/ 2177331 w 6553494"/>
              <a:gd name="connsiteY2361" fmla="*/ 1043873 h 6179907"/>
              <a:gd name="connsiteX2362" fmla="*/ 2180838 w 6553494"/>
              <a:gd name="connsiteY2362" fmla="*/ 1039180 h 6179907"/>
              <a:gd name="connsiteX2363" fmla="*/ 2185622 w 6553494"/>
              <a:gd name="connsiteY2363" fmla="*/ 1043912 h 6179907"/>
              <a:gd name="connsiteX2364" fmla="*/ 4719256 w 6553494"/>
              <a:gd name="connsiteY2364" fmla="*/ 1027766 h 6179907"/>
              <a:gd name="connsiteX2365" fmla="*/ 4733861 w 6553494"/>
              <a:gd name="connsiteY2365" fmla="*/ 1033995 h 6179907"/>
              <a:gd name="connsiteX2366" fmla="*/ 4686312 w 6553494"/>
              <a:gd name="connsiteY2366" fmla="*/ 1055985 h 6179907"/>
              <a:gd name="connsiteX2367" fmla="*/ 4703838 w 6553494"/>
              <a:gd name="connsiteY2367" fmla="*/ 1031481 h 6179907"/>
              <a:gd name="connsiteX2368" fmla="*/ 4719256 w 6553494"/>
              <a:gd name="connsiteY2368" fmla="*/ 1027766 h 6179907"/>
              <a:gd name="connsiteX2369" fmla="*/ 5115545 w 6553494"/>
              <a:gd name="connsiteY2369" fmla="*/ 998587 h 6179907"/>
              <a:gd name="connsiteX2370" fmla="*/ 5114744 w 6553494"/>
              <a:gd name="connsiteY2370" fmla="*/ 1025807 h 6179907"/>
              <a:gd name="connsiteX2371" fmla="*/ 5115545 w 6553494"/>
              <a:gd name="connsiteY2371" fmla="*/ 998587 h 6179907"/>
              <a:gd name="connsiteX2372" fmla="*/ 4941502 w 6553494"/>
              <a:gd name="connsiteY2372" fmla="*/ 987881 h 6179907"/>
              <a:gd name="connsiteX2373" fmla="*/ 4959064 w 6553494"/>
              <a:gd name="connsiteY2373" fmla="*/ 998178 h 6179907"/>
              <a:gd name="connsiteX2374" fmla="*/ 4966321 w 6553494"/>
              <a:gd name="connsiteY2374" fmla="*/ 1049216 h 6179907"/>
              <a:gd name="connsiteX2375" fmla="*/ 4941502 w 6553494"/>
              <a:gd name="connsiteY2375" fmla="*/ 987881 h 6179907"/>
              <a:gd name="connsiteX2376" fmla="*/ 4574574 w 6553494"/>
              <a:gd name="connsiteY2376" fmla="*/ 973054 h 6179907"/>
              <a:gd name="connsiteX2377" fmla="*/ 4534311 w 6553494"/>
              <a:gd name="connsiteY2377" fmla="*/ 998868 h 6179907"/>
              <a:gd name="connsiteX2378" fmla="*/ 4574574 w 6553494"/>
              <a:gd name="connsiteY2378" fmla="*/ 973054 h 6179907"/>
              <a:gd name="connsiteX2379" fmla="*/ 4482836 w 6553494"/>
              <a:gd name="connsiteY2379" fmla="*/ 960387 h 6179907"/>
              <a:gd name="connsiteX2380" fmla="*/ 4496301 w 6553494"/>
              <a:gd name="connsiteY2380" fmla="*/ 968571 h 6179907"/>
              <a:gd name="connsiteX2381" fmla="*/ 4499671 w 6553494"/>
              <a:gd name="connsiteY2381" fmla="*/ 984668 h 6179907"/>
              <a:gd name="connsiteX2382" fmla="*/ 4501984 w 6553494"/>
              <a:gd name="connsiteY2382" fmla="*/ 984126 h 6179907"/>
              <a:gd name="connsiteX2383" fmla="*/ 4510176 w 6553494"/>
              <a:gd name="connsiteY2383" fmla="*/ 977485 h 6179907"/>
              <a:gd name="connsiteX2384" fmla="*/ 4522667 w 6553494"/>
              <a:gd name="connsiteY2384" fmla="*/ 1012927 h 6179907"/>
              <a:gd name="connsiteX2385" fmla="*/ 4493696 w 6553494"/>
              <a:gd name="connsiteY2385" fmla="*/ 997967 h 6179907"/>
              <a:gd name="connsiteX2386" fmla="*/ 4493064 w 6553494"/>
              <a:gd name="connsiteY2386" fmla="*/ 987432 h 6179907"/>
              <a:gd name="connsiteX2387" fmla="*/ 4488290 w 6553494"/>
              <a:gd name="connsiteY2387" fmla="*/ 988012 h 6179907"/>
              <a:gd name="connsiteX2388" fmla="*/ 4482836 w 6553494"/>
              <a:gd name="connsiteY2388" fmla="*/ 960387 h 6179907"/>
              <a:gd name="connsiteX2389" fmla="*/ 4899019 w 6553494"/>
              <a:gd name="connsiteY2389" fmla="*/ 960045 h 6179907"/>
              <a:gd name="connsiteX2390" fmla="*/ 4908096 w 6553494"/>
              <a:gd name="connsiteY2390" fmla="*/ 964998 h 6179907"/>
              <a:gd name="connsiteX2391" fmla="*/ 4890670 w 6553494"/>
              <a:gd name="connsiteY2391" fmla="*/ 990125 h 6179907"/>
              <a:gd name="connsiteX2392" fmla="*/ 4899019 w 6553494"/>
              <a:gd name="connsiteY2392" fmla="*/ 960045 h 6179907"/>
              <a:gd name="connsiteX2393" fmla="*/ 1325192 w 6553494"/>
              <a:gd name="connsiteY2393" fmla="*/ 952879 h 6179907"/>
              <a:gd name="connsiteX2394" fmla="*/ 1373066 w 6553494"/>
              <a:gd name="connsiteY2394" fmla="*/ 982589 h 6179907"/>
              <a:gd name="connsiteX2395" fmla="*/ 1310732 w 6553494"/>
              <a:gd name="connsiteY2395" fmla="*/ 963384 h 6179907"/>
              <a:gd name="connsiteX2396" fmla="*/ 1325192 w 6553494"/>
              <a:gd name="connsiteY2396" fmla="*/ 952879 h 6179907"/>
              <a:gd name="connsiteX2397" fmla="*/ 4842411 w 6553494"/>
              <a:gd name="connsiteY2397" fmla="*/ 937051 h 6179907"/>
              <a:gd name="connsiteX2398" fmla="*/ 4856916 w 6553494"/>
              <a:gd name="connsiteY2398" fmla="*/ 937868 h 6179907"/>
              <a:gd name="connsiteX2399" fmla="*/ 4834898 w 6553494"/>
              <a:gd name="connsiteY2399" fmla="*/ 973622 h 6179907"/>
              <a:gd name="connsiteX2400" fmla="*/ 4821461 w 6553494"/>
              <a:gd name="connsiteY2400" fmla="*/ 972216 h 6179907"/>
              <a:gd name="connsiteX2401" fmla="*/ 4842411 w 6553494"/>
              <a:gd name="connsiteY2401" fmla="*/ 937051 h 6179907"/>
              <a:gd name="connsiteX2402" fmla="*/ 1104935 w 6553494"/>
              <a:gd name="connsiteY2402" fmla="*/ 906533 h 6179907"/>
              <a:gd name="connsiteX2403" fmla="*/ 1086136 w 6553494"/>
              <a:gd name="connsiteY2403" fmla="*/ 958390 h 6179907"/>
              <a:gd name="connsiteX2404" fmla="*/ 1104935 w 6553494"/>
              <a:gd name="connsiteY2404" fmla="*/ 906533 h 6179907"/>
              <a:gd name="connsiteX2405" fmla="*/ 1369628 w 6553494"/>
              <a:gd name="connsiteY2405" fmla="*/ 885625 h 6179907"/>
              <a:gd name="connsiteX2406" fmla="*/ 1396454 w 6553494"/>
              <a:gd name="connsiteY2406" fmla="*/ 925270 h 6179907"/>
              <a:gd name="connsiteX2407" fmla="*/ 1363157 w 6553494"/>
              <a:gd name="connsiteY2407" fmla="*/ 923787 h 6179907"/>
              <a:gd name="connsiteX2408" fmla="*/ 1362825 w 6553494"/>
              <a:gd name="connsiteY2408" fmla="*/ 904547 h 6179907"/>
              <a:gd name="connsiteX2409" fmla="*/ 1369628 w 6553494"/>
              <a:gd name="connsiteY2409" fmla="*/ 885625 h 6179907"/>
              <a:gd name="connsiteX2410" fmla="*/ 4346228 w 6553494"/>
              <a:gd name="connsiteY2410" fmla="*/ 877943 h 6179907"/>
              <a:gd name="connsiteX2411" fmla="*/ 4380816 w 6553494"/>
              <a:gd name="connsiteY2411" fmla="*/ 894451 h 6179907"/>
              <a:gd name="connsiteX2412" fmla="*/ 4303136 w 6553494"/>
              <a:gd name="connsiteY2412" fmla="*/ 889789 h 6179907"/>
              <a:gd name="connsiteX2413" fmla="*/ 4346228 w 6553494"/>
              <a:gd name="connsiteY2413" fmla="*/ 877943 h 6179907"/>
              <a:gd name="connsiteX2414" fmla="*/ 2129289 w 6553494"/>
              <a:gd name="connsiteY2414" fmla="*/ 873691 h 6179907"/>
              <a:gd name="connsiteX2415" fmla="*/ 2134053 w 6553494"/>
              <a:gd name="connsiteY2415" fmla="*/ 920362 h 6179907"/>
              <a:gd name="connsiteX2416" fmla="*/ 2105482 w 6553494"/>
              <a:gd name="connsiteY2416" fmla="*/ 906360 h 6179907"/>
              <a:gd name="connsiteX2417" fmla="*/ 2129289 w 6553494"/>
              <a:gd name="connsiteY2417" fmla="*/ 873691 h 6179907"/>
              <a:gd name="connsiteX2418" fmla="*/ 4573311 w 6553494"/>
              <a:gd name="connsiteY2418" fmla="*/ 867105 h 6179907"/>
              <a:gd name="connsiteX2419" fmla="*/ 4572795 w 6553494"/>
              <a:gd name="connsiteY2419" fmla="*/ 911426 h 6179907"/>
              <a:gd name="connsiteX2420" fmla="*/ 4546851 w 6553494"/>
              <a:gd name="connsiteY2420" fmla="*/ 891459 h 6179907"/>
              <a:gd name="connsiteX2421" fmla="*/ 4573311 w 6553494"/>
              <a:gd name="connsiteY2421" fmla="*/ 867105 h 6179907"/>
              <a:gd name="connsiteX2422" fmla="*/ 4904144 w 6553494"/>
              <a:gd name="connsiteY2422" fmla="*/ 861361 h 6179907"/>
              <a:gd name="connsiteX2423" fmla="*/ 4926430 w 6553494"/>
              <a:gd name="connsiteY2423" fmla="*/ 882657 h 6179907"/>
              <a:gd name="connsiteX2424" fmla="*/ 4896741 w 6553494"/>
              <a:gd name="connsiteY2424" fmla="*/ 876612 h 6179907"/>
              <a:gd name="connsiteX2425" fmla="*/ 4904144 w 6553494"/>
              <a:gd name="connsiteY2425" fmla="*/ 861361 h 6179907"/>
              <a:gd name="connsiteX2426" fmla="*/ 1531208 w 6553494"/>
              <a:gd name="connsiteY2426" fmla="*/ 854677 h 6179907"/>
              <a:gd name="connsiteX2427" fmla="*/ 1536018 w 6553494"/>
              <a:gd name="connsiteY2427" fmla="*/ 906532 h 6179907"/>
              <a:gd name="connsiteX2428" fmla="*/ 1531208 w 6553494"/>
              <a:gd name="connsiteY2428" fmla="*/ 854677 h 6179907"/>
              <a:gd name="connsiteX2429" fmla="*/ 4481216 w 6553494"/>
              <a:gd name="connsiteY2429" fmla="*/ 854569 h 6179907"/>
              <a:gd name="connsiteX2430" fmla="*/ 4460193 w 6553494"/>
              <a:gd name="connsiteY2430" fmla="*/ 893152 h 6179907"/>
              <a:gd name="connsiteX2431" fmla="*/ 4447365 w 6553494"/>
              <a:gd name="connsiteY2431" fmla="*/ 865415 h 6179907"/>
              <a:gd name="connsiteX2432" fmla="*/ 4462916 w 6553494"/>
              <a:gd name="connsiteY2432" fmla="*/ 857021 h 6179907"/>
              <a:gd name="connsiteX2433" fmla="*/ 4481216 w 6553494"/>
              <a:gd name="connsiteY2433" fmla="*/ 854569 h 6179907"/>
              <a:gd name="connsiteX2434" fmla="*/ 1374573 w 6553494"/>
              <a:gd name="connsiteY2434" fmla="*/ 843721 h 6179907"/>
              <a:gd name="connsiteX2435" fmla="*/ 1392778 w 6553494"/>
              <a:gd name="connsiteY2435" fmla="*/ 882335 h 6179907"/>
              <a:gd name="connsiteX2436" fmla="*/ 1359215 w 6553494"/>
              <a:gd name="connsiteY2436" fmla="*/ 859065 h 6179907"/>
              <a:gd name="connsiteX2437" fmla="*/ 1374573 w 6553494"/>
              <a:gd name="connsiteY2437" fmla="*/ 843721 h 6179907"/>
              <a:gd name="connsiteX2438" fmla="*/ 4743881 w 6553494"/>
              <a:gd name="connsiteY2438" fmla="*/ 840408 h 6179907"/>
              <a:gd name="connsiteX2439" fmla="*/ 4754943 w 6553494"/>
              <a:gd name="connsiteY2439" fmla="*/ 848392 h 6179907"/>
              <a:gd name="connsiteX2440" fmla="*/ 4734703 w 6553494"/>
              <a:gd name="connsiteY2440" fmla="*/ 861520 h 6179907"/>
              <a:gd name="connsiteX2441" fmla="*/ 4732887 w 6553494"/>
              <a:gd name="connsiteY2441" fmla="*/ 849116 h 6179907"/>
              <a:gd name="connsiteX2442" fmla="*/ 4743881 w 6553494"/>
              <a:gd name="connsiteY2442" fmla="*/ 840408 h 6179907"/>
              <a:gd name="connsiteX2443" fmla="*/ 4392970 w 6553494"/>
              <a:gd name="connsiteY2443" fmla="*/ 839454 h 6179907"/>
              <a:gd name="connsiteX2444" fmla="*/ 4407634 w 6553494"/>
              <a:gd name="connsiteY2444" fmla="*/ 846790 h 6179907"/>
              <a:gd name="connsiteX2445" fmla="*/ 4403585 w 6553494"/>
              <a:gd name="connsiteY2445" fmla="*/ 898315 h 6179907"/>
              <a:gd name="connsiteX2446" fmla="*/ 4392970 w 6553494"/>
              <a:gd name="connsiteY2446" fmla="*/ 839454 h 6179907"/>
              <a:gd name="connsiteX2447" fmla="*/ 4498488 w 6553494"/>
              <a:gd name="connsiteY2447" fmla="*/ 834875 h 6179907"/>
              <a:gd name="connsiteX2448" fmla="*/ 4517476 w 6553494"/>
              <a:gd name="connsiteY2448" fmla="*/ 840899 h 6179907"/>
              <a:gd name="connsiteX2449" fmla="*/ 4493659 w 6553494"/>
              <a:gd name="connsiteY2449" fmla="*/ 872027 h 6179907"/>
              <a:gd name="connsiteX2450" fmla="*/ 4498488 w 6553494"/>
              <a:gd name="connsiteY2450" fmla="*/ 834875 h 6179907"/>
              <a:gd name="connsiteX2451" fmla="*/ 2011211 w 6553494"/>
              <a:gd name="connsiteY2451" fmla="*/ 830444 h 6179907"/>
              <a:gd name="connsiteX2452" fmla="*/ 2033817 w 6553494"/>
              <a:gd name="connsiteY2452" fmla="*/ 841298 h 6179907"/>
              <a:gd name="connsiteX2453" fmla="*/ 2003045 w 6553494"/>
              <a:gd name="connsiteY2453" fmla="*/ 837163 h 6179907"/>
              <a:gd name="connsiteX2454" fmla="*/ 2011211 w 6553494"/>
              <a:gd name="connsiteY2454" fmla="*/ 830444 h 6179907"/>
              <a:gd name="connsiteX2455" fmla="*/ 4255363 w 6553494"/>
              <a:gd name="connsiteY2455" fmla="*/ 807574 h 6179907"/>
              <a:gd name="connsiteX2456" fmla="*/ 4263403 w 6553494"/>
              <a:gd name="connsiteY2456" fmla="*/ 821835 h 6179907"/>
              <a:gd name="connsiteX2457" fmla="*/ 4243614 w 6553494"/>
              <a:gd name="connsiteY2457" fmla="*/ 821835 h 6179907"/>
              <a:gd name="connsiteX2458" fmla="*/ 4255363 w 6553494"/>
              <a:gd name="connsiteY2458" fmla="*/ 807574 h 6179907"/>
              <a:gd name="connsiteX2459" fmla="*/ 2294811 w 6553494"/>
              <a:gd name="connsiteY2459" fmla="*/ 797687 h 6179907"/>
              <a:gd name="connsiteX2460" fmla="*/ 2296327 w 6553494"/>
              <a:gd name="connsiteY2460" fmla="*/ 821766 h 6179907"/>
              <a:gd name="connsiteX2461" fmla="*/ 2284624 w 6553494"/>
              <a:gd name="connsiteY2461" fmla="*/ 817266 h 6179907"/>
              <a:gd name="connsiteX2462" fmla="*/ 2282428 w 6553494"/>
              <a:gd name="connsiteY2462" fmla="*/ 803415 h 6179907"/>
              <a:gd name="connsiteX2463" fmla="*/ 2294811 w 6553494"/>
              <a:gd name="connsiteY2463" fmla="*/ 797687 h 6179907"/>
              <a:gd name="connsiteX2464" fmla="*/ 4325446 w 6553494"/>
              <a:gd name="connsiteY2464" fmla="*/ 795286 h 6179907"/>
              <a:gd name="connsiteX2465" fmla="*/ 4273058 w 6553494"/>
              <a:gd name="connsiteY2465" fmla="*/ 860373 h 6179907"/>
              <a:gd name="connsiteX2466" fmla="*/ 4325446 w 6553494"/>
              <a:gd name="connsiteY2466" fmla="*/ 795286 h 6179907"/>
              <a:gd name="connsiteX2467" fmla="*/ 2387368 w 6553494"/>
              <a:gd name="connsiteY2467" fmla="*/ 769979 h 6179907"/>
              <a:gd name="connsiteX2468" fmla="*/ 2397063 w 6553494"/>
              <a:gd name="connsiteY2468" fmla="*/ 797635 h 6179907"/>
              <a:gd name="connsiteX2469" fmla="*/ 2387368 w 6553494"/>
              <a:gd name="connsiteY2469" fmla="*/ 769979 h 6179907"/>
              <a:gd name="connsiteX2470" fmla="*/ 4042347 w 6553494"/>
              <a:gd name="connsiteY2470" fmla="*/ 764689 h 6179907"/>
              <a:gd name="connsiteX2471" fmla="*/ 4061922 w 6553494"/>
              <a:gd name="connsiteY2471" fmla="*/ 773350 h 6179907"/>
              <a:gd name="connsiteX2472" fmla="*/ 4026131 w 6553494"/>
              <a:gd name="connsiteY2472" fmla="*/ 769020 h 6179907"/>
              <a:gd name="connsiteX2473" fmla="*/ 4042347 w 6553494"/>
              <a:gd name="connsiteY2473" fmla="*/ 764689 h 6179907"/>
              <a:gd name="connsiteX2474" fmla="*/ 1873555 w 6553494"/>
              <a:gd name="connsiteY2474" fmla="*/ 740229 h 6179907"/>
              <a:gd name="connsiteX2475" fmla="*/ 1900591 w 6553494"/>
              <a:gd name="connsiteY2475" fmla="*/ 775173 h 6179907"/>
              <a:gd name="connsiteX2476" fmla="*/ 1865788 w 6553494"/>
              <a:gd name="connsiteY2476" fmla="*/ 807364 h 6179907"/>
              <a:gd name="connsiteX2477" fmla="*/ 1842219 w 6553494"/>
              <a:gd name="connsiteY2477" fmla="*/ 801494 h 6179907"/>
              <a:gd name="connsiteX2478" fmla="*/ 1845168 w 6553494"/>
              <a:gd name="connsiteY2478" fmla="*/ 796328 h 6179907"/>
              <a:gd name="connsiteX2479" fmla="*/ 1816097 w 6553494"/>
              <a:gd name="connsiteY2479" fmla="*/ 790257 h 6179907"/>
              <a:gd name="connsiteX2480" fmla="*/ 1779963 w 6553494"/>
              <a:gd name="connsiteY2480" fmla="*/ 750964 h 6179907"/>
              <a:gd name="connsiteX2481" fmla="*/ 1826758 w 6553494"/>
              <a:gd name="connsiteY2481" fmla="*/ 767385 h 6179907"/>
              <a:gd name="connsiteX2482" fmla="*/ 1855473 w 6553494"/>
              <a:gd name="connsiteY2482" fmla="*/ 778289 h 6179907"/>
              <a:gd name="connsiteX2483" fmla="*/ 1859670 w 6553494"/>
              <a:gd name="connsiteY2483" fmla="*/ 770941 h 6179907"/>
              <a:gd name="connsiteX2484" fmla="*/ 1873555 w 6553494"/>
              <a:gd name="connsiteY2484" fmla="*/ 740229 h 6179907"/>
              <a:gd name="connsiteX2485" fmla="*/ 4377619 w 6553494"/>
              <a:gd name="connsiteY2485" fmla="*/ 740221 h 6179907"/>
              <a:gd name="connsiteX2486" fmla="*/ 4362738 w 6553494"/>
              <a:gd name="connsiteY2486" fmla="*/ 780551 h 6179907"/>
              <a:gd name="connsiteX2487" fmla="*/ 4361518 w 6553494"/>
              <a:gd name="connsiteY2487" fmla="*/ 780155 h 6179907"/>
              <a:gd name="connsiteX2488" fmla="*/ 4365642 w 6553494"/>
              <a:gd name="connsiteY2488" fmla="*/ 808139 h 6179907"/>
              <a:gd name="connsiteX2489" fmla="*/ 4366990 w 6553494"/>
              <a:gd name="connsiteY2489" fmla="*/ 848774 h 6179907"/>
              <a:gd name="connsiteX2490" fmla="*/ 4347278 w 6553494"/>
              <a:gd name="connsiteY2490" fmla="*/ 782538 h 6179907"/>
              <a:gd name="connsiteX2491" fmla="*/ 4351449 w 6553494"/>
              <a:gd name="connsiteY2491" fmla="*/ 776903 h 6179907"/>
              <a:gd name="connsiteX2492" fmla="*/ 4344808 w 6553494"/>
              <a:gd name="connsiteY2492" fmla="*/ 774756 h 6179907"/>
              <a:gd name="connsiteX2493" fmla="*/ 4344289 w 6553494"/>
              <a:gd name="connsiteY2493" fmla="*/ 745038 h 6179907"/>
              <a:gd name="connsiteX2494" fmla="*/ 4377619 w 6553494"/>
              <a:gd name="connsiteY2494" fmla="*/ 740221 h 6179907"/>
              <a:gd name="connsiteX2495" fmla="*/ 1670116 w 6553494"/>
              <a:gd name="connsiteY2495" fmla="*/ 731170 h 6179907"/>
              <a:gd name="connsiteX2496" fmla="*/ 1667569 w 6553494"/>
              <a:gd name="connsiteY2496" fmla="*/ 788156 h 6179907"/>
              <a:gd name="connsiteX2497" fmla="*/ 1652625 w 6553494"/>
              <a:gd name="connsiteY2497" fmla="*/ 758941 h 6179907"/>
              <a:gd name="connsiteX2498" fmla="*/ 1670116 w 6553494"/>
              <a:gd name="connsiteY2498" fmla="*/ 731170 h 6179907"/>
              <a:gd name="connsiteX2499" fmla="*/ 2178268 w 6553494"/>
              <a:gd name="connsiteY2499" fmla="*/ 722654 h 6179907"/>
              <a:gd name="connsiteX2500" fmla="*/ 2192021 w 6553494"/>
              <a:gd name="connsiteY2500" fmla="*/ 730763 h 6179907"/>
              <a:gd name="connsiteX2501" fmla="*/ 2163231 w 6553494"/>
              <a:gd name="connsiteY2501" fmla="*/ 743324 h 6179907"/>
              <a:gd name="connsiteX2502" fmla="*/ 2164054 w 6553494"/>
              <a:gd name="connsiteY2502" fmla="*/ 724903 h 6179907"/>
              <a:gd name="connsiteX2503" fmla="*/ 2178268 w 6553494"/>
              <a:gd name="connsiteY2503" fmla="*/ 722654 h 6179907"/>
              <a:gd name="connsiteX2504" fmla="*/ 1737266 w 6553494"/>
              <a:gd name="connsiteY2504" fmla="*/ 719549 h 6179907"/>
              <a:gd name="connsiteX2505" fmla="*/ 1735980 w 6553494"/>
              <a:gd name="connsiteY2505" fmla="*/ 748329 h 6179907"/>
              <a:gd name="connsiteX2506" fmla="*/ 1719406 w 6553494"/>
              <a:gd name="connsiteY2506" fmla="*/ 731370 h 6179907"/>
              <a:gd name="connsiteX2507" fmla="*/ 1737266 w 6553494"/>
              <a:gd name="connsiteY2507" fmla="*/ 719549 h 6179907"/>
              <a:gd name="connsiteX2508" fmla="*/ 4132384 w 6553494"/>
              <a:gd name="connsiteY2508" fmla="*/ 719230 h 6179907"/>
              <a:gd name="connsiteX2509" fmla="*/ 4147765 w 6553494"/>
              <a:gd name="connsiteY2509" fmla="*/ 737084 h 6179907"/>
              <a:gd name="connsiteX2510" fmla="*/ 4133003 w 6553494"/>
              <a:gd name="connsiteY2510" fmla="*/ 750460 h 6179907"/>
              <a:gd name="connsiteX2511" fmla="*/ 4132384 w 6553494"/>
              <a:gd name="connsiteY2511" fmla="*/ 719230 h 6179907"/>
              <a:gd name="connsiteX2512" fmla="*/ 3988173 w 6553494"/>
              <a:gd name="connsiteY2512" fmla="*/ 705751 h 6179907"/>
              <a:gd name="connsiteX2513" fmla="*/ 4009053 w 6553494"/>
              <a:gd name="connsiteY2513" fmla="*/ 753471 h 6179907"/>
              <a:gd name="connsiteX2514" fmla="*/ 3996540 w 6553494"/>
              <a:gd name="connsiteY2514" fmla="*/ 760349 h 6179907"/>
              <a:gd name="connsiteX2515" fmla="*/ 3988173 w 6553494"/>
              <a:gd name="connsiteY2515" fmla="*/ 705751 h 6179907"/>
              <a:gd name="connsiteX2516" fmla="*/ 3367610 w 6553494"/>
              <a:gd name="connsiteY2516" fmla="*/ 693830 h 6179907"/>
              <a:gd name="connsiteX2517" fmla="*/ 3371487 w 6553494"/>
              <a:gd name="connsiteY2517" fmla="*/ 697511 h 6179907"/>
              <a:gd name="connsiteX2518" fmla="*/ 3355173 w 6553494"/>
              <a:gd name="connsiteY2518" fmla="*/ 727398 h 6179907"/>
              <a:gd name="connsiteX2519" fmla="*/ 3351500 w 6553494"/>
              <a:gd name="connsiteY2519" fmla="*/ 721602 h 6179907"/>
              <a:gd name="connsiteX2520" fmla="*/ 3340169 w 6553494"/>
              <a:gd name="connsiteY2520" fmla="*/ 727106 h 6179907"/>
              <a:gd name="connsiteX2521" fmla="*/ 3340980 w 6553494"/>
              <a:gd name="connsiteY2521" fmla="*/ 729080 h 6179907"/>
              <a:gd name="connsiteX2522" fmla="*/ 3379861 w 6553494"/>
              <a:gd name="connsiteY2522" fmla="*/ 738621 h 6179907"/>
              <a:gd name="connsiteX2523" fmla="*/ 3419321 w 6553494"/>
              <a:gd name="connsiteY2523" fmla="*/ 748956 h 6179907"/>
              <a:gd name="connsiteX2524" fmla="*/ 3426415 w 6553494"/>
              <a:gd name="connsiteY2524" fmla="*/ 748956 h 6179907"/>
              <a:gd name="connsiteX2525" fmla="*/ 3429961 w 6553494"/>
              <a:gd name="connsiteY2525" fmla="*/ 752401 h 6179907"/>
              <a:gd name="connsiteX2526" fmla="*/ 3458337 w 6553494"/>
              <a:gd name="connsiteY2526" fmla="*/ 735175 h 6179907"/>
              <a:gd name="connsiteX2527" fmla="*/ 3422868 w 6553494"/>
              <a:gd name="connsiteY2527" fmla="*/ 724839 h 6179907"/>
              <a:gd name="connsiteX2528" fmla="*/ 3547011 w 6553494"/>
              <a:gd name="connsiteY2528" fmla="*/ 745511 h 6179907"/>
              <a:gd name="connsiteX2529" fmla="*/ 3554105 w 6553494"/>
              <a:gd name="connsiteY2529" fmla="*/ 745511 h 6179907"/>
              <a:gd name="connsiteX2530" fmla="*/ 3557651 w 6553494"/>
              <a:gd name="connsiteY2530" fmla="*/ 745511 h 6179907"/>
              <a:gd name="connsiteX2531" fmla="*/ 3550557 w 6553494"/>
              <a:gd name="connsiteY2531" fmla="*/ 748956 h 6179907"/>
              <a:gd name="connsiteX2532" fmla="*/ 3554105 w 6553494"/>
              <a:gd name="connsiteY2532" fmla="*/ 748956 h 6179907"/>
              <a:gd name="connsiteX2533" fmla="*/ 3561198 w 6553494"/>
              <a:gd name="connsiteY2533" fmla="*/ 752401 h 6179907"/>
              <a:gd name="connsiteX2534" fmla="*/ 3614402 w 6553494"/>
              <a:gd name="connsiteY2534" fmla="*/ 759293 h 6179907"/>
              <a:gd name="connsiteX2535" fmla="*/ 3621496 w 6553494"/>
              <a:gd name="connsiteY2535" fmla="*/ 745511 h 6179907"/>
              <a:gd name="connsiteX2536" fmla="*/ 3564745 w 6553494"/>
              <a:gd name="connsiteY2536" fmla="*/ 731729 h 6179907"/>
              <a:gd name="connsiteX2537" fmla="*/ 3472525 w 6553494"/>
              <a:gd name="connsiteY2537" fmla="*/ 707612 h 6179907"/>
              <a:gd name="connsiteX2538" fmla="*/ 3472525 w 6553494"/>
              <a:gd name="connsiteY2538" fmla="*/ 700721 h 6179907"/>
              <a:gd name="connsiteX2539" fmla="*/ 3411838 w 6553494"/>
              <a:gd name="connsiteY2539" fmla="*/ 696511 h 6179907"/>
              <a:gd name="connsiteX2540" fmla="*/ 3409830 w 6553494"/>
              <a:gd name="connsiteY2540" fmla="*/ 702991 h 6179907"/>
              <a:gd name="connsiteX2541" fmla="*/ 3396734 w 6553494"/>
              <a:gd name="connsiteY2541" fmla="*/ 731951 h 6179907"/>
              <a:gd name="connsiteX2542" fmla="*/ 3389592 w 6553494"/>
              <a:gd name="connsiteY2542" fmla="*/ 703581 h 6179907"/>
              <a:gd name="connsiteX2543" fmla="*/ 3391724 w 6553494"/>
              <a:gd name="connsiteY2543" fmla="*/ 695115 h 6179907"/>
              <a:gd name="connsiteX2544" fmla="*/ 3373211 w 6553494"/>
              <a:gd name="connsiteY2544" fmla="*/ 693830 h 6179907"/>
              <a:gd name="connsiteX2545" fmla="*/ 2525445 w 6553494"/>
              <a:gd name="connsiteY2545" fmla="*/ 693242 h 6179907"/>
              <a:gd name="connsiteX2546" fmla="*/ 2573483 w 6553494"/>
              <a:gd name="connsiteY2546" fmla="*/ 711944 h 6179907"/>
              <a:gd name="connsiteX2547" fmla="*/ 2507860 w 6553494"/>
              <a:gd name="connsiteY2547" fmla="*/ 703497 h 6179907"/>
              <a:gd name="connsiteX2548" fmla="*/ 2525445 w 6553494"/>
              <a:gd name="connsiteY2548" fmla="*/ 693242 h 6179907"/>
              <a:gd name="connsiteX2549" fmla="*/ 4690365 w 6553494"/>
              <a:gd name="connsiteY2549" fmla="*/ 692350 h 6179907"/>
              <a:gd name="connsiteX2550" fmla="*/ 4685606 w 6553494"/>
              <a:gd name="connsiteY2550" fmla="*/ 733641 h 6179907"/>
              <a:gd name="connsiteX2551" fmla="*/ 4644788 w 6553494"/>
              <a:gd name="connsiteY2551" fmla="*/ 739501 h 6179907"/>
              <a:gd name="connsiteX2552" fmla="*/ 4628871 w 6553494"/>
              <a:gd name="connsiteY2552" fmla="*/ 720624 h 6179907"/>
              <a:gd name="connsiteX2553" fmla="*/ 4690365 w 6553494"/>
              <a:gd name="connsiteY2553" fmla="*/ 692350 h 6179907"/>
              <a:gd name="connsiteX2554" fmla="*/ 3932025 w 6553494"/>
              <a:gd name="connsiteY2554" fmla="*/ 691044 h 6179907"/>
              <a:gd name="connsiteX2555" fmla="*/ 3941661 w 6553494"/>
              <a:gd name="connsiteY2555" fmla="*/ 701784 h 6179907"/>
              <a:gd name="connsiteX2556" fmla="*/ 3906146 w 6553494"/>
              <a:gd name="connsiteY2556" fmla="*/ 707885 h 6179907"/>
              <a:gd name="connsiteX2557" fmla="*/ 3932025 w 6553494"/>
              <a:gd name="connsiteY2557" fmla="*/ 691044 h 6179907"/>
              <a:gd name="connsiteX2558" fmla="*/ 4053131 w 6553494"/>
              <a:gd name="connsiteY2558" fmla="*/ 690511 h 6179907"/>
              <a:gd name="connsiteX2559" fmla="*/ 4061677 w 6553494"/>
              <a:gd name="connsiteY2559" fmla="*/ 690511 h 6179907"/>
              <a:gd name="connsiteX2560" fmla="*/ 4087321 w 6553494"/>
              <a:gd name="connsiteY2560" fmla="*/ 738048 h 6179907"/>
              <a:gd name="connsiteX2561" fmla="*/ 4053131 w 6553494"/>
              <a:gd name="connsiteY2561" fmla="*/ 690511 h 6179907"/>
              <a:gd name="connsiteX2562" fmla="*/ 2578178 w 6553494"/>
              <a:gd name="connsiteY2562" fmla="*/ 680094 h 6179907"/>
              <a:gd name="connsiteX2563" fmla="*/ 2597800 w 6553494"/>
              <a:gd name="connsiteY2563" fmla="*/ 716394 h 6179907"/>
              <a:gd name="connsiteX2564" fmla="*/ 2578178 w 6553494"/>
              <a:gd name="connsiteY2564" fmla="*/ 680094 h 6179907"/>
              <a:gd name="connsiteX2565" fmla="*/ 3623358 w 6553494"/>
              <a:gd name="connsiteY2565" fmla="*/ 672312 h 6179907"/>
              <a:gd name="connsiteX2566" fmla="*/ 3631077 w 6553494"/>
              <a:gd name="connsiteY2566" fmla="*/ 681348 h 6179907"/>
              <a:gd name="connsiteX2567" fmla="*/ 3616108 w 6553494"/>
              <a:gd name="connsiteY2567" fmla="*/ 695167 h 6179907"/>
              <a:gd name="connsiteX2568" fmla="*/ 3623358 w 6553494"/>
              <a:gd name="connsiteY2568" fmla="*/ 672312 h 6179907"/>
              <a:gd name="connsiteX2569" fmla="*/ 2851075 w 6553494"/>
              <a:gd name="connsiteY2569" fmla="*/ 668906 h 6179907"/>
              <a:gd name="connsiteX2570" fmla="*/ 2872626 w 6553494"/>
              <a:gd name="connsiteY2570" fmla="*/ 677901 h 6179907"/>
              <a:gd name="connsiteX2571" fmla="*/ 2879373 w 6553494"/>
              <a:gd name="connsiteY2571" fmla="*/ 694558 h 6179907"/>
              <a:gd name="connsiteX2572" fmla="*/ 2839400 w 6553494"/>
              <a:gd name="connsiteY2572" fmla="*/ 685028 h 6179907"/>
              <a:gd name="connsiteX2573" fmla="*/ 2851075 w 6553494"/>
              <a:gd name="connsiteY2573" fmla="*/ 668906 h 6179907"/>
              <a:gd name="connsiteX2574" fmla="*/ 2194696 w 6553494"/>
              <a:gd name="connsiteY2574" fmla="*/ 664774 h 6179907"/>
              <a:gd name="connsiteX2575" fmla="*/ 2243278 w 6553494"/>
              <a:gd name="connsiteY2575" fmla="*/ 686111 h 6179907"/>
              <a:gd name="connsiteX2576" fmla="*/ 2174808 w 6553494"/>
              <a:gd name="connsiteY2576" fmla="*/ 674650 h 6179907"/>
              <a:gd name="connsiteX2577" fmla="*/ 2194696 w 6553494"/>
              <a:gd name="connsiteY2577" fmla="*/ 664774 h 6179907"/>
              <a:gd name="connsiteX2578" fmla="*/ 3836500 w 6553494"/>
              <a:gd name="connsiteY2578" fmla="*/ 662790 h 6179907"/>
              <a:gd name="connsiteX2579" fmla="*/ 3855396 w 6553494"/>
              <a:gd name="connsiteY2579" fmla="*/ 683176 h 6179907"/>
              <a:gd name="connsiteX2580" fmla="*/ 3857377 w 6553494"/>
              <a:gd name="connsiteY2580" fmla="*/ 712316 h 6179907"/>
              <a:gd name="connsiteX2581" fmla="*/ 3825221 w 6553494"/>
              <a:gd name="connsiteY2581" fmla="*/ 668631 h 6179907"/>
              <a:gd name="connsiteX2582" fmla="*/ 3836500 w 6553494"/>
              <a:gd name="connsiteY2582" fmla="*/ 662790 h 6179907"/>
              <a:gd name="connsiteX2583" fmla="*/ 3673199 w 6553494"/>
              <a:gd name="connsiteY2583" fmla="*/ 653708 h 6179907"/>
              <a:gd name="connsiteX2584" fmla="*/ 3699838 w 6553494"/>
              <a:gd name="connsiteY2584" fmla="*/ 670248 h 6179907"/>
              <a:gd name="connsiteX2585" fmla="*/ 3673199 w 6553494"/>
              <a:gd name="connsiteY2585" fmla="*/ 653708 h 6179907"/>
              <a:gd name="connsiteX2586" fmla="*/ 3177402 w 6553494"/>
              <a:gd name="connsiteY2586" fmla="*/ 645523 h 6179907"/>
              <a:gd name="connsiteX2587" fmla="*/ 3199729 w 6553494"/>
              <a:gd name="connsiteY2587" fmla="*/ 656368 h 6179907"/>
              <a:gd name="connsiteX2588" fmla="*/ 3200971 w 6553494"/>
              <a:gd name="connsiteY2588" fmla="*/ 660836 h 6179907"/>
              <a:gd name="connsiteX2589" fmla="*/ 3212653 w 6553494"/>
              <a:gd name="connsiteY2589" fmla="*/ 660640 h 6179907"/>
              <a:gd name="connsiteX2590" fmla="*/ 3201157 w 6553494"/>
              <a:gd name="connsiteY2590" fmla="*/ 690406 h 6179907"/>
              <a:gd name="connsiteX2591" fmla="*/ 3198435 w 6553494"/>
              <a:gd name="connsiteY2591" fmla="*/ 690446 h 6179907"/>
              <a:gd name="connsiteX2592" fmla="*/ 3197631 w 6553494"/>
              <a:gd name="connsiteY2592" fmla="*/ 692316 h 6179907"/>
              <a:gd name="connsiteX2593" fmla="*/ 3182197 w 6553494"/>
              <a:gd name="connsiteY2593" fmla="*/ 697812 h 6179907"/>
              <a:gd name="connsiteX2594" fmla="*/ 3177402 w 6553494"/>
              <a:gd name="connsiteY2594" fmla="*/ 645523 h 6179907"/>
              <a:gd name="connsiteX2595" fmla="*/ 3935412 w 6553494"/>
              <a:gd name="connsiteY2595" fmla="*/ 639740 h 6179907"/>
              <a:gd name="connsiteX2596" fmla="*/ 3945001 w 6553494"/>
              <a:gd name="connsiteY2596" fmla="*/ 648972 h 6179907"/>
              <a:gd name="connsiteX2597" fmla="*/ 3931564 w 6553494"/>
              <a:gd name="connsiteY2597" fmla="*/ 661883 h 6179907"/>
              <a:gd name="connsiteX2598" fmla="*/ 3922211 w 6553494"/>
              <a:gd name="connsiteY2598" fmla="*/ 644923 h 6179907"/>
              <a:gd name="connsiteX2599" fmla="*/ 3935412 w 6553494"/>
              <a:gd name="connsiteY2599" fmla="*/ 639740 h 6179907"/>
              <a:gd name="connsiteX2600" fmla="*/ 4324408 w 6553494"/>
              <a:gd name="connsiteY2600" fmla="*/ 638214 h 6179907"/>
              <a:gd name="connsiteX2601" fmla="*/ 4352577 w 6553494"/>
              <a:gd name="connsiteY2601" fmla="*/ 647892 h 6179907"/>
              <a:gd name="connsiteX2602" fmla="*/ 4302360 w 6553494"/>
              <a:gd name="connsiteY2602" fmla="*/ 654484 h 6179907"/>
              <a:gd name="connsiteX2603" fmla="*/ 4324408 w 6553494"/>
              <a:gd name="connsiteY2603" fmla="*/ 638214 h 6179907"/>
              <a:gd name="connsiteX2604" fmla="*/ 4090723 w 6553494"/>
              <a:gd name="connsiteY2604" fmla="*/ 607494 h 6179907"/>
              <a:gd name="connsiteX2605" fmla="*/ 4119581 w 6553494"/>
              <a:gd name="connsiteY2605" fmla="*/ 655894 h 6179907"/>
              <a:gd name="connsiteX2606" fmla="*/ 4090723 w 6553494"/>
              <a:gd name="connsiteY2606" fmla="*/ 607494 h 6179907"/>
              <a:gd name="connsiteX2607" fmla="*/ 3128163 w 6553494"/>
              <a:gd name="connsiteY2607" fmla="*/ 590988 h 6179907"/>
              <a:gd name="connsiteX2608" fmla="*/ 3127510 w 6553494"/>
              <a:gd name="connsiteY2608" fmla="*/ 594506 h 6179907"/>
              <a:gd name="connsiteX2609" fmla="*/ 3138646 w 6553494"/>
              <a:gd name="connsiteY2609" fmla="*/ 597128 h 6179907"/>
              <a:gd name="connsiteX2610" fmla="*/ 3119091 w 6553494"/>
              <a:gd name="connsiteY2610" fmla="*/ 660572 h 6179907"/>
              <a:gd name="connsiteX2611" fmla="*/ 3110608 w 6553494"/>
              <a:gd name="connsiteY2611" fmla="*/ 627119 h 6179907"/>
              <a:gd name="connsiteX2612" fmla="*/ 3112901 w 6553494"/>
              <a:gd name="connsiteY2612" fmla="*/ 612765 h 6179907"/>
              <a:gd name="connsiteX2613" fmla="*/ 3086318 w 6553494"/>
              <a:gd name="connsiteY2613" fmla="*/ 619521 h 6179907"/>
              <a:gd name="connsiteX2614" fmla="*/ 3128163 w 6553494"/>
              <a:gd name="connsiteY2614" fmla="*/ 590988 h 6179907"/>
              <a:gd name="connsiteX2615" fmla="*/ 3177658 w 6553494"/>
              <a:gd name="connsiteY2615" fmla="*/ 585556 h 6179907"/>
              <a:gd name="connsiteX2616" fmla="*/ 3220887 w 6553494"/>
              <a:gd name="connsiteY2616" fmla="*/ 617938 h 6179907"/>
              <a:gd name="connsiteX2617" fmla="*/ 3169899 w 6553494"/>
              <a:gd name="connsiteY2617" fmla="*/ 589145 h 6179907"/>
              <a:gd name="connsiteX2618" fmla="*/ 3177658 w 6553494"/>
              <a:gd name="connsiteY2618" fmla="*/ 585556 h 6179907"/>
              <a:gd name="connsiteX2619" fmla="*/ 4138490 w 6553494"/>
              <a:gd name="connsiteY2619" fmla="*/ 585023 h 6179907"/>
              <a:gd name="connsiteX2620" fmla="*/ 4157288 w 6553494"/>
              <a:gd name="connsiteY2620" fmla="*/ 613544 h 6179907"/>
              <a:gd name="connsiteX2621" fmla="*/ 4138490 w 6553494"/>
              <a:gd name="connsiteY2621" fmla="*/ 585023 h 6179907"/>
              <a:gd name="connsiteX2622" fmla="*/ 4592419 w 6553494"/>
              <a:gd name="connsiteY2622" fmla="*/ 584652 h 6179907"/>
              <a:gd name="connsiteX2623" fmla="*/ 4602320 w 6553494"/>
              <a:gd name="connsiteY2623" fmla="*/ 590045 h 6179907"/>
              <a:gd name="connsiteX2624" fmla="*/ 4596982 w 6553494"/>
              <a:gd name="connsiteY2624" fmla="*/ 603550 h 6179907"/>
              <a:gd name="connsiteX2625" fmla="*/ 4584505 w 6553494"/>
              <a:gd name="connsiteY2625" fmla="*/ 616197 h 6179907"/>
              <a:gd name="connsiteX2626" fmla="*/ 4587329 w 6553494"/>
              <a:gd name="connsiteY2626" fmla="*/ 617292 h 6179907"/>
              <a:gd name="connsiteX2627" fmla="*/ 4588955 w 6553494"/>
              <a:gd name="connsiteY2627" fmla="*/ 642316 h 6179907"/>
              <a:gd name="connsiteX2628" fmla="*/ 4577471 w 6553494"/>
              <a:gd name="connsiteY2628" fmla="*/ 613470 h 6179907"/>
              <a:gd name="connsiteX2629" fmla="*/ 4581844 w 6553494"/>
              <a:gd name="connsiteY2629" fmla="*/ 615165 h 6179907"/>
              <a:gd name="connsiteX2630" fmla="*/ 4576581 w 6553494"/>
              <a:gd name="connsiteY2630" fmla="*/ 607144 h 6179907"/>
              <a:gd name="connsiteX2631" fmla="*/ 4592419 w 6553494"/>
              <a:gd name="connsiteY2631" fmla="*/ 584652 h 6179907"/>
              <a:gd name="connsiteX2632" fmla="*/ 3461044 w 6553494"/>
              <a:gd name="connsiteY2632" fmla="*/ 569928 h 6179907"/>
              <a:gd name="connsiteX2633" fmla="*/ 3458121 w 6553494"/>
              <a:gd name="connsiteY2633" fmla="*/ 614307 h 6179907"/>
              <a:gd name="connsiteX2634" fmla="*/ 3454602 w 6553494"/>
              <a:gd name="connsiteY2634" fmla="*/ 621768 h 6179907"/>
              <a:gd name="connsiteX2635" fmla="*/ 3455659 w 6553494"/>
              <a:gd name="connsiteY2635" fmla="*/ 621430 h 6179907"/>
              <a:gd name="connsiteX2636" fmla="*/ 3487205 w 6553494"/>
              <a:gd name="connsiteY2636" fmla="*/ 627931 h 6179907"/>
              <a:gd name="connsiteX2637" fmla="*/ 3415782 w 6553494"/>
              <a:gd name="connsiteY2637" fmla="*/ 670485 h 6179907"/>
              <a:gd name="connsiteX2638" fmla="*/ 3415540 w 6553494"/>
              <a:gd name="connsiteY2638" fmla="*/ 682083 h 6179907"/>
              <a:gd name="connsiteX2639" fmla="*/ 3418434 w 6553494"/>
              <a:gd name="connsiteY2639" fmla="*/ 682202 h 6179907"/>
              <a:gd name="connsiteX2640" fmla="*/ 3476071 w 6553494"/>
              <a:gd name="connsiteY2640" fmla="*/ 686940 h 6179907"/>
              <a:gd name="connsiteX2641" fmla="*/ 3575386 w 6553494"/>
              <a:gd name="connsiteY2641" fmla="*/ 697276 h 6179907"/>
              <a:gd name="connsiteX2642" fmla="*/ 3621496 w 6553494"/>
              <a:gd name="connsiteY2642" fmla="*/ 714502 h 6179907"/>
              <a:gd name="connsiteX2643" fmla="*/ 3642778 w 6553494"/>
              <a:gd name="connsiteY2643" fmla="*/ 711057 h 6179907"/>
              <a:gd name="connsiteX2644" fmla="*/ 3653527 w 6553494"/>
              <a:gd name="connsiteY2644" fmla="*/ 713390 h 6179907"/>
              <a:gd name="connsiteX2645" fmla="*/ 3648138 w 6553494"/>
              <a:gd name="connsiteY2645" fmla="*/ 708775 h 6179907"/>
              <a:gd name="connsiteX2646" fmla="*/ 3642113 w 6553494"/>
              <a:gd name="connsiteY2646" fmla="*/ 690824 h 6179907"/>
              <a:gd name="connsiteX2647" fmla="*/ 3653506 w 6553494"/>
              <a:gd name="connsiteY2647" fmla="*/ 689236 h 6179907"/>
              <a:gd name="connsiteX2648" fmla="*/ 3681047 w 6553494"/>
              <a:gd name="connsiteY2648" fmla="*/ 710007 h 6179907"/>
              <a:gd name="connsiteX2649" fmla="*/ 3684788 w 6553494"/>
              <a:gd name="connsiteY2649" fmla="*/ 720062 h 6179907"/>
              <a:gd name="connsiteX2650" fmla="*/ 3683768 w 6553494"/>
              <a:gd name="connsiteY2650" fmla="*/ 719952 h 6179907"/>
              <a:gd name="connsiteX2651" fmla="*/ 3684454 w 6553494"/>
              <a:gd name="connsiteY2651" fmla="*/ 720101 h 6179907"/>
              <a:gd name="connsiteX2652" fmla="*/ 3720811 w 6553494"/>
              <a:gd name="connsiteY2652" fmla="*/ 731729 h 6179907"/>
              <a:gd name="connsiteX2653" fmla="*/ 3759827 w 6553494"/>
              <a:gd name="connsiteY2653" fmla="*/ 744219 h 6179907"/>
              <a:gd name="connsiteX2654" fmla="*/ 3800370 w 6553494"/>
              <a:gd name="connsiteY2654" fmla="*/ 756526 h 6179907"/>
              <a:gd name="connsiteX2655" fmla="*/ 3796008 w 6553494"/>
              <a:gd name="connsiteY2655" fmla="*/ 753913 h 6179907"/>
              <a:gd name="connsiteX2656" fmla="*/ 3795614 w 6553494"/>
              <a:gd name="connsiteY2656" fmla="*/ 734016 h 6179907"/>
              <a:gd name="connsiteX2657" fmla="*/ 3813728 w 6553494"/>
              <a:gd name="connsiteY2657" fmla="*/ 733396 h 6179907"/>
              <a:gd name="connsiteX2658" fmla="*/ 3829095 w 6553494"/>
              <a:gd name="connsiteY2658" fmla="*/ 741709 h 6179907"/>
              <a:gd name="connsiteX2659" fmla="*/ 3821722 w 6553494"/>
              <a:gd name="connsiteY2659" fmla="*/ 756398 h 6179907"/>
              <a:gd name="connsiteX2660" fmla="*/ 3812745 w 6553494"/>
              <a:gd name="connsiteY2660" fmla="*/ 759293 h 6179907"/>
              <a:gd name="connsiteX2661" fmla="*/ 3813031 w 6553494"/>
              <a:gd name="connsiteY2661" fmla="*/ 759293 h 6179907"/>
              <a:gd name="connsiteX2662" fmla="*/ 3823671 w 6553494"/>
              <a:gd name="connsiteY2662" fmla="*/ 759293 h 6179907"/>
              <a:gd name="connsiteX2663" fmla="*/ 3823671 w 6553494"/>
              <a:gd name="connsiteY2663" fmla="*/ 762738 h 6179907"/>
              <a:gd name="connsiteX2664" fmla="*/ 3816577 w 6553494"/>
              <a:gd name="connsiteY2664" fmla="*/ 762738 h 6179907"/>
              <a:gd name="connsiteX2665" fmla="*/ 3821980 w 6553494"/>
              <a:gd name="connsiteY2665" fmla="*/ 772068 h 6179907"/>
              <a:gd name="connsiteX2666" fmla="*/ 3828905 w 6553494"/>
              <a:gd name="connsiteY2666" fmla="*/ 773600 h 6179907"/>
              <a:gd name="connsiteX2667" fmla="*/ 3841615 w 6553494"/>
              <a:gd name="connsiteY2667" fmla="*/ 783066 h 6179907"/>
              <a:gd name="connsiteX2668" fmla="*/ 3842332 w 6553494"/>
              <a:gd name="connsiteY2668" fmla="*/ 784691 h 6179907"/>
              <a:gd name="connsiteX2669" fmla="*/ 3859141 w 6553494"/>
              <a:gd name="connsiteY2669" fmla="*/ 790300 h 6179907"/>
              <a:gd name="connsiteX2670" fmla="*/ 3866235 w 6553494"/>
              <a:gd name="connsiteY2670" fmla="*/ 790300 h 6179907"/>
              <a:gd name="connsiteX2671" fmla="*/ 3866235 w 6553494"/>
              <a:gd name="connsiteY2671" fmla="*/ 786855 h 6179907"/>
              <a:gd name="connsiteX2672" fmla="*/ 3866235 w 6553494"/>
              <a:gd name="connsiteY2672" fmla="*/ 783410 h 6179907"/>
              <a:gd name="connsiteX2673" fmla="*/ 3837859 w 6553494"/>
              <a:gd name="connsiteY2673" fmla="*/ 769628 h 6179907"/>
              <a:gd name="connsiteX2674" fmla="*/ 3852046 w 6553494"/>
              <a:gd name="connsiteY2674" fmla="*/ 762738 h 6179907"/>
              <a:gd name="connsiteX2675" fmla="*/ 3876876 w 6553494"/>
              <a:gd name="connsiteY2675" fmla="*/ 773074 h 6179907"/>
              <a:gd name="connsiteX2676" fmla="*/ 3891063 w 6553494"/>
              <a:gd name="connsiteY2676" fmla="*/ 776519 h 6179907"/>
              <a:gd name="connsiteX2677" fmla="*/ 3908798 w 6553494"/>
              <a:gd name="connsiteY2677" fmla="*/ 779965 h 6179907"/>
              <a:gd name="connsiteX2678" fmla="*/ 3922986 w 6553494"/>
              <a:gd name="connsiteY2678" fmla="*/ 786855 h 6179907"/>
              <a:gd name="connsiteX2679" fmla="*/ 3922986 w 6553494"/>
              <a:gd name="connsiteY2679" fmla="*/ 790300 h 6179907"/>
              <a:gd name="connsiteX2680" fmla="*/ 3894610 w 6553494"/>
              <a:gd name="connsiteY2680" fmla="*/ 783410 h 6179907"/>
              <a:gd name="connsiteX2681" fmla="*/ 3887516 w 6553494"/>
              <a:gd name="connsiteY2681" fmla="*/ 783410 h 6179907"/>
              <a:gd name="connsiteX2682" fmla="*/ 3887516 w 6553494"/>
              <a:gd name="connsiteY2682" fmla="*/ 786855 h 6179907"/>
              <a:gd name="connsiteX2683" fmla="*/ 3887516 w 6553494"/>
              <a:gd name="connsiteY2683" fmla="*/ 790300 h 6179907"/>
              <a:gd name="connsiteX2684" fmla="*/ 3887516 w 6553494"/>
              <a:gd name="connsiteY2684" fmla="*/ 793746 h 6179907"/>
              <a:gd name="connsiteX2685" fmla="*/ 3901704 w 6553494"/>
              <a:gd name="connsiteY2685" fmla="*/ 804082 h 6179907"/>
              <a:gd name="connsiteX2686" fmla="*/ 3932150 w 6553494"/>
              <a:gd name="connsiteY2686" fmla="*/ 814836 h 6179907"/>
              <a:gd name="connsiteX2687" fmla="*/ 3925589 w 6553494"/>
              <a:gd name="connsiteY2687" fmla="*/ 806579 h 6179907"/>
              <a:gd name="connsiteX2688" fmla="*/ 3945757 w 6553494"/>
              <a:gd name="connsiteY2688" fmla="*/ 778393 h 6179907"/>
              <a:gd name="connsiteX2689" fmla="*/ 3955298 w 6553494"/>
              <a:gd name="connsiteY2689" fmla="*/ 815243 h 6179907"/>
              <a:gd name="connsiteX2690" fmla="*/ 3941410 w 6553494"/>
              <a:gd name="connsiteY2690" fmla="*/ 818198 h 6179907"/>
              <a:gd name="connsiteX2691" fmla="*/ 3969096 w 6553494"/>
              <a:gd name="connsiteY2691" fmla="*/ 831645 h 6179907"/>
              <a:gd name="connsiteX2692" fmla="*/ 4029394 w 6553494"/>
              <a:gd name="connsiteY2692" fmla="*/ 866099 h 6179907"/>
              <a:gd name="connsiteX2693" fmla="*/ 4093238 w 6553494"/>
              <a:gd name="connsiteY2693" fmla="*/ 883325 h 6179907"/>
              <a:gd name="connsiteX2694" fmla="*/ 3997471 w 6553494"/>
              <a:gd name="connsiteY2694" fmla="*/ 835091 h 6179907"/>
              <a:gd name="connsiteX2695" fmla="*/ 3986831 w 6553494"/>
              <a:gd name="connsiteY2695" fmla="*/ 807527 h 6179907"/>
              <a:gd name="connsiteX2696" fmla="*/ 4022300 w 6553494"/>
              <a:gd name="connsiteY2696" fmla="*/ 807527 h 6179907"/>
              <a:gd name="connsiteX2697" fmla="*/ 4037019 w 6553494"/>
              <a:gd name="connsiteY2697" fmla="*/ 812390 h 6179907"/>
              <a:gd name="connsiteX2698" fmla="*/ 4043629 w 6553494"/>
              <a:gd name="connsiteY2698" fmla="*/ 798913 h 6179907"/>
              <a:gd name="connsiteX2699" fmla="*/ 4084209 w 6553494"/>
              <a:gd name="connsiteY2699" fmla="*/ 782124 h 6179907"/>
              <a:gd name="connsiteX2700" fmla="*/ 4061171 w 6553494"/>
              <a:gd name="connsiteY2700" fmla="*/ 815170 h 6179907"/>
              <a:gd name="connsiteX2701" fmla="*/ 4055591 w 6553494"/>
              <a:gd name="connsiteY2701" fmla="*/ 818525 h 6179907"/>
              <a:gd name="connsiteX2702" fmla="*/ 4072927 w 6553494"/>
              <a:gd name="connsiteY2702" fmla="*/ 824252 h 6179907"/>
              <a:gd name="connsiteX2703" fmla="*/ 4071869 w 6553494"/>
              <a:gd name="connsiteY2703" fmla="*/ 821001 h 6179907"/>
              <a:gd name="connsiteX2704" fmla="*/ 4076486 w 6553494"/>
              <a:gd name="connsiteY2704" fmla="*/ 802820 h 6179907"/>
              <a:gd name="connsiteX2705" fmla="*/ 4087452 w 6553494"/>
              <a:gd name="connsiteY2705" fmla="*/ 819242 h 6179907"/>
              <a:gd name="connsiteX2706" fmla="*/ 4085409 w 6553494"/>
              <a:gd name="connsiteY2706" fmla="*/ 828375 h 6179907"/>
              <a:gd name="connsiteX2707" fmla="*/ 4120655 w 6553494"/>
              <a:gd name="connsiteY2707" fmla="*/ 840018 h 6179907"/>
              <a:gd name="connsiteX2708" fmla="*/ 4120536 w 6553494"/>
              <a:gd name="connsiteY2708" fmla="*/ 836012 h 6179907"/>
              <a:gd name="connsiteX2709" fmla="*/ 4112740 w 6553494"/>
              <a:gd name="connsiteY2709" fmla="*/ 835487 h 6179907"/>
              <a:gd name="connsiteX2710" fmla="*/ 4102165 w 6553494"/>
              <a:gd name="connsiteY2710" fmla="*/ 827162 h 6179907"/>
              <a:gd name="connsiteX2711" fmla="*/ 4155689 w 6553494"/>
              <a:gd name="connsiteY2711" fmla="*/ 760307 h 6179907"/>
              <a:gd name="connsiteX2712" fmla="*/ 4164166 w 6553494"/>
              <a:gd name="connsiteY2712" fmla="*/ 769640 h 6179907"/>
              <a:gd name="connsiteX2713" fmla="*/ 4163991 w 6553494"/>
              <a:gd name="connsiteY2713" fmla="*/ 772802 h 6179907"/>
              <a:gd name="connsiteX2714" fmla="*/ 4182976 w 6553494"/>
              <a:gd name="connsiteY2714" fmla="*/ 782634 h 6179907"/>
              <a:gd name="connsiteX2715" fmla="*/ 4193569 w 6553494"/>
              <a:gd name="connsiteY2715" fmla="*/ 851737 h 6179907"/>
              <a:gd name="connsiteX2716" fmla="*/ 4179986 w 6553494"/>
              <a:gd name="connsiteY2716" fmla="*/ 864674 h 6179907"/>
              <a:gd name="connsiteX2717" fmla="*/ 4203612 w 6553494"/>
              <a:gd name="connsiteY2717" fmla="*/ 874958 h 6179907"/>
              <a:gd name="connsiteX2718" fmla="*/ 4206717 w 6553494"/>
              <a:gd name="connsiteY2718" fmla="*/ 867949 h 6179907"/>
              <a:gd name="connsiteX2719" fmla="*/ 4230613 w 6553494"/>
              <a:gd name="connsiteY2719" fmla="*/ 859534 h 6179907"/>
              <a:gd name="connsiteX2720" fmla="*/ 4244487 w 6553494"/>
              <a:gd name="connsiteY2720" fmla="*/ 884691 h 6179907"/>
              <a:gd name="connsiteX2721" fmla="*/ 4242062 w 6553494"/>
              <a:gd name="connsiteY2721" fmla="*/ 891992 h 6179907"/>
              <a:gd name="connsiteX2722" fmla="*/ 4265800 w 6553494"/>
              <a:gd name="connsiteY2722" fmla="*/ 904396 h 6179907"/>
              <a:gd name="connsiteX2723" fmla="*/ 4270361 w 6553494"/>
              <a:gd name="connsiteY2723" fmla="*/ 901760 h 6179907"/>
              <a:gd name="connsiteX2724" fmla="*/ 4282344 w 6553494"/>
              <a:gd name="connsiteY2724" fmla="*/ 873592 h 6179907"/>
              <a:gd name="connsiteX2725" fmla="*/ 4294879 w 6553494"/>
              <a:gd name="connsiteY2725" fmla="*/ 916033 h 6179907"/>
              <a:gd name="connsiteX2726" fmla="*/ 4289585 w 6553494"/>
              <a:gd name="connsiteY2726" fmla="*/ 916824 h 6179907"/>
              <a:gd name="connsiteX2727" fmla="*/ 4302952 w 6553494"/>
              <a:gd name="connsiteY2727" fmla="*/ 923809 h 6179907"/>
              <a:gd name="connsiteX2728" fmla="*/ 4342256 w 6553494"/>
              <a:gd name="connsiteY2728" fmla="*/ 943649 h 6179907"/>
              <a:gd name="connsiteX2729" fmla="*/ 4345040 w 6553494"/>
              <a:gd name="connsiteY2729" fmla="*/ 941901 h 6179907"/>
              <a:gd name="connsiteX2730" fmla="*/ 4390617 w 6553494"/>
              <a:gd name="connsiteY2730" fmla="*/ 939127 h 6179907"/>
              <a:gd name="connsiteX2731" fmla="*/ 4373804 w 6553494"/>
              <a:gd name="connsiteY2731" fmla="*/ 961870 h 6179907"/>
              <a:gd name="connsiteX2732" fmla="*/ 4373338 w 6553494"/>
              <a:gd name="connsiteY2732" fmla="*/ 962341 h 6179907"/>
              <a:gd name="connsiteX2733" fmla="*/ 4389851 w 6553494"/>
              <a:gd name="connsiteY2733" fmla="*/ 974197 h 6179907"/>
              <a:gd name="connsiteX2734" fmla="*/ 4423103 w 6553494"/>
              <a:gd name="connsiteY2734" fmla="*/ 993577 h 6179907"/>
              <a:gd name="connsiteX2735" fmla="*/ 4438413 w 6553494"/>
              <a:gd name="connsiteY2735" fmla="*/ 1002990 h 6179907"/>
              <a:gd name="connsiteX2736" fmla="*/ 4436974 w 6553494"/>
              <a:gd name="connsiteY2736" fmla="*/ 999846 h 6179907"/>
              <a:gd name="connsiteX2737" fmla="*/ 4439041 w 6553494"/>
              <a:gd name="connsiteY2737" fmla="*/ 981023 h 6179907"/>
              <a:gd name="connsiteX2738" fmla="*/ 4466327 w 6553494"/>
              <a:gd name="connsiteY2738" fmla="*/ 1014779 h 6179907"/>
              <a:gd name="connsiteX2739" fmla="*/ 4465927 w 6553494"/>
              <a:gd name="connsiteY2739" fmla="*/ 1019953 h 6179907"/>
              <a:gd name="connsiteX2740" fmla="*/ 4494477 w 6553494"/>
              <a:gd name="connsiteY2740" fmla="*/ 1037678 h 6179907"/>
              <a:gd name="connsiteX2741" fmla="*/ 4497698 w 6553494"/>
              <a:gd name="connsiteY2741" fmla="*/ 1024075 h 6179907"/>
              <a:gd name="connsiteX2742" fmla="*/ 4511205 w 6553494"/>
              <a:gd name="connsiteY2742" fmla="*/ 1043089 h 6179907"/>
              <a:gd name="connsiteX2743" fmla="*/ 4499781 w 6553494"/>
              <a:gd name="connsiteY2743" fmla="*/ 1043089 h 6179907"/>
              <a:gd name="connsiteX2744" fmla="*/ 4515324 w 6553494"/>
              <a:gd name="connsiteY2744" fmla="*/ 1052148 h 6179907"/>
              <a:gd name="connsiteX2745" fmla="*/ 4529511 w 6553494"/>
              <a:gd name="connsiteY2745" fmla="*/ 1062485 h 6179907"/>
              <a:gd name="connsiteX2746" fmla="*/ 4572075 w 6553494"/>
              <a:gd name="connsiteY2746" fmla="*/ 1079712 h 6179907"/>
              <a:gd name="connsiteX2747" fmla="*/ 4625279 w 6553494"/>
              <a:gd name="connsiteY2747" fmla="*/ 1117611 h 6179907"/>
              <a:gd name="connsiteX2748" fmla="*/ 4647448 w 6553494"/>
              <a:gd name="connsiteY2748" fmla="*/ 1133976 h 6179907"/>
              <a:gd name="connsiteX2749" fmla="*/ 4673493 w 6553494"/>
              <a:gd name="connsiteY2749" fmla="*/ 1154380 h 6179907"/>
              <a:gd name="connsiteX2750" fmla="*/ 4674262 w 6553494"/>
              <a:gd name="connsiteY2750" fmla="*/ 1141784 h 6179907"/>
              <a:gd name="connsiteX2751" fmla="*/ 4678087 w 6553494"/>
              <a:gd name="connsiteY2751" fmla="*/ 1136609 h 6179907"/>
              <a:gd name="connsiteX2752" fmla="*/ 4671999 w 6553494"/>
              <a:gd name="connsiteY2752" fmla="*/ 1134637 h 6179907"/>
              <a:gd name="connsiteX2753" fmla="*/ 4671522 w 6553494"/>
              <a:gd name="connsiteY2753" fmla="*/ 1107344 h 6179907"/>
              <a:gd name="connsiteX2754" fmla="*/ 4683527 w 6553494"/>
              <a:gd name="connsiteY2754" fmla="*/ 1103474 h 6179907"/>
              <a:gd name="connsiteX2755" fmla="*/ 4689354 w 6553494"/>
              <a:gd name="connsiteY2755" fmla="*/ 1103300 h 6179907"/>
              <a:gd name="connsiteX2756" fmla="*/ 4702965 w 6553494"/>
              <a:gd name="connsiteY2756" fmla="*/ 1087204 h 6179907"/>
              <a:gd name="connsiteX2757" fmla="*/ 4761991 w 6553494"/>
              <a:gd name="connsiteY2757" fmla="*/ 1048018 h 6179907"/>
              <a:gd name="connsiteX2758" fmla="*/ 4711365 w 6553494"/>
              <a:gd name="connsiteY2758" fmla="*/ 1108060 h 6179907"/>
              <a:gd name="connsiteX2759" fmla="*/ 4703272 w 6553494"/>
              <a:gd name="connsiteY2759" fmla="*/ 1106797 h 6179907"/>
              <a:gd name="connsiteX2760" fmla="*/ 4706319 w 6553494"/>
              <a:gd name="connsiteY2760" fmla="*/ 1116714 h 6179907"/>
              <a:gd name="connsiteX2761" fmla="*/ 4688438 w 6553494"/>
              <a:gd name="connsiteY2761" fmla="*/ 1139959 h 6179907"/>
              <a:gd name="connsiteX2762" fmla="*/ 4687318 w 6553494"/>
              <a:gd name="connsiteY2762" fmla="*/ 1139595 h 6179907"/>
              <a:gd name="connsiteX2763" fmla="*/ 4691099 w 6553494"/>
              <a:gd name="connsiteY2763" fmla="*/ 1165296 h 6179907"/>
              <a:gd name="connsiteX2764" fmla="*/ 4691375 w 6553494"/>
              <a:gd name="connsiteY2764" fmla="*/ 1173628 h 6179907"/>
              <a:gd name="connsiteX2765" fmla="*/ 4729914 w 6553494"/>
              <a:gd name="connsiteY2765" fmla="*/ 1207190 h 6179907"/>
              <a:gd name="connsiteX2766" fmla="*/ 4770703 w 6553494"/>
              <a:gd name="connsiteY2766" fmla="*/ 1241643 h 6179907"/>
              <a:gd name="connsiteX2767" fmla="*/ 4848736 w 6553494"/>
              <a:gd name="connsiteY2767" fmla="*/ 1317441 h 6179907"/>
              <a:gd name="connsiteX2768" fmla="*/ 4820360 w 6553494"/>
              <a:gd name="connsiteY2768" fmla="*/ 1307106 h 6179907"/>
              <a:gd name="connsiteX2769" fmla="*/ 4770703 w 6553494"/>
              <a:gd name="connsiteY2769" fmla="*/ 1262316 h 6179907"/>
              <a:gd name="connsiteX2770" fmla="*/ 4770703 w 6553494"/>
              <a:gd name="connsiteY2770" fmla="*/ 1279542 h 6179907"/>
              <a:gd name="connsiteX2771" fmla="*/ 4689123 w 6553494"/>
              <a:gd name="connsiteY2771" fmla="*/ 1214081 h 6179907"/>
              <a:gd name="connsiteX2772" fmla="*/ 4742328 w 6553494"/>
              <a:gd name="connsiteY2772" fmla="*/ 1272652 h 6179907"/>
              <a:gd name="connsiteX2773" fmla="*/ 4785335 w 6553494"/>
              <a:gd name="connsiteY2773" fmla="*/ 1311413 h 6179907"/>
              <a:gd name="connsiteX2774" fmla="*/ 4811462 w 6553494"/>
              <a:gd name="connsiteY2774" fmla="*/ 1336471 h 6179907"/>
              <a:gd name="connsiteX2775" fmla="*/ 4813378 w 6553494"/>
              <a:gd name="connsiteY2775" fmla="*/ 1333424 h 6179907"/>
              <a:gd name="connsiteX2776" fmla="*/ 4832204 w 6553494"/>
              <a:gd name="connsiteY2776" fmla="*/ 1317541 h 6179907"/>
              <a:gd name="connsiteX2777" fmla="*/ 4827323 w 6553494"/>
              <a:gd name="connsiteY2777" fmla="*/ 1350686 h 6179907"/>
              <a:gd name="connsiteX2778" fmla="*/ 4831445 w 6553494"/>
              <a:gd name="connsiteY2778" fmla="*/ 1354049 h 6179907"/>
              <a:gd name="connsiteX2779" fmla="*/ 4845189 w 6553494"/>
              <a:gd name="connsiteY2779" fmla="*/ 1365677 h 6179907"/>
              <a:gd name="connsiteX2780" fmla="*/ 4894846 w 6553494"/>
              <a:gd name="connsiteY2780" fmla="*/ 1410466 h 6179907"/>
              <a:gd name="connsiteX2781" fmla="*/ 4891299 w 6553494"/>
              <a:gd name="connsiteY2781" fmla="*/ 1403576 h 6179907"/>
              <a:gd name="connsiteX2782" fmla="*/ 4894846 w 6553494"/>
              <a:gd name="connsiteY2782" fmla="*/ 1403576 h 6179907"/>
              <a:gd name="connsiteX2783" fmla="*/ 4887752 w 6553494"/>
              <a:gd name="connsiteY2783" fmla="*/ 1393240 h 6179907"/>
              <a:gd name="connsiteX2784" fmla="*/ 4891299 w 6553494"/>
              <a:gd name="connsiteY2784" fmla="*/ 1393240 h 6179907"/>
              <a:gd name="connsiteX2785" fmla="*/ 4901940 w 6553494"/>
              <a:gd name="connsiteY2785" fmla="*/ 1403576 h 6179907"/>
              <a:gd name="connsiteX2786" fmla="*/ 4905486 w 6553494"/>
              <a:gd name="connsiteY2786" fmla="*/ 1413912 h 6179907"/>
              <a:gd name="connsiteX2787" fmla="*/ 4909033 w 6553494"/>
              <a:gd name="connsiteY2787" fmla="*/ 1413912 h 6179907"/>
              <a:gd name="connsiteX2788" fmla="*/ 4933123 w 6553494"/>
              <a:gd name="connsiteY2788" fmla="*/ 1440012 h 6179907"/>
              <a:gd name="connsiteX2789" fmla="*/ 4939517 w 6553494"/>
              <a:gd name="connsiteY2789" fmla="*/ 1437056 h 6179907"/>
              <a:gd name="connsiteX2790" fmla="*/ 4947202 w 6553494"/>
              <a:gd name="connsiteY2790" fmla="*/ 1433501 h 6179907"/>
              <a:gd name="connsiteX2791" fmla="*/ 4955029 w 6553494"/>
              <a:gd name="connsiteY2791" fmla="*/ 1444123 h 6179907"/>
              <a:gd name="connsiteX2792" fmla="*/ 4954213 w 6553494"/>
              <a:gd name="connsiteY2792" fmla="*/ 1458744 h 6179907"/>
              <a:gd name="connsiteX2793" fmla="*/ 4949415 w 6553494"/>
              <a:gd name="connsiteY2793" fmla="*/ 1458294 h 6179907"/>
              <a:gd name="connsiteX2794" fmla="*/ 4972878 w 6553494"/>
              <a:gd name="connsiteY2794" fmla="*/ 1486264 h 6179907"/>
              <a:gd name="connsiteX2795" fmla="*/ 5036723 w 6553494"/>
              <a:gd name="connsiteY2795" fmla="*/ 1555172 h 6179907"/>
              <a:gd name="connsiteX2796" fmla="*/ 5043817 w 6553494"/>
              <a:gd name="connsiteY2796" fmla="*/ 1562062 h 6179907"/>
              <a:gd name="connsiteX2797" fmla="*/ 5065099 w 6553494"/>
              <a:gd name="connsiteY2797" fmla="*/ 1582735 h 6179907"/>
              <a:gd name="connsiteX2798" fmla="*/ 5068646 w 6553494"/>
              <a:gd name="connsiteY2798" fmla="*/ 1589626 h 6179907"/>
              <a:gd name="connsiteX2799" fmla="*/ 5061551 w 6553494"/>
              <a:gd name="connsiteY2799" fmla="*/ 1582735 h 6179907"/>
              <a:gd name="connsiteX2800" fmla="*/ 5050911 w 6553494"/>
              <a:gd name="connsiteY2800" fmla="*/ 1575844 h 6179907"/>
              <a:gd name="connsiteX2801" fmla="*/ 5036723 w 6553494"/>
              <a:gd name="connsiteY2801" fmla="*/ 1562062 h 6179907"/>
              <a:gd name="connsiteX2802" fmla="*/ 5072193 w 6553494"/>
              <a:gd name="connsiteY2802" fmla="*/ 1627525 h 6179907"/>
              <a:gd name="connsiteX2803" fmla="*/ 5079286 w 6553494"/>
              <a:gd name="connsiteY2803" fmla="*/ 1630970 h 6179907"/>
              <a:gd name="connsiteX2804" fmla="*/ 5086381 w 6553494"/>
              <a:gd name="connsiteY2804" fmla="*/ 1641306 h 6179907"/>
              <a:gd name="connsiteX2805" fmla="*/ 5093475 w 6553494"/>
              <a:gd name="connsiteY2805" fmla="*/ 1651642 h 6179907"/>
              <a:gd name="connsiteX2806" fmla="*/ 5109436 w 6553494"/>
              <a:gd name="connsiteY2806" fmla="*/ 1670161 h 6179907"/>
              <a:gd name="connsiteX2807" fmla="*/ 5110092 w 6553494"/>
              <a:gd name="connsiteY2807" fmla="*/ 1671241 h 6179907"/>
              <a:gd name="connsiteX2808" fmla="*/ 5117354 w 6553494"/>
              <a:gd name="connsiteY2808" fmla="*/ 1666710 h 6179907"/>
              <a:gd name="connsiteX2809" fmla="*/ 5215404 w 6553494"/>
              <a:gd name="connsiteY2809" fmla="*/ 1652311 h 6179907"/>
              <a:gd name="connsiteX2810" fmla="*/ 5269883 w 6553494"/>
              <a:gd name="connsiteY2810" fmla="*/ 1681773 h 6179907"/>
              <a:gd name="connsiteX2811" fmla="*/ 5338450 w 6553494"/>
              <a:gd name="connsiteY2811" fmla="*/ 1806102 h 6179907"/>
              <a:gd name="connsiteX2812" fmla="*/ 5360924 w 6553494"/>
              <a:gd name="connsiteY2812" fmla="*/ 1836953 h 6179907"/>
              <a:gd name="connsiteX2813" fmla="*/ 5332346 w 6553494"/>
              <a:gd name="connsiteY2813" fmla="*/ 1874263 h 6179907"/>
              <a:gd name="connsiteX2814" fmla="*/ 5352536 w 6553494"/>
              <a:gd name="connsiteY2814" fmla="*/ 1900969 h 6179907"/>
              <a:gd name="connsiteX2815" fmla="*/ 5306287 w 6553494"/>
              <a:gd name="connsiteY2815" fmla="*/ 1952041 h 6179907"/>
              <a:gd name="connsiteX2816" fmla="*/ 5292093 w 6553494"/>
              <a:gd name="connsiteY2816" fmla="*/ 1964039 h 6179907"/>
              <a:gd name="connsiteX2817" fmla="*/ 5300971 w 6553494"/>
              <a:gd name="connsiteY2817" fmla="*/ 1978522 h 6179907"/>
              <a:gd name="connsiteX2818" fmla="*/ 5308880 w 6553494"/>
              <a:gd name="connsiteY2818" fmla="*/ 2000930 h 6179907"/>
              <a:gd name="connsiteX2819" fmla="*/ 5317541 w 6553494"/>
              <a:gd name="connsiteY2819" fmla="*/ 1999832 h 6179907"/>
              <a:gd name="connsiteX2820" fmla="*/ 5334659 w 6553494"/>
              <a:gd name="connsiteY2820" fmla="*/ 1985447 h 6179907"/>
              <a:gd name="connsiteX2821" fmla="*/ 5319642 w 6553494"/>
              <a:gd name="connsiteY2821" fmla="*/ 1949077 h 6179907"/>
              <a:gd name="connsiteX2822" fmla="*/ 5359463 w 6553494"/>
              <a:gd name="connsiteY2822" fmla="*/ 1966832 h 6179907"/>
              <a:gd name="connsiteX2823" fmla="*/ 5470199 w 6553494"/>
              <a:gd name="connsiteY2823" fmla="*/ 1940584 h 6179907"/>
              <a:gd name="connsiteX2824" fmla="*/ 5520149 w 6553494"/>
              <a:gd name="connsiteY2824" fmla="*/ 1967642 h 6179907"/>
              <a:gd name="connsiteX2825" fmla="*/ 5540433 w 6553494"/>
              <a:gd name="connsiteY2825" fmla="*/ 1992975 h 6179907"/>
              <a:gd name="connsiteX2826" fmla="*/ 5541851 w 6553494"/>
              <a:gd name="connsiteY2826" fmla="*/ 1994385 h 6179907"/>
              <a:gd name="connsiteX2827" fmla="*/ 5545781 w 6553494"/>
              <a:gd name="connsiteY2827" fmla="*/ 1984845 h 6179907"/>
              <a:gd name="connsiteX2828" fmla="*/ 5556332 w 6553494"/>
              <a:gd name="connsiteY2828" fmla="*/ 1979083 h 6179907"/>
              <a:gd name="connsiteX2829" fmla="*/ 5562462 w 6553494"/>
              <a:gd name="connsiteY2829" fmla="*/ 1993600 h 6179907"/>
              <a:gd name="connsiteX2830" fmla="*/ 5555898 w 6553494"/>
              <a:gd name="connsiteY2830" fmla="*/ 2008347 h 6179907"/>
              <a:gd name="connsiteX2831" fmla="*/ 5563763 w 6553494"/>
              <a:gd name="connsiteY2831" fmla="*/ 2016166 h 6179907"/>
              <a:gd name="connsiteX2832" fmla="*/ 5583013 w 6553494"/>
              <a:gd name="connsiteY2832" fmla="*/ 2081826 h 6179907"/>
              <a:gd name="connsiteX2833" fmla="*/ 5603619 w 6553494"/>
              <a:gd name="connsiteY2833" fmla="*/ 2110159 h 6179907"/>
              <a:gd name="connsiteX2834" fmla="*/ 5577417 w 6553494"/>
              <a:gd name="connsiteY2834" fmla="*/ 2144425 h 6179907"/>
              <a:gd name="connsiteX2835" fmla="*/ 5595928 w 6553494"/>
              <a:gd name="connsiteY2835" fmla="*/ 2168952 h 6179907"/>
              <a:gd name="connsiteX2836" fmla="*/ 5529458 w 6553494"/>
              <a:gd name="connsiteY2836" fmla="*/ 2236236 h 6179907"/>
              <a:gd name="connsiteX2837" fmla="*/ 5510137 w 6553494"/>
              <a:gd name="connsiteY2837" fmla="*/ 2243161 h 6179907"/>
              <a:gd name="connsiteX2838" fmla="*/ 5516183 w 6553494"/>
              <a:gd name="connsiteY2838" fmla="*/ 2245696 h 6179907"/>
              <a:gd name="connsiteX2839" fmla="*/ 5554479 w 6553494"/>
              <a:gd name="connsiteY2839" fmla="*/ 2292997 h 6179907"/>
              <a:gd name="connsiteX2840" fmla="*/ 5555965 w 6553494"/>
              <a:gd name="connsiteY2840" fmla="*/ 2311388 h 6179907"/>
              <a:gd name="connsiteX2841" fmla="*/ 5564412 w 6553494"/>
              <a:gd name="connsiteY2841" fmla="*/ 2320144 h 6179907"/>
              <a:gd name="connsiteX2842" fmla="*/ 5570276 w 6553494"/>
              <a:gd name="connsiteY2842" fmla="*/ 2312799 h 6179907"/>
              <a:gd name="connsiteX2843" fmla="*/ 5586224 w 6553494"/>
              <a:gd name="connsiteY2843" fmla="*/ 2307745 h 6179907"/>
              <a:gd name="connsiteX2844" fmla="*/ 5594313 w 6553494"/>
              <a:gd name="connsiteY2844" fmla="*/ 2313441 h 6179907"/>
              <a:gd name="connsiteX2845" fmla="*/ 5570821 w 6553494"/>
              <a:gd name="connsiteY2845" fmla="*/ 2351745 h 6179907"/>
              <a:gd name="connsiteX2846" fmla="*/ 5556946 w 6553494"/>
              <a:gd name="connsiteY2846" fmla="*/ 2343131 h 6179907"/>
              <a:gd name="connsiteX2847" fmla="*/ 5557797 w 6553494"/>
              <a:gd name="connsiteY2847" fmla="*/ 2335216 h 6179907"/>
              <a:gd name="connsiteX2848" fmla="*/ 5546618 w 6553494"/>
              <a:gd name="connsiteY2848" fmla="*/ 2331321 h 6179907"/>
              <a:gd name="connsiteX2849" fmla="*/ 5534341 w 6553494"/>
              <a:gd name="connsiteY2849" fmla="*/ 2331639 h 6179907"/>
              <a:gd name="connsiteX2850" fmla="*/ 5535478 w 6553494"/>
              <a:gd name="connsiteY2850" fmla="*/ 2341108 h 6179907"/>
              <a:gd name="connsiteX2851" fmla="*/ 5525697 w 6553494"/>
              <a:gd name="connsiteY2851" fmla="*/ 2341532 h 6179907"/>
              <a:gd name="connsiteX2852" fmla="*/ 5537707 w 6553494"/>
              <a:gd name="connsiteY2852" fmla="*/ 2358942 h 6179907"/>
              <a:gd name="connsiteX2853" fmla="*/ 5541451 w 6553494"/>
              <a:gd name="connsiteY2853" fmla="*/ 2359565 h 6179907"/>
              <a:gd name="connsiteX2854" fmla="*/ 5553480 w 6553494"/>
              <a:gd name="connsiteY2854" fmla="*/ 2378068 h 6179907"/>
              <a:gd name="connsiteX2855" fmla="*/ 5549822 w 6553494"/>
              <a:gd name="connsiteY2855" fmla="*/ 2379239 h 6179907"/>
              <a:gd name="connsiteX2856" fmla="*/ 5542722 w 6553494"/>
              <a:gd name="connsiteY2856" fmla="*/ 2397840 h 6179907"/>
              <a:gd name="connsiteX2857" fmla="*/ 5567642 w 6553494"/>
              <a:gd name="connsiteY2857" fmla="*/ 2384938 h 6179907"/>
              <a:gd name="connsiteX2858" fmla="*/ 5598245 w 6553494"/>
              <a:gd name="connsiteY2858" fmla="*/ 2383839 h 6179907"/>
              <a:gd name="connsiteX2859" fmla="*/ 5552131 w 6553494"/>
              <a:gd name="connsiteY2859" fmla="*/ 2417548 h 6179907"/>
              <a:gd name="connsiteX2860" fmla="*/ 5574990 w 6553494"/>
              <a:gd name="connsiteY2860" fmla="*/ 2440298 h 6179907"/>
              <a:gd name="connsiteX2861" fmla="*/ 5580240 w 6553494"/>
              <a:gd name="connsiteY2861" fmla="*/ 2439430 h 6179907"/>
              <a:gd name="connsiteX2862" fmla="*/ 5590985 w 6553494"/>
              <a:gd name="connsiteY2862" fmla="*/ 2482714 h 6179907"/>
              <a:gd name="connsiteX2863" fmla="*/ 5574261 w 6553494"/>
              <a:gd name="connsiteY2863" fmla="*/ 2471054 h 6179907"/>
              <a:gd name="connsiteX2864" fmla="*/ 5573146 w 6553494"/>
              <a:gd name="connsiteY2864" fmla="*/ 2465595 h 6179907"/>
              <a:gd name="connsiteX2865" fmla="*/ 5553276 w 6553494"/>
              <a:gd name="connsiteY2865" fmla="*/ 2457910 h 6179907"/>
              <a:gd name="connsiteX2866" fmla="*/ 5531356 w 6553494"/>
              <a:gd name="connsiteY2866" fmla="*/ 2499611 h 6179907"/>
              <a:gd name="connsiteX2867" fmla="*/ 5520406 w 6553494"/>
              <a:gd name="connsiteY2867" fmla="*/ 2542515 h 6179907"/>
              <a:gd name="connsiteX2868" fmla="*/ 5531834 w 6553494"/>
              <a:gd name="connsiteY2868" fmla="*/ 2554887 h 6179907"/>
              <a:gd name="connsiteX2869" fmla="*/ 5510532 w 6553494"/>
              <a:gd name="connsiteY2869" fmla="*/ 2567094 h 6179907"/>
              <a:gd name="connsiteX2870" fmla="*/ 5535574 w 6553494"/>
              <a:gd name="connsiteY2870" fmla="*/ 2569026 h 6179907"/>
              <a:gd name="connsiteX2871" fmla="*/ 5517655 w 6553494"/>
              <a:gd name="connsiteY2871" fmla="*/ 2579392 h 6179907"/>
              <a:gd name="connsiteX2872" fmla="*/ 5498523 w 6553494"/>
              <a:gd name="connsiteY2872" fmla="*/ 2593220 h 6179907"/>
              <a:gd name="connsiteX2873" fmla="*/ 5501530 w 6553494"/>
              <a:gd name="connsiteY2873" fmla="*/ 2614580 h 6179907"/>
              <a:gd name="connsiteX2874" fmla="*/ 5513093 w 6553494"/>
              <a:gd name="connsiteY2874" fmla="*/ 2635760 h 6179907"/>
              <a:gd name="connsiteX2875" fmla="*/ 5483670 w 6553494"/>
              <a:gd name="connsiteY2875" fmla="*/ 2623404 h 6179907"/>
              <a:gd name="connsiteX2876" fmla="*/ 5481669 w 6553494"/>
              <a:gd name="connsiteY2876" fmla="*/ 2625570 h 6179907"/>
              <a:gd name="connsiteX2877" fmla="*/ 5483637 w 6553494"/>
              <a:gd name="connsiteY2877" fmla="*/ 2640462 h 6179907"/>
              <a:gd name="connsiteX2878" fmla="*/ 5488997 w 6553494"/>
              <a:gd name="connsiteY2878" fmla="*/ 2689403 h 6179907"/>
              <a:gd name="connsiteX2879" fmla="*/ 5492669 w 6553494"/>
              <a:gd name="connsiteY2879" fmla="*/ 2688791 h 6179907"/>
              <a:gd name="connsiteX2880" fmla="*/ 5502466 w 6553494"/>
              <a:gd name="connsiteY2880" fmla="*/ 2683152 h 6179907"/>
              <a:gd name="connsiteX2881" fmla="*/ 5514819 w 6553494"/>
              <a:gd name="connsiteY2881" fmla="*/ 2687414 h 6179907"/>
              <a:gd name="connsiteX2882" fmla="*/ 5506341 w 6553494"/>
              <a:gd name="connsiteY2882" fmla="*/ 2696236 h 6179907"/>
              <a:gd name="connsiteX2883" fmla="*/ 5506565 w 6553494"/>
              <a:gd name="connsiteY2883" fmla="*/ 2699027 h 6179907"/>
              <a:gd name="connsiteX2884" fmla="*/ 5510426 w 6553494"/>
              <a:gd name="connsiteY2884" fmla="*/ 2697600 h 6179907"/>
              <a:gd name="connsiteX2885" fmla="*/ 5507998 w 6553494"/>
              <a:gd name="connsiteY2885" fmla="*/ 2722609 h 6179907"/>
              <a:gd name="connsiteX2886" fmla="*/ 5496697 w 6553494"/>
              <a:gd name="connsiteY2886" fmla="*/ 2729630 h 6179907"/>
              <a:gd name="connsiteX2887" fmla="*/ 5503590 w 6553494"/>
              <a:gd name="connsiteY2887" fmla="*/ 2733394 h 6179907"/>
              <a:gd name="connsiteX2888" fmla="*/ 5493701 w 6553494"/>
              <a:gd name="connsiteY2888" fmla="*/ 2759928 h 6179907"/>
              <a:gd name="connsiteX2889" fmla="*/ 5494278 w 6553494"/>
              <a:gd name="connsiteY2889" fmla="*/ 2761050 h 6179907"/>
              <a:gd name="connsiteX2890" fmla="*/ 5494278 w 6553494"/>
              <a:gd name="connsiteY2890" fmla="*/ 2771386 h 6179907"/>
              <a:gd name="connsiteX2891" fmla="*/ 5490732 w 6553494"/>
              <a:gd name="connsiteY2891" fmla="*/ 2767941 h 6179907"/>
              <a:gd name="connsiteX2892" fmla="*/ 5490732 w 6553494"/>
              <a:gd name="connsiteY2892" fmla="*/ 2763823 h 6179907"/>
              <a:gd name="connsiteX2893" fmla="*/ 5480069 w 6553494"/>
              <a:gd name="connsiteY2893" fmla="*/ 2774677 h 6179907"/>
              <a:gd name="connsiteX2894" fmla="*/ 5480090 w 6553494"/>
              <a:gd name="connsiteY2894" fmla="*/ 2774831 h 6179907"/>
              <a:gd name="connsiteX2895" fmla="*/ 5480090 w 6553494"/>
              <a:gd name="connsiteY2895" fmla="*/ 2826512 h 6179907"/>
              <a:gd name="connsiteX2896" fmla="*/ 5483637 w 6553494"/>
              <a:gd name="connsiteY2896" fmla="*/ 2878193 h 6179907"/>
              <a:gd name="connsiteX2897" fmla="*/ 5480090 w 6553494"/>
              <a:gd name="connsiteY2897" fmla="*/ 2891974 h 6179907"/>
              <a:gd name="connsiteX2898" fmla="*/ 5476543 w 6553494"/>
              <a:gd name="connsiteY2898" fmla="*/ 2885083 h 6179907"/>
              <a:gd name="connsiteX2899" fmla="*/ 5476543 w 6553494"/>
              <a:gd name="connsiteY2899" fmla="*/ 2857520 h 6179907"/>
              <a:gd name="connsiteX2900" fmla="*/ 5476543 w 6553494"/>
              <a:gd name="connsiteY2900" fmla="*/ 2823067 h 6179907"/>
              <a:gd name="connsiteX2901" fmla="*/ 5473052 w 6553494"/>
              <a:gd name="connsiteY2901" fmla="*/ 2778972 h 6179907"/>
              <a:gd name="connsiteX2902" fmla="*/ 5461247 w 6553494"/>
              <a:gd name="connsiteY2902" fmla="*/ 2781009 h 6179907"/>
              <a:gd name="connsiteX2903" fmla="*/ 5458900 w 6553494"/>
              <a:gd name="connsiteY2903" fmla="*/ 2790329 h 6179907"/>
              <a:gd name="connsiteX2904" fmla="*/ 5455216 w 6553494"/>
              <a:gd name="connsiteY2904" fmla="*/ 2789818 h 6179907"/>
              <a:gd name="connsiteX2905" fmla="*/ 5455262 w 6553494"/>
              <a:gd name="connsiteY2905" fmla="*/ 2795503 h 6179907"/>
              <a:gd name="connsiteX2906" fmla="*/ 5451604 w 6553494"/>
              <a:gd name="connsiteY2906" fmla="*/ 2793458 h 6179907"/>
              <a:gd name="connsiteX2907" fmla="*/ 5450210 w 6553494"/>
              <a:gd name="connsiteY2907" fmla="*/ 2796620 h 6179907"/>
              <a:gd name="connsiteX2908" fmla="*/ 5453182 w 6553494"/>
              <a:gd name="connsiteY2908" fmla="*/ 2800235 h 6179907"/>
              <a:gd name="connsiteX2909" fmla="*/ 5460570 w 6553494"/>
              <a:gd name="connsiteY2909" fmla="*/ 2848196 h 6179907"/>
              <a:gd name="connsiteX2910" fmla="*/ 5455161 w 6553494"/>
              <a:gd name="connsiteY2910" fmla="*/ 2856287 h 6179907"/>
              <a:gd name="connsiteX2911" fmla="*/ 5454911 w 6553494"/>
              <a:gd name="connsiteY2911" fmla="*/ 2856271 h 6179907"/>
              <a:gd name="connsiteX2912" fmla="*/ 5454819 w 6553494"/>
              <a:gd name="connsiteY2912" fmla="*/ 2856659 h 6179907"/>
              <a:gd name="connsiteX2913" fmla="*/ 5451715 w 6553494"/>
              <a:gd name="connsiteY2913" fmla="*/ 2864411 h 6179907"/>
              <a:gd name="connsiteX2914" fmla="*/ 5455262 w 6553494"/>
              <a:gd name="connsiteY2914" fmla="*/ 2871302 h 6179907"/>
              <a:gd name="connsiteX2915" fmla="*/ 5451715 w 6553494"/>
              <a:gd name="connsiteY2915" fmla="*/ 2878193 h 6179907"/>
              <a:gd name="connsiteX2916" fmla="*/ 5448168 w 6553494"/>
              <a:gd name="connsiteY2916" fmla="*/ 2919537 h 6179907"/>
              <a:gd name="connsiteX2917" fmla="*/ 5451715 w 6553494"/>
              <a:gd name="connsiteY2917" fmla="*/ 2964326 h 6179907"/>
              <a:gd name="connsiteX2918" fmla="*/ 5451715 w 6553494"/>
              <a:gd name="connsiteY2918" fmla="*/ 3001795 h 6179907"/>
              <a:gd name="connsiteX2919" fmla="*/ 5451715 w 6553494"/>
              <a:gd name="connsiteY2919" fmla="*/ 3003711 h 6179907"/>
              <a:gd name="connsiteX2920" fmla="*/ 5456743 w 6553494"/>
              <a:gd name="connsiteY2920" fmla="*/ 3005570 h 6179907"/>
              <a:gd name="connsiteX2921" fmla="*/ 5473216 w 6553494"/>
              <a:gd name="connsiteY2921" fmla="*/ 3035895 h 6179907"/>
              <a:gd name="connsiteX2922" fmla="*/ 5482615 w 6553494"/>
              <a:gd name="connsiteY2922" fmla="*/ 3041426 h 6179907"/>
              <a:gd name="connsiteX2923" fmla="*/ 5484924 w 6553494"/>
              <a:gd name="connsiteY2923" fmla="*/ 3046765 h 6179907"/>
              <a:gd name="connsiteX2924" fmla="*/ 5486737 w 6553494"/>
              <a:gd name="connsiteY2924" fmla="*/ 3047167 h 6179907"/>
              <a:gd name="connsiteX2925" fmla="*/ 5493259 w 6553494"/>
              <a:gd name="connsiteY2925" fmla="*/ 3055043 h 6179907"/>
              <a:gd name="connsiteX2926" fmla="*/ 5524714 w 6553494"/>
              <a:gd name="connsiteY2926" fmla="*/ 3023814 h 6179907"/>
              <a:gd name="connsiteX2927" fmla="*/ 5569691 w 6553494"/>
              <a:gd name="connsiteY2927" fmla="*/ 3059140 h 6179907"/>
              <a:gd name="connsiteX2928" fmla="*/ 5561939 w 6553494"/>
              <a:gd name="connsiteY2928" fmla="*/ 3072534 h 6179907"/>
              <a:gd name="connsiteX2929" fmla="*/ 5564737 w 6553494"/>
              <a:gd name="connsiteY2929" fmla="*/ 3079731 h 6179907"/>
              <a:gd name="connsiteX2930" fmla="*/ 5562655 w 6553494"/>
              <a:gd name="connsiteY2930" fmla="*/ 3089099 h 6179907"/>
              <a:gd name="connsiteX2931" fmla="*/ 5560902 w 6553494"/>
              <a:gd name="connsiteY2931" fmla="*/ 3089544 h 6179907"/>
              <a:gd name="connsiteX2932" fmla="*/ 5577671 w 6553494"/>
              <a:gd name="connsiteY2932" fmla="*/ 3094540 h 6179907"/>
              <a:gd name="connsiteX2933" fmla="*/ 5593982 w 6553494"/>
              <a:gd name="connsiteY2933" fmla="*/ 3070166 h 6179907"/>
              <a:gd name="connsiteX2934" fmla="*/ 5636542 w 6553494"/>
              <a:gd name="connsiteY2934" fmla="*/ 3109104 h 6179907"/>
              <a:gd name="connsiteX2935" fmla="*/ 5617169 w 6553494"/>
              <a:gd name="connsiteY2935" fmla="*/ 3122278 h 6179907"/>
              <a:gd name="connsiteX2936" fmla="*/ 5658500 w 6553494"/>
              <a:gd name="connsiteY2936" fmla="*/ 3155165 h 6179907"/>
              <a:gd name="connsiteX2937" fmla="*/ 5639169 w 6553494"/>
              <a:gd name="connsiteY2937" fmla="*/ 3184052 h 6179907"/>
              <a:gd name="connsiteX2938" fmla="*/ 5665960 w 6553494"/>
              <a:gd name="connsiteY2938" fmla="*/ 3222892 h 6179907"/>
              <a:gd name="connsiteX2939" fmla="*/ 5661610 w 6553494"/>
              <a:gd name="connsiteY2939" fmla="*/ 3243305 h 6179907"/>
              <a:gd name="connsiteX2940" fmla="*/ 5674513 w 6553494"/>
              <a:gd name="connsiteY2940" fmla="*/ 3250956 h 6179907"/>
              <a:gd name="connsiteX2941" fmla="*/ 5709585 w 6553494"/>
              <a:gd name="connsiteY2941" fmla="*/ 3276587 h 6179907"/>
              <a:gd name="connsiteX2942" fmla="*/ 5672749 w 6553494"/>
              <a:gd name="connsiteY2942" fmla="*/ 3278801 h 6179907"/>
              <a:gd name="connsiteX2943" fmla="*/ 5661752 w 6553494"/>
              <a:gd name="connsiteY2943" fmla="*/ 3274693 h 6179907"/>
              <a:gd name="connsiteX2944" fmla="*/ 5662134 w 6553494"/>
              <a:gd name="connsiteY2944" fmla="*/ 3275465 h 6179907"/>
              <a:gd name="connsiteX2945" fmla="*/ 5666287 w 6553494"/>
              <a:gd name="connsiteY2945" fmla="*/ 3279032 h 6179907"/>
              <a:gd name="connsiteX2946" fmla="*/ 5669134 w 6553494"/>
              <a:gd name="connsiteY2946" fmla="*/ 3287930 h 6179907"/>
              <a:gd name="connsiteX2947" fmla="*/ 5669325 w 6553494"/>
              <a:gd name="connsiteY2947" fmla="*/ 3288880 h 6179907"/>
              <a:gd name="connsiteX2948" fmla="*/ 5700385 w 6553494"/>
              <a:gd name="connsiteY2948" fmla="*/ 3307245 h 6179907"/>
              <a:gd name="connsiteX2949" fmla="*/ 5702761 w 6553494"/>
              <a:gd name="connsiteY2949" fmla="*/ 3309830 h 6179907"/>
              <a:gd name="connsiteX2950" fmla="*/ 5702774 w 6553494"/>
              <a:gd name="connsiteY2950" fmla="*/ 3309831 h 6179907"/>
              <a:gd name="connsiteX2951" fmla="*/ 5783410 w 6553494"/>
              <a:gd name="connsiteY2951" fmla="*/ 3351712 h 6179907"/>
              <a:gd name="connsiteX2952" fmla="*/ 5808081 w 6553494"/>
              <a:gd name="connsiteY2952" fmla="*/ 3402883 h 6179907"/>
              <a:gd name="connsiteX2953" fmla="*/ 5792241 w 6553494"/>
              <a:gd name="connsiteY2953" fmla="*/ 3532263 h 6179907"/>
              <a:gd name="connsiteX2954" fmla="*/ 5792371 w 6553494"/>
              <a:gd name="connsiteY2954" fmla="*/ 3567296 h 6179907"/>
              <a:gd name="connsiteX2955" fmla="*/ 5751072 w 6553494"/>
              <a:gd name="connsiteY2955" fmla="*/ 3579750 h 6179907"/>
              <a:gd name="connsiteX2956" fmla="*/ 5751731 w 6553494"/>
              <a:gd name="connsiteY2956" fmla="*/ 3610471 h 6179907"/>
              <a:gd name="connsiteX2957" fmla="*/ 5627177 w 6553494"/>
              <a:gd name="connsiteY2957" fmla="*/ 3617109 h 6179907"/>
              <a:gd name="connsiteX2958" fmla="*/ 5579940 w 6553494"/>
              <a:gd name="connsiteY2958" fmla="*/ 3641966 h 6179907"/>
              <a:gd name="connsiteX2959" fmla="*/ 5592604 w 6553494"/>
              <a:gd name="connsiteY2959" fmla="*/ 3682912 h 6179907"/>
              <a:gd name="connsiteX2960" fmla="*/ 5610020 w 6553494"/>
              <a:gd name="connsiteY2960" fmla="*/ 3685044 h 6179907"/>
              <a:gd name="connsiteX2961" fmla="*/ 5601970 w 6553494"/>
              <a:gd name="connsiteY2961" fmla="*/ 3714700 h 6179907"/>
              <a:gd name="connsiteX2962" fmla="*/ 5593791 w 6553494"/>
              <a:gd name="connsiteY2962" fmla="*/ 3709321 h 6179907"/>
              <a:gd name="connsiteX2963" fmla="*/ 5592864 w 6553494"/>
              <a:gd name="connsiteY2963" fmla="*/ 3752981 h 6179907"/>
              <a:gd name="connsiteX2964" fmla="*/ 5558820 w 6553494"/>
              <a:gd name="connsiteY2964" fmla="*/ 3814474 h 6179907"/>
              <a:gd name="connsiteX2965" fmla="*/ 5505876 w 6553494"/>
              <a:gd name="connsiteY2965" fmla="*/ 3840820 h 6179907"/>
              <a:gd name="connsiteX2966" fmla="*/ 5478273 w 6553494"/>
              <a:gd name="connsiteY2966" fmla="*/ 3863874 h 6179907"/>
              <a:gd name="connsiteX2967" fmla="*/ 5490307 w 6553494"/>
              <a:gd name="connsiteY2967" fmla="*/ 3878602 h 6179907"/>
              <a:gd name="connsiteX2968" fmla="*/ 5482530 w 6553494"/>
              <a:gd name="connsiteY2968" fmla="*/ 3902665 h 6179907"/>
              <a:gd name="connsiteX2969" fmla="*/ 5457077 w 6553494"/>
              <a:gd name="connsiteY2969" fmla="*/ 3890379 h 6179907"/>
              <a:gd name="connsiteX2970" fmla="*/ 5455972 w 6553494"/>
              <a:gd name="connsiteY2970" fmla="*/ 3879532 h 6179907"/>
              <a:gd name="connsiteX2971" fmla="*/ 5440365 w 6553494"/>
              <a:gd name="connsiteY2971" fmla="*/ 3868296 h 6179907"/>
              <a:gd name="connsiteX2972" fmla="*/ 5423345 w 6553494"/>
              <a:gd name="connsiteY2972" fmla="*/ 3865187 h 6179907"/>
              <a:gd name="connsiteX2973" fmla="*/ 5403689 w 6553494"/>
              <a:gd name="connsiteY2973" fmla="*/ 3870119 h 6179907"/>
              <a:gd name="connsiteX2974" fmla="*/ 5411155 w 6553494"/>
              <a:gd name="connsiteY2974" fmla="*/ 3880326 h 6179907"/>
              <a:gd name="connsiteX2975" fmla="*/ 5417054 w 6553494"/>
              <a:gd name="connsiteY2975" fmla="*/ 3874426 h 6179907"/>
              <a:gd name="connsiteX2976" fmla="*/ 5453145 w 6553494"/>
              <a:gd name="connsiteY2976" fmla="*/ 3897436 h 6179907"/>
              <a:gd name="connsiteX2977" fmla="*/ 5445724 w 6553494"/>
              <a:gd name="connsiteY2977" fmla="*/ 3905197 h 6179907"/>
              <a:gd name="connsiteX2978" fmla="*/ 5408624 w 6553494"/>
              <a:gd name="connsiteY2978" fmla="*/ 3916549 h 6179907"/>
              <a:gd name="connsiteX2979" fmla="*/ 5402193 w 6553494"/>
              <a:gd name="connsiteY2979" fmla="*/ 3889289 h 6179907"/>
              <a:gd name="connsiteX2980" fmla="*/ 5407435 w 6553494"/>
              <a:gd name="connsiteY2980" fmla="*/ 3884046 h 6179907"/>
              <a:gd name="connsiteX2981" fmla="*/ 5397635 w 6553494"/>
              <a:gd name="connsiteY2981" fmla="*/ 3888203 h 6179907"/>
              <a:gd name="connsiteX2982" fmla="*/ 5375322 w 6553494"/>
              <a:gd name="connsiteY2982" fmla="*/ 3887469 h 6179907"/>
              <a:gd name="connsiteX2983" fmla="*/ 5348069 w 6553494"/>
              <a:gd name="connsiteY2983" fmla="*/ 3947111 h 6179907"/>
              <a:gd name="connsiteX2984" fmla="*/ 5310692 w 6553494"/>
              <a:gd name="connsiteY2984" fmla="*/ 3942889 h 6179907"/>
              <a:gd name="connsiteX2985" fmla="*/ 5293180 w 6553494"/>
              <a:gd name="connsiteY2985" fmla="*/ 3966790 h 6179907"/>
              <a:gd name="connsiteX2986" fmla="*/ 5273578 w 6553494"/>
              <a:gd name="connsiteY2986" fmla="*/ 3974572 h 6179907"/>
              <a:gd name="connsiteX2987" fmla="*/ 5269935 w 6553494"/>
              <a:gd name="connsiteY2987" fmla="*/ 3981571 h 6179907"/>
              <a:gd name="connsiteX2988" fmla="*/ 5265273 w 6553494"/>
              <a:gd name="connsiteY2988" fmla="*/ 3990007 h 6179907"/>
              <a:gd name="connsiteX2989" fmla="*/ 5265298 w 6553494"/>
              <a:gd name="connsiteY2989" fmla="*/ 3990899 h 6179907"/>
              <a:gd name="connsiteX2990" fmla="*/ 5260382 w 6553494"/>
              <a:gd name="connsiteY2990" fmla="*/ 4015225 h 6179907"/>
              <a:gd name="connsiteX2991" fmla="*/ 5300551 w 6553494"/>
              <a:gd name="connsiteY2991" fmla="*/ 4042709 h 6179907"/>
              <a:gd name="connsiteX2992" fmla="*/ 5287973 w 6553494"/>
              <a:gd name="connsiteY2992" fmla="*/ 4074433 h 6179907"/>
              <a:gd name="connsiteX2993" fmla="*/ 5307882 w 6553494"/>
              <a:gd name="connsiteY2993" fmla="*/ 4083312 h 6179907"/>
              <a:gd name="connsiteX2994" fmla="*/ 5334085 w 6553494"/>
              <a:gd name="connsiteY2994" fmla="*/ 4049045 h 6179907"/>
              <a:gd name="connsiteX2995" fmla="*/ 5339669 w 6553494"/>
              <a:gd name="connsiteY2995" fmla="*/ 4095571 h 6179907"/>
              <a:gd name="connsiteX2996" fmla="*/ 5355040 w 6553494"/>
              <a:gd name="connsiteY2996" fmla="*/ 4087107 h 6179907"/>
              <a:gd name="connsiteX2997" fmla="*/ 5361674 w 6553494"/>
              <a:gd name="connsiteY2997" fmla="*/ 4108253 h 6179907"/>
              <a:gd name="connsiteX2998" fmla="*/ 5363569 w 6553494"/>
              <a:gd name="connsiteY2998" fmla="*/ 4111694 h 6179907"/>
              <a:gd name="connsiteX2999" fmla="*/ 5370918 w 6553494"/>
              <a:gd name="connsiteY2999" fmla="*/ 4104822 h 6179907"/>
              <a:gd name="connsiteX3000" fmla="*/ 5370617 w 6553494"/>
              <a:gd name="connsiteY3000" fmla="*/ 4087383 h 6179907"/>
              <a:gd name="connsiteX3001" fmla="*/ 5392034 w 6553494"/>
              <a:gd name="connsiteY3001" fmla="*/ 4081274 h 6179907"/>
              <a:gd name="connsiteX3002" fmla="*/ 5392168 w 6553494"/>
              <a:gd name="connsiteY3002" fmla="*/ 4113575 h 6179907"/>
              <a:gd name="connsiteX3003" fmla="*/ 5393359 w 6553494"/>
              <a:gd name="connsiteY3003" fmla="*/ 4125648 h 6179907"/>
              <a:gd name="connsiteX3004" fmla="*/ 5415947 w 6553494"/>
              <a:gd name="connsiteY3004" fmla="*/ 4132932 h 6179907"/>
              <a:gd name="connsiteX3005" fmla="*/ 5447950 w 6553494"/>
              <a:gd name="connsiteY3005" fmla="*/ 4164910 h 6179907"/>
              <a:gd name="connsiteX3006" fmla="*/ 5420442 w 6553494"/>
              <a:gd name="connsiteY3006" fmla="*/ 4155876 h 6179907"/>
              <a:gd name="connsiteX3007" fmla="*/ 5394970 w 6553494"/>
              <a:gd name="connsiteY3007" fmla="*/ 4141963 h 6179907"/>
              <a:gd name="connsiteX3008" fmla="*/ 5395208 w 6553494"/>
              <a:gd name="connsiteY3008" fmla="*/ 4144370 h 6179907"/>
              <a:gd name="connsiteX3009" fmla="*/ 5392036 w 6553494"/>
              <a:gd name="connsiteY3009" fmla="*/ 4143855 h 6179907"/>
              <a:gd name="connsiteX3010" fmla="*/ 5404242 w 6553494"/>
              <a:gd name="connsiteY3010" fmla="*/ 4161695 h 6179907"/>
              <a:gd name="connsiteX3011" fmla="*/ 5423147 w 6553494"/>
              <a:gd name="connsiteY3011" fmla="*/ 4183525 h 6179907"/>
              <a:gd name="connsiteX3012" fmla="*/ 5426811 w 6553494"/>
              <a:gd name="connsiteY3012" fmla="*/ 4186216 h 6179907"/>
              <a:gd name="connsiteX3013" fmla="*/ 5451226 w 6553494"/>
              <a:gd name="connsiteY3013" fmla="*/ 4186619 h 6179907"/>
              <a:gd name="connsiteX3014" fmla="*/ 5442057 w 6553494"/>
              <a:gd name="connsiteY3014" fmla="*/ 4198231 h 6179907"/>
              <a:gd name="connsiteX3015" fmla="*/ 5441860 w 6553494"/>
              <a:gd name="connsiteY3015" fmla="*/ 4198279 h 6179907"/>
              <a:gd name="connsiteX3016" fmla="*/ 5451786 w 6553494"/>
              <a:gd name="connsiteY3016" fmla="*/ 4217355 h 6179907"/>
              <a:gd name="connsiteX3017" fmla="*/ 5417904 w 6553494"/>
              <a:gd name="connsiteY3017" fmla="*/ 4201291 h 6179907"/>
              <a:gd name="connsiteX3018" fmla="*/ 5414410 w 6553494"/>
              <a:gd name="connsiteY3018" fmla="*/ 4213134 h 6179907"/>
              <a:gd name="connsiteX3019" fmla="*/ 5525483 w 6553494"/>
              <a:gd name="connsiteY3019" fmla="*/ 4305738 h 6179907"/>
              <a:gd name="connsiteX3020" fmla="*/ 5506966 w 6553494"/>
              <a:gd name="connsiteY3020" fmla="*/ 4335770 h 6179907"/>
              <a:gd name="connsiteX3021" fmla="*/ 5529319 w 6553494"/>
              <a:gd name="connsiteY3021" fmla="*/ 4358182 h 6179907"/>
              <a:gd name="connsiteX3022" fmla="*/ 5559010 w 6553494"/>
              <a:gd name="connsiteY3022" fmla="*/ 4366634 h 6179907"/>
              <a:gd name="connsiteX3023" fmla="*/ 5568791 w 6553494"/>
              <a:gd name="connsiteY3023" fmla="*/ 4366209 h 6179907"/>
              <a:gd name="connsiteX3024" fmla="*/ 5570881 w 6553494"/>
              <a:gd name="connsiteY3024" fmla="*/ 4424576 h 6179907"/>
              <a:gd name="connsiteX3025" fmla="*/ 5491240 w 6553494"/>
              <a:gd name="connsiteY3025" fmla="*/ 4389067 h 6179907"/>
              <a:gd name="connsiteX3026" fmla="*/ 5472381 w 6553494"/>
              <a:gd name="connsiteY3026" fmla="*/ 4354811 h 6179907"/>
              <a:gd name="connsiteX3027" fmla="*/ 5470825 w 6553494"/>
              <a:gd name="connsiteY3027" fmla="*/ 4356780 h 6179907"/>
              <a:gd name="connsiteX3028" fmla="*/ 5476151 w 6553494"/>
              <a:gd name="connsiteY3028" fmla="*/ 4366264 h 6179907"/>
              <a:gd name="connsiteX3029" fmla="*/ 5464996 w 6553494"/>
              <a:gd name="connsiteY3029" fmla="*/ 4391390 h 6179907"/>
              <a:gd name="connsiteX3030" fmla="*/ 5465527 w 6553494"/>
              <a:gd name="connsiteY3030" fmla="*/ 4391227 h 6179907"/>
              <a:gd name="connsiteX3031" fmla="*/ 5516163 w 6553494"/>
              <a:gd name="connsiteY3031" fmla="*/ 4408251 h 6179907"/>
              <a:gd name="connsiteX3032" fmla="*/ 5467237 w 6553494"/>
              <a:gd name="connsiteY3032" fmla="*/ 4416398 h 6179907"/>
              <a:gd name="connsiteX3033" fmla="*/ 5456375 w 6553494"/>
              <a:gd name="connsiteY3033" fmla="*/ 4416942 h 6179907"/>
              <a:gd name="connsiteX3034" fmla="*/ 5453116 w 6553494"/>
              <a:gd name="connsiteY3034" fmla="*/ 4427307 h 6179907"/>
              <a:gd name="connsiteX3035" fmla="*/ 5403659 w 6553494"/>
              <a:gd name="connsiteY3035" fmla="*/ 4474592 h 6179907"/>
              <a:gd name="connsiteX3036" fmla="*/ 5392176 w 6553494"/>
              <a:gd name="connsiteY3036" fmla="*/ 4489780 h 6179907"/>
              <a:gd name="connsiteX3037" fmla="*/ 5391825 w 6553494"/>
              <a:gd name="connsiteY3037" fmla="*/ 4491126 h 6179907"/>
              <a:gd name="connsiteX3038" fmla="*/ 5400323 w 6553494"/>
              <a:gd name="connsiteY3038" fmla="*/ 4489837 h 6179907"/>
              <a:gd name="connsiteX3039" fmla="*/ 5415673 w 6553494"/>
              <a:gd name="connsiteY3039" fmla="*/ 4490561 h 6179907"/>
              <a:gd name="connsiteX3040" fmla="*/ 5411022 w 6553494"/>
              <a:gd name="connsiteY3040" fmla="*/ 4527373 h 6179907"/>
              <a:gd name="connsiteX3041" fmla="*/ 5392379 w 6553494"/>
              <a:gd name="connsiteY3041" fmla="*/ 4515006 h 6179907"/>
              <a:gd name="connsiteX3042" fmla="*/ 5389037 w 6553494"/>
              <a:gd name="connsiteY3042" fmla="*/ 4501834 h 6179907"/>
              <a:gd name="connsiteX3043" fmla="*/ 5387973 w 6553494"/>
              <a:gd name="connsiteY3043" fmla="*/ 4505918 h 6179907"/>
              <a:gd name="connsiteX3044" fmla="*/ 5345497 w 6553494"/>
              <a:gd name="connsiteY3044" fmla="*/ 4498406 h 6179907"/>
              <a:gd name="connsiteX3045" fmla="*/ 5332228 w 6553494"/>
              <a:gd name="connsiteY3045" fmla="*/ 4526122 h 6179907"/>
              <a:gd name="connsiteX3046" fmla="*/ 5330899 w 6553494"/>
              <a:gd name="connsiteY3046" fmla="*/ 4525773 h 6179907"/>
              <a:gd name="connsiteX3047" fmla="*/ 5331587 w 6553494"/>
              <a:gd name="connsiteY3047" fmla="*/ 4526562 h 6179907"/>
              <a:gd name="connsiteX3048" fmla="*/ 5262064 w 6553494"/>
              <a:gd name="connsiteY3048" fmla="*/ 4609477 h 6179907"/>
              <a:gd name="connsiteX3049" fmla="*/ 5241452 w 6553494"/>
              <a:gd name="connsiteY3049" fmla="*/ 4635704 h 6179907"/>
              <a:gd name="connsiteX3050" fmla="*/ 5211761 w 6553494"/>
              <a:gd name="connsiteY3050" fmla="*/ 4627252 h 6179907"/>
              <a:gd name="connsiteX3051" fmla="*/ 5198834 w 6553494"/>
              <a:gd name="connsiteY3051" fmla="*/ 4649249 h 6179907"/>
              <a:gd name="connsiteX3052" fmla="*/ 5168794 w 6553494"/>
              <a:gd name="connsiteY3052" fmla="*/ 4631069 h 6179907"/>
              <a:gd name="connsiteX3053" fmla="*/ 5154120 w 6553494"/>
              <a:gd name="connsiteY3053" fmla="*/ 4658988 h 6179907"/>
              <a:gd name="connsiteX3054" fmla="*/ 5142946 w 6553494"/>
              <a:gd name="connsiteY3054" fmla="*/ 4620501 h 6179907"/>
              <a:gd name="connsiteX3055" fmla="*/ 5106969 w 6553494"/>
              <a:gd name="connsiteY3055" fmla="*/ 4600630 h 6179907"/>
              <a:gd name="connsiteX3056" fmla="*/ 5093306 w 6553494"/>
              <a:gd name="connsiteY3056" fmla="*/ 4590685 h 6179907"/>
              <a:gd name="connsiteX3057" fmla="*/ 5088438 w 6553494"/>
              <a:gd name="connsiteY3057" fmla="*/ 4593663 h 6179907"/>
              <a:gd name="connsiteX3058" fmla="*/ 5081610 w 6553494"/>
              <a:gd name="connsiteY3058" fmla="*/ 4602876 h 6179907"/>
              <a:gd name="connsiteX3059" fmla="*/ 5082609 w 6553494"/>
              <a:gd name="connsiteY3059" fmla="*/ 4603870 h 6179907"/>
              <a:gd name="connsiteX3060" fmla="*/ 5081115 w 6553494"/>
              <a:gd name="connsiteY3060" fmla="*/ 4603544 h 6179907"/>
              <a:gd name="connsiteX3061" fmla="*/ 5068042 w 6553494"/>
              <a:gd name="connsiteY3061" fmla="*/ 4621185 h 6179907"/>
              <a:gd name="connsiteX3062" fmla="*/ 5063691 w 6553494"/>
              <a:gd name="connsiteY3062" fmla="*/ 4621158 h 6179907"/>
              <a:gd name="connsiteX3063" fmla="*/ 5054279 w 6553494"/>
              <a:gd name="connsiteY3063" fmla="*/ 4628709 h 6179907"/>
              <a:gd name="connsiteX3064" fmla="*/ 5039484 w 6553494"/>
              <a:gd name="connsiteY3064" fmla="*/ 4652198 h 6179907"/>
              <a:gd name="connsiteX3065" fmla="*/ 5027041 w 6553494"/>
              <a:gd name="connsiteY3065" fmla="*/ 4670975 h 6179907"/>
              <a:gd name="connsiteX3066" fmla="*/ 5026977 w 6553494"/>
              <a:gd name="connsiteY3066" fmla="*/ 4674237 h 6179907"/>
              <a:gd name="connsiteX3067" fmla="*/ 4987282 w 6553494"/>
              <a:gd name="connsiteY3067" fmla="*/ 4755967 h 6179907"/>
              <a:gd name="connsiteX3068" fmla="*/ 4978228 w 6553494"/>
              <a:gd name="connsiteY3068" fmla="*/ 4758994 h 6179907"/>
              <a:gd name="connsiteX3069" fmla="*/ 4980114 w 6553494"/>
              <a:gd name="connsiteY3069" fmla="*/ 4776026 h 6179907"/>
              <a:gd name="connsiteX3070" fmla="*/ 4957412 w 6553494"/>
              <a:gd name="connsiteY3070" fmla="*/ 4771641 h 6179907"/>
              <a:gd name="connsiteX3071" fmla="*/ 4954015 w 6553494"/>
              <a:gd name="connsiteY3071" fmla="*/ 4767088 h 6179907"/>
              <a:gd name="connsiteX3072" fmla="*/ 4939130 w 6553494"/>
              <a:gd name="connsiteY3072" fmla="*/ 4772063 h 6179907"/>
              <a:gd name="connsiteX3073" fmla="*/ 4890978 w 6553494"/>
              <a:gd name="connsiteY3073" fmla="*/ 4788159 h 6179907"/>
              <a:gd name="connsiteX3074" fmla="*/ 4821026 w 6553494"/>
              <a:gd name="connsiteY3074" fmla="*/ 4748808 h 6179907"/>
              <a:gd name="connsiteX3075" fmla="*/ 4817952 w 6553494"/>
              <a:gd name="connsiteY3075" fmla="*/ 4716556 h 6179907"/>
              <a:gd name="connsiteX3076" fmla="*/ 4810500 w 6553494"/>
              <a:gd name="connsiteY3076" fmla="*/ 4707760 h 6179907"/>
              <a:gd name="connsiteX3077" fmla="*/ 4809128 w 6553494"/>
              <a:gd name="connsiteY3077" fmla="*/ 4716431 h 6179907"/>
              <a:gd name="connsiteX3078" fmla="*/ 4805191 w 6553494"/>
              <a:gd name="connsiteY3078" fmla="*/ 4723304 h 6179907"/>
              <a:gd name="connsiteX3079" fmla="*/ 4810180 w 6553494"/>
              <a:gd name="connsiteY3079" fmla="*/ 4735956 h 6179907"/>
              <a:gd name="connsiteX3080" fmla="*/ 4800494 w 6553494"/>
              <a:gd name="connsiteY3080" fmla="*/ 4740942 h 6179907"/>
              <a:gd name="connsiteX3081" fmla="*/ 4810545 w 6553494"/>
              <a:gd name="connsiteY3081" fmla="*/ 4753822 h 6179907"/>
              <a:gd name="connsiteX3082" fmla="*/ 4787849 w 6553494"/>
              <a:gd name="connsiteY3082" fmla="*/ 4747758 h 6179907"/>
              <a:gd name="connsiteX3083" fmla="*/ 4779502 w 6553494"/>
              <a:gd name="connsiteY3083" fmla="*/ 4753425 h 6179907"/>
              <a:gd name="connsiteX3084" fmla="*/ 4784117 w 6553494"/>
              <a:gd name="connsiteY3084" fmla="*/ 4764078 h 6179907"/>
              <a:gd name="connsiteX3085" fmla="*/ 4787918 w 6553494"/>
              <a:gd name="connsiteY3085" fmla="*/ 4762346 h 6179907"/>
              <a:gd name="connsiteX3086" fmla="*/ 4785458 w 6553494"/>
              <a:gd name="connsiteY3086" fmla="*/ 4770929 h 6179907"/>
              <a:gd name="connsiteX3087" fmla="*/ 4791587 w 6553494"/>
              <a:gd name="connsiteY3087" fmla="*/ 4806378 h 6179907"/>
              <a:gd name="connsiteX3088" fmla="*/ 4777698 w 6553494"/>
              <a:gd name="connsiteY3088" fmla="*/ 4797998 h 6179907"/>
              <a:gd name="connsiteX3089" fmla="*/ 4776626 w 6553494"/>
              <a:gd name="connsiteY3089" fmla="*/ 4801740 h 6179907"/>
              <a:gd name="connsiteX3090" fmla="*/ 4747166 w 6553494"/>
              <a:gd name="connsiteY3090" fmla="*/ 4820913 h 6179907"/>
              <a:gd name="connsiteX3091" fmla="*/ 4756728 w 6553494"/>
              <a:gd name="connsiteY3091" fmla="*/ 4784677 h 6179907"/>
              <a:gd name="connsiteX3092" fmla="*/ 4764139 w 6553494"/>
              <a:gd name="connsiteY3092" fmla="*/ 4776423 h 6179907"/>
              <a:gd name="connsiteX3093" fmla="*/ 4763499 w 6553494"/>
              <a:gd name="connsiteY3093" fmla="*/ 4775183 h 6179907"/>
              <a:gd name="connsiteX3094" fmla="*/ 4757103 w 6553494"/>
              <a:gd name="connsiteY3094" fmla="*/ 4761956 h 6179907"/>
              <a:gd name="connsiteX3095" fmla="*/ 4756714 w 6553494"/>
              <a:gd name="connsiteY3095" fmla="*/ 4762126 h 6179907"/>
              <a:gd name="connsiteX3096" fmla="*/ 4746661 w 6553494"/>
              <a:gd name="connsiteY3096" fmla="*/ 4746639 h 6179907"/>
              <a:gd name="connsiteX3097" fmla="*/ 4733856 w 6553494"/>
              <a:gd name="connsiteY3097" fmla="*/ 4734476 h 6179907"/>
              <a:gd name="connsiteX3098" fmla="*/ 4726717 w 6553494"/>
              <a:gd name="connsiteY3098" fmla="*/ 4745708 h 6179907"/>
              <a:gd name="connsiteX3099" fmla="*/ 4707461 w 6553494"/>
              <a:gd name="connsiteY3099" fmla="*/ 4807213 h 6179907"/>
              <a:gd name="connsiteX3100" fmla="*/ 4706408 w 6553494"/>
              <a:gd name="connsiteY3100" fmla="*/ 4805581 h 6179907"/>
              <a:gd name="connsiteX3101" fmla="*/ 4697179 w 6553494"/>
              <a:gd name="connsiteY3101" fmla="*/ 4817211 h 6179907"/>
              <a:gd name="connsiteX3102" fmla="*/ 4701059 w 6553494"/>
              <a:gd name="connsiteY3102" fmla="*/ 4799842 h 6179907"/>
              <a:gd name="connsiteX3103" fmla="*/ 4704631 w 6553494"/>
              <a:gd name="connsiteY3103" fmla="*/ 4802829 h 6179907"/>
              <a:gd name="connsiteX3104" fmla="*/ 4700850 w 6553494"/>
              <a:gd name="connsiteY3104" fmla="*/ 4796970 h 6179907"/>
              <a:gd name="connsiteX3105" fmla="*/ 4687712 w 6553494"/>
              <a:gd name="connsiteY3105" fmla="*/ 4762423 h 6179907"/>
              <a:gd name="connsiteX3106" fmla="*/ 4684172 w 6553494"/>
              <a:gd name="connsiteY3106" fmla="*/ 4764625 h 6179907"/>
              <a:gd name="connsiteX3107" fmla="*/ 4690322 w 6553494"/>
              <a:gd name="connsiteY3107" fmla="*/ 4771825 h 6179907"/>
              <a:gd name="connsiteX3108" fmla="*/ 4636749 w 6553494"/>
              <a:gd name="connsiteY3108" fmla="*/ 4848434 h 6179907"/>
              <a:gd name="connsiteX3109" fmla="*/ 4600462 w 6553494"/>
              <a:gd name="connsiteY3109" fmla="*/ 4892142 h 6179907"/>
              <a:gd name="connsiteX3110" fmla="*/ 4567213 w 6553494"/>
              <a:gd name="connsiteY3110" fmla="*/ 4874939 h 6179907"/>
              <a:gd name="connsiteX3111" fmla="*/ 4510212 w 6553494"/>
              <a:gd name="connsiteY3111" fmla="*/ 4907357 h 6179907"/>
              <a:gd name="connsiteX3112" fmla="*/ 4482373 w 6553494"/>
              <a:gd name="connsiteY3112" fmla="*/ 4882062 h 6179907"/>
              <a:gd name="connsiteX3113" fmla="*/ 4454186 w 6553494"/>
              <a:gd name="connsiteY3113" fmla="*/ 4891196 h 6179907"/>
              <a:gd name="connsiteX3114" fmla="*/ 4453614 w 6553494"/>
              <a:gd name="connsiteY3114" fmla="*/ 4891052 h 6179907"/>
              <a:gd name="connsiteX3115" fmla="*/ 4419557 w 6553494"/>
              <a:gd name="connsiteY3115" fmla="*/ 4914404 h 6179907"/>
              <a:gd name="connsiteX3116" fmla="*/ 4397620 w 6553494"/>
              <a:gd name="connsiteY3116" fmla="*/ 4927189 h 6179907"/>
              <a:gd name="connsiteX3117" fmla="*/ 4400962 w 6553494"/>
              <a:gd name="connsiteY3117" fmla="*/ 4933378 h 6179907"/>
              <a:gd name="connsiteX3118" fmla="*/ 4415739 w 6553494"/>
              <a:gd name="connsiteY3118" fmla="*/ 4957073 h 6179907"/>
              <a:gd name="connsiteX3119" fmla="*/ 4386974 w 6553494"/>
              <a:gd name="connsiteY3119" fmla="*/ 4975438 h 6179907"/>
              <a:gd name="connsiteX3120" fmla="*/ 4397923 w 6553494"/>
              <a:gd name="connsiteY3120" fmla="*/ 4994287 h 6179907"/>
              <a:gd name="connsiteX3121" fmla="*/ 4418573 w 6553494"/>
              <a:gd name="connsiteY3121" fmla="*/ 4988061 h 6179907"/>
              <a:gd name="connsiteX3122" fmla="*/ 4421609 w 6553494"/>
              <a:gd name="connsiteY3122" fmla="*/ 4985755 h 6179907"/>
              <a:gd name="connsiteX3123" fmla="*/ 4421849 w 6553494"/>
              <a:gd name="connsiteY3123" fmla="*/ 4977442 h 6179907"/>
              <a:gd name="connsiteX3124" fmla="*/ 4435647 w 6553494"/>
              <a:gd name="connsiteY3124" fmla="*/ 4961158 h 6179907"/>
              <a:gd name="connsiteX3125" fmla="*/ 4444746 w 6553494"/>
              <a:gd name="connsiteY3125" fmla="*/ 5045786 h 6179907"/>
              <a:gd name="connsiteX3126" fmla="*/ 4435146 w 6553494"/>
              <a:gd name="connsiteY3126" fmla="*/ 5033786 h 6179907"/>
              <a:gd name="connsiteX3127" fmla="*/ 4432694 w 6553494"/>
              <a:gd name="connsiteY3127" fmla="*/ 5028714 h 6179907"/>
              <a:gd name="connsiteX3128" fmla="*/ 4426948 w 6553494"/>
              <a:gd name="connsiteY3128" fmla="*/ 5045990 h 6179907"/>
              <a:gd name="connsiteX3129" fmla="*/ 4426420 w 6553494"/>
              <a:gd name="connsiteY3129" fmla="*/ 5050304 h 6179907"/>
              <a:gd name="connsiteX3130" fmla="*/ 4463756 w 6553494"/>
              <a:gd name="connsiteY3130" fmla="*/ 5142421 h 6179907"/>
              <a:gd name="connsiteX3131" fmla="*/ 4446737 w 6553494"/>
              <a:gd name="connsiteY3131" fmla="*/ 5118998 h 6179907"/>
              <a:gd name="connsiteX3132" fmla="*/ 4443653 w 6553494"/>
              <a:gd name="connsiteY3132" fmla="*/ 5112546 h 6179907"/>
              <a:gd name="connsiteX3133" fmla="*/ 4442308 w 6553494"/>
              <a:gd name="connsiteY3133" fmla="*/ 5124051 h 6179907"/>
              <a:gd name="connsiteX3134" fmla="*/ 4438381 w 6553494"/>
              <a:gd name="connsiteY3134" fmla="*/ 5157616 h 6179907"/>
              <a:gd name="connsiteX3135" fmla="*/ 4437296 w 6553494"/>
              <a:gd name="connsiteY3135" fmla="*/ 5157070 h 6179907"/>
              <a:gd name="connsiteX3136" fmla="*/ 4439561 w 6553494"/>
              <a:gd name="connsiteY3136" fmla="*/ 5164080 h 6179907"/>
              <a:gd name="connsiteX3137" fmla="*/ 4436178 w 6553494"/>
              <a:gd name="connsiteY3137" fmla="*/ 5187193 h 6179907"/>
              <a:gd name="connsiteX3138" fmla="*/ 4418103 w 6553494"/>
              <a:gd name="connsiteY3138" fmla="*/ 5154340 h 6179907"/>
              <a:gd name="connsiteX3139" fmla="*/ 4411165 w 6553494"/>
              <a:gd name="connsiteY3139" fmla="*/ 5159712 h 6179907"/>
              <a:gd name="connsiteX3140" fmla="*/ 4416846 w 6553494"/>
              <a:gd name="connsiteY3140" fmla="*/ 5175487 h 6179907"/>
              <a:gd name="connsiteX3141" fmla="*/ 4416754 w 6553494"/>
              <a:gd name="connsiteY3141" fmla="*/ 5176284 h 6179907"/>
              <a:gd name="connsiteX3142" fmla="*/ 4429067 w 6553494"/>
              <a:gd name="connsiteY3142" fmla="*/ 5197335 h 6179907"/>
              <a:gd name="connsiteX3143" fmla="*/ 4441173 w 6553494"/>
              <a:gd name="connsiteY3143" fmla="*/ 5232125 h 6179907"/>
              <a:gd name="connsiteX3144" fmla="*/ 4443579 w 6553494"/>
              <a:gd name="connsiteY3144" fmla="*/ 5287278 h 6179907"/>
              <a:gd name="connsiteX3145" fmla="*/ 4467765 w 6553494"/>
              <a:gd name="connsiteY3145" fmla="*/ 5259729 h 6179907"/>
              <a:gd name="connsiteX3146" fmla="*/ 4455837 w 6553494"/>
              <a:gd name="connsiteY3146" fmla="*/ 5201856 h 6179907"/>
              <a:gd name="connsiteX3147" fmla="*/ 4460761 w 6553494"/>
              <a:gd name="connsiteY3147" fmla="*/ 5207146 h 6179907"/>
              <a:gd name="connsiteX3148" fmla="*/ 4463591 w 6553494"/>
              <a:gd name="connsiteY3148" fmla="*/ 5199807 h 6179907"/>
              <a:gd name="connsiteX3149" fmla="*/ 4474777 w 6553494"/>
              <a:gd name="connsiteY3149" fmla="*/ 5188221 h 6179907"/>
              <a:gd name="connsiteX3150" fmla="*/ 4483661 w 6553494"/>
              <a:gd name="connsiteY3150" fmla="*/ 5208741 h 6179907"/>
              <a:gd name="connsiteX3151" fmla="*/ 4483093 w 6553494"/>
              <a:gd name="connsiteY3151" fmla="*/ 5223568 h 6179907"/>
              <a:gd name="connsiteX3152" fmla="*/ 4486955 w 6553494"/>
              <a:gd name="connsiteY3152" fmla="*/ 5226746 h 6179907"/>
              <a:gd name="connsiteX3153" fmla="*/ 4488428 w 6553494"/>
              <a:gd name="connsiteY3153" fmla="*/ 5225080 h 6179907"/>
              <a:gd name="connsiteX3154" fmla="*/ 4495241 w 6553494"/>
              <a:gd name="connsiteY3154" fmla="*/ 5232310 h 6179907"/>
              <a:gd name="connsiteX3155" fmla="*/ 4495304 w 6553494"/>
              <a:gd name="connsiteY3155" fmla="*/ 5233619 h 6179907"/>
              <a:gd name="connsiteX3156" fmla="*/ 4499559 w 6553494"/>
              <a:gd name="connsiteY3156" fmla="*/ 5237121 h 6179907"/>
              <a:gd name="connsiteX3157" fmla="*/ 4499629 w 6553494"/>
              <a:gd name="connsiteY3157" fmla="*/ 5237230 h 6179907"/>
              <a:gd name="connsiteX3158" fmla="*/ 4500090 w 6553494"/>
              <a:gd name="connsiteY3158" fmla="*/ 5236976 h 6179907"/>
              <a:gd name="connsiteX3159" fmla="*/ 4500267 w 6553494"/>
              <a:gd name="connsiteY3159" fmla="*/ 5238231 h 6179907"/>
              <a:gd name="connsiteX3160" fmla="*/ 4500451 w 6553494"/>
              <a:gd name="connsiteY3160" fmla="*/ 5238519 h 6179907"/>
              <a:gd name="connsiteX3161" fmla="*/ 4500477 w 6553494"/>
              <a:gd name="connsiteY3161" fmla="*/ 5238431 h 6179907"/>
              <a:gd name="connsiteX3162" fmla="*/ 4514779 w 6553494"/>
              <a:gd name="connsiteY3162" fmla="*/ 5233242 h 6179907"/>
              <a:gd name="connsiteX3163" fmla="*/ 4523199 w 6553494"/>
              <a:gd name="connsiteY3163" fmla="*/ 5246330 h 6179907"/>
              <a:gd name="connsiteX3164" fmla="*/ 4511004 w 6553494"/>
              <a:gd name="connsiteY3164" fmla="*/ 5254791 h 6179907"/>
              <a:gd name="connsiteX3165" fmla="*/ 4510824 w 6553494"/>
              <a:gd name="connsiteY3165" fmla="*/ 5254777 h 6179907"/>
              <a:gd name="connsiteX3166" fmla="*/ 4513590 w 6553494"/>
              <a:gd name="connsiteY3166" fmla="*/ 5259112 h 6179907"/>
              <a:gd name="connsiteX3167" fmla="*/ 4520453 w 6553494"/>
              <a:gd name="connsiteY3167" fmla="*/ 5285042 h 6179907"/>
              <a:gd name="connsiteX3168" fmla="*/ 4506323 w 6553494"/>
              <a:gd name="connsiteY3168" fmla="*/ 5275625 h 6179907"/>
              <a:gd name="connsiteX3169" fmla="*/ 4505024 w 6553494"/>
              <a:gd name="connsiteY3169" fmla="*/ 5282682 h 6179907"/>
              <a:gd name="connsiteX3170" fmla="*/ 4502198 w 6553494"/>
              <a:gd name="connsiteY3170" fmla="*/ 5286062 h 6179907"/>
              <a:gd name="connsiteX3171" fmla="*/ 4513691 w 6553494"/>
              <a:gd name="connsiteY3171" fmla="*/ 5306938 h 6179907"/>
              <a:gd name="connsiteX3172" fmla="*/ 4515569 w 6553494"/>
              <a:gd name="connsiteY3172" fmla="*/ 5337505 h 6179907"/>
              <a:gd name="connsiteX3173" fmla="*/ 4512929 w 6553494"/>
              <a:gd name="connsiteY3173" fmla="*/ 5337359 h 6179907"/>
              <a:gd name="connsiteX3174" fmla="*/ 4514661 w 6553494"/>
              <a:gd name="connsiteY3174" fmla="*/ 5343713 h 6179907"/>
              <a:gd name="connsiteX3175" fmla="*/ 4510796 w 6553494"/>
              <a:gd name="connsiteY3175" fmla="*/ 5357461 h 6179907"/>
              <a:gd name="connsiteX3176" fmla="*/ 4480598 w 6553494"/>
              <a:gd name="connsiteY3176" fmla="*/ 5316240 h 6179907"/>
              <a:gd name="connsiteX3177" fmla="*/ 4432121 w 6553494"/>
              <a:gd name="connsiteY3177" fmla="*/ 5341582 h 6179907"/>
              <a:gd name="connsiteX3178" fmla="*/ 4440206 w 6553494"/>
              <a:gd name="connsiteY3178" fmla="*/ 5325323 h 6179907"/>
              <a:gd name="connsiteX3179" fmla="*/ 4429248 w 6553494"/>
              <a:gd name="connsiteY3179" fmla="*/ 5325546 h 6179907"/>
              <a:gd name="connsiteX3180" fmla="*/ 4437631 w 6553494"/>
              <a:gd name="connsiteY3180" fmla="*/ 5302112 h 6179907"/>
              <a:gd name="connsiteX3181" fmla="*/ 4428718 w 6553494"/>
              <a:gd name="connsiteY3181" fmla="*/ 5302279 h 6179907"/>
              <a:gd name="connsiteX3182" fmla="*/ 4411631 w 6553494"/>
              <a:gd name="connsiteY3182" fmla="*/ 5315507 h 6179907"/>
              <a:gd name="connsiteX3183" fmla="*/ 4416642 w 6553494"/>
              <a:gd name="connsiteY3183" fmla="*/ 5346761 h 6179907"/>
              <a:gd name="connsiteX3184" fmla="*/ 4435773 w 6553494"/>
              <a:gd name="connsiteY3184" fmla="*/ 5370989 h 6179907"/>
              <a:gd name="connsiteX3185" fmla="*/ 4443953 w 6553494"/>
              <a:gd name="connsiteY3185" fmla="*/ 5376368 h 6179907"/>
              <a:gd name="connsiteX3186" fmla="*/ 4411492 w 6553494"/>
              <a:gd name="connsiteY3186" fmla="*/ 5424922 h 6179907"/>
              <a:gd name="connsiteX3187" fmla="*/ 4367690 w 6553494"/>
              <a:gd name="connsiteY3187" fmla="*/ 5349523 h 6179907"/>
              <a:gd name="connsiteX3188" fmla="*/ 4372443 w 6553494"/>
              <a:gd name="connsiteY3188" fmla="*/ 5310709 h 6179907"/>
              <a:gd name="connsiteX3189" fmla="*/ 4326262 w 6553494"/>
              <a:gd name="connsiteY3189" fmla="*/ 5326941 h 6179907"/>
              <a:gd name="connsiteX3190" fmla="*/ 4380233 w 6553494"/>
              <a:gd name="connsiteY3190" fmla="*/ 5210986 h 6179907"/>
              <a:gd name="connsiteX3191" fmla="*/ 4282461 w 6553494"/>
              <a:gd name="connsiteY3191" fmla="*/ 5251543 h 6179907"/>
              <a:gd name="connsiteX3192" fmla="*/ 4248814 w 6553494"/>
              <a:gd name="connsiteY3192" fmla="*/ 5273687 h 6179907"/>
              <a:gd name="connsiteX3193" fmla="*/ 4217677 w 6553494"/>
              <a:gd name="connsiteY3193" fmla="*/ 5239234 h 6179907"/>
              <a:gd name="connsiteX3194" fmla="*/ 4193266 w 6553494"/>
              <a:gd name="connsiteY3194" fmla="*/ 5258132 h 6179907"/>
              <a:gd name="connsiteX3195" fmla="*/ 4189930 w 6553494"/>
              <a:gd name="connsiteY3195" fmla="*/ 5255663 h 6179907"/>
              <a:gd name="connsiteX3196" fmla="*/ 4189440 w 6553494"/>
              <a:gd name="connsiteY3196" fmla="*/ 5253286 h 6179907"/>
              <a:gd name="connsiteX3197" fmla="*/ 4189721 w 6553494"/>
              <a:gd name="connsiteY3197" fmla="*/ 5255509 h 6179907"/>
              <a:gd name="connsiteX3198" fmla="*/ 4189930 w 6553494"/>
              <a:gd name="connsiteY3198" fmla="*/ 5255663 h 6179907"/>
              <a:gd name="connsiteX3199" fmla="*/ 4192210 w 6553494"/>
              <a:gd name="connsiteY3199" fmla="*/ 5266757 h 6179907"/>
              <a:gd name="connsiteX3200" fmla="*/ 4194981 w 6553494"/>
              <a:gd name="connsiteY3200" fmla="*/ 5280227 h 6179907"/>
              <a:gd name="connsiteX3201" fmla="*/ 4185347 w 6553494"/>
              <a:gd name="connsiteY3201" fmla="*/ 5322822 h 6179907"/>
              <a:gd name="connsiteX3202" fmla="*/ 4176373 w 6553494"/>
              <a:gd name="connsiteY3202" fmla="*/ 5329408 h 6179907"/>
              <a:gd name="connsiteX3203" fmla="*/ 4178041 w 6553494"/>
              <a:gd name="connsiteY3203" fmla="*/ 5334001 h 6179907"/>
              <a:gd name="connsiteX3204" fmla="*/ 4174191 w 6553494"/>
              <a:gd name="connsiteY3204" fmla="*/ 5351044 h 6179907"/>
              <a:gd name="connsiteX3205" fmla="*/ 4159826 w 6553494"/>
              <a:gd name="connsiteY3205" fmla="*/ 5350253 h 6179907"/>
              <a:gd name="connsiteX3206" fmla="*/ 4157788 w 6553494"/>
              <a:gd name="connsiteY3206" fmla="*/ 5347972 h 6179907"/>
              <a:gd name="connsiteX3207" fmla="*/ 4156350 w 6553494"/>
              <a:gd name="connsiteY3207" fmla="*/ 5352102 h 6179907"/>
              <a:gd name="connsiteX3208" fmla="*/ 4157768 w 6553494"/>
              <a:gd name="connsiteY3208" fmla="*/ 5367595 h 6179907"/>
              <a:gd name="connsiteX3209" fmla="*/ 4052872 w 6553494"/>
              <a:gd name="connsiteY3209" fmla="*/ 5394149 h 6179907"/>
              <a:gd name="connsiteX3210" fmla="*/ 4020810 w 6553494"/>
              <a:gd name="connsiteY3210" fmla="*/ 5403355 h 6179907"/>
              <a:gd name="connsiteX3211" fmla="*/ 4001679 w 6553494"/>
              <a:gd name="connsiteY3211" fmla="*/ 5379127 h 6179907"/>
              <a:gd name="connsiteX3212" fmla="*/ 3978324 w 6553494"/>
              <a:gd name="connsiteY3212" fmla="*/ 5389400 h 6179907"/>
              <a:gd name="connsiteX3213" fmla="*/ 3964603 w 6553494"/>
              <a:gd name="connsiteY3213" fmla="*/ 5357079 h 6179907"/>
              <a:gd name="connsiteX3214" fmla="*/ 3936367 w 6553494"/>
              <a:gd name="connsiteY3214" fmla="*/ 5371131 h 6179907"/>
              <a:gd name="connsiteX3215" fmla="*/ 3936533 w 6553494"/>
              <a:gd name="connsiteY3215" fmla="*/ 5354741 h 6179907"/>
              <a:gd name="connsiteX3216" fmla="*/ 3932206 w 6553494"/>
              <a:gd name="connsiteY3216" fmla="*/ 5345592 h 6179907"/>
              <a:gd name="connsiteX3217" fmla="*/ 3940595 w 6553494"/>
              <a:gd name="connsiteY3217" fmla="*/ 5345966 h 6179907"/>
              <a:gd name="connsiteX3218" fmla="*/ 3949827 w 6553494"/>
              <a:gd name="connsiteY3218" fmla="*/ 5333383 h 6179907"/>
              <a:gd name="connsiteX3219" fmla="*/ 3914734 w 6553494"/>
              <a:gd name="connsiteY3219" fmla="*/ 5259051 h 6179907"/>
              <a:gd name="connsiteX3220" fmla="*/ 3907371 w 6553494"/>
              <a:gd name="connsiteY3220" fmla="*/ 5264750 h 6179907"/>
              <a:gd name="connsiteX3221" fmla="*/ 3910631 w 6553494"/>
              <a:gd name="connsiteY3221" fmla="*/ 5284590 h 6179907"/>
              <a:gd name="connsiteX3222" fmla="*/ 3900510 w 6553494"/>
              <a:gd name="connsiteY3222" fmla="*/ 5273297 h 6179907"/>
              <a:gd name="connsiteX3223" fmla="*/ 3893622 w 6553494"/>
              <a:gd name="connsiteY3223" fmla="*/ 5287107 h 6179907"/>
              <a:gd name="connsiteX3224" fmla="*/ 3873123 w 6553494"/>
              <a:gd name="connsiteY3224" fmla="*/ 5288154 h 6179907"/>
              <a:gd name="connsiteX3225" fmla="*/ 3866187 w 6553494"/>
              <a:gd name="connsiteY3225" fmla="*/ 5290682 h 6179907"/>
              <a:gd name="connsiteX3226" fmla="*/ 3870172 w 6553494"/>
              <a:gd name="connsiteY3226" fmla="*/ 5298594 h 6179907"/>
              <a:gd name="connsiteX3227" fmla="*/ 3843259 w 6553494"/>
              <a:gd name="connsiteY3227" fmla="*/ 5306631 h 6179907"/>
              <a:gd name="connsiteX3228" fmla="*/ 3842009 w 6553494"/>
              <a:gd name="connsiteY3228" fmla="*/ 5300014 h 6179907"/>
              <a:gd name="connsiteX3229" fmla="*/ 3834994 w 6553494"/>
              <a:gd name="connsiteY3229" fmla="*/ 5302837 h 6179907"/>
              <a:gd name="connsiteX3230" fmla="*/ 3838977 w 6553494"/>
              <a:gd name="connsiteY3230" fmla="*/ 5308688 h 6179907"/>
              <a:gd name="connsiteX3231" fmla="*/ 3826653 w 6553494"/>
              <a:gd name="connsiteY3231" fmla="*/ 5318561 h 6179907"/>
              <a:gd name="connsiteX3232" fmla="*/ 3809632 w 6553494"/>
              <a:gd name="connsiteY3232" fmla="*/ 5319901 h 6179907"/>
              <a:gd name="connsiteX3233" fmla="*/ 3804568 w 6553494"/>
              <a:gd name="connsiteY3233" fmla="*/ 5301917 h 6179907"/>
              <a:gd name="connsiteX3234" fmla="*/ 3808373 w 6553494"/>
              <a:gd name="connsiteY3234" fmla="*/ 5297986 h 6179907"/>
              <a:gd name="connsiteX3235" fmla="*/ 3807705 w 6553494"/>
              <a:gd name="connsiteY3235" fmla="*/ 5297380 h 6179907"/>
              <a:gd name="connsiteX3236" fmla="*/ 3793148 w 6553494"/>
              <a:gd name="connsiteY3236" fmla="*/ 5295599 h 6179907"/>
              <a:gd name="connsiteX3237" fmla="*/ 3774429 w 6553494"/>
              <a:gd name="connsiteY3237" fmla="*/ 5299557 h 6179907"/>
              <a:gd name="connsiteX3238" fmla="*/ 3787032 w 6553494"/>
              <a:gd name="connsiteY3238" fmla="*/ 5307718 h 6179907"/>
              <a:gd name="connsiteX3239" fmla="*/ 3783943 w 6553494"/>
              <a:gd name="connsiteY3239" fmla="*/ 5324406 h 6179907"/>
              <a:gd name="connsiteX3240" fmla="*/ 3764588 w 6553494"/>
              <a:gd name="connsiteY3240" fmla="*/ 5314753 h 6179907"/>
              <a:gd name="connsiteX3241" fmla="*/ 3771365 w 6553494"/>
              <a:gd name="connsiteY3241" fmla="*/ 5300206 h 6179907"/>
              <a:gd name="connsiteX3242" fmla="*/ 3763656 w 6553494"/>
              <a:gd name="connsiteY3242" fmla="*/ 5301836 h 6179907"/>
              <a:gd name="connsiteX3243" fmla="*/ 3750457 w 6553494"/>
              <a:gd name="connsiteY3243" fmla="*/ 5288729 h 6179907"/>
              <a:gd name="connsiteX3244" fmla="*/ 3749494 w 6553494"/>
              <a:gd name="connsiteY3244" fmla="*/ 5291192 h 6179907"/>
              <a:gd name="connsiteX3245" fmla="*/ 3710633 w 6553494"/>
              <a:gd name="connsiteY3245" fmla="*/ 5285227 h 6179907"/>
              <a:gd name="connsiteX3246" fmla="*/ 3706556 w 6553494"/>
              <a:gd name="connsiteY3246" fmla="*/ 5280836 h 6179907"/>
              <a:gd name="connsiteX3247" fmla="*/ 3698660 w 6553494"/>
              <a:gd name="connsiteY3247" fmla="*/ 5282260 h 6179907"/>
              <a:gd name="connsiteX3248" fmla="*/ 3692152 w 6553494"/>
              <a:gd name="connsiteY3248" fmla="*/ 5270440 h 6179907"/>
              <a:gd name="connsiteX3249" fmla="*/ 3694848 w 6553494"/>
              <a:gd name="connsiteY3249" fmla="*/ 5268225 h 6179907"/>
              <a:gd name="connsiteX3250" fmla="*/ 3689629 w 6553494"/>
              <a:gd name="connsiteY3250" fmla="*/ 5262604 h 6179907"/>
              <a:gd name="connsiteX3251" fmla="*/ 3687452 w 6553494"/>
              <a:gd name="connsiteY3251" fmla="*/ 5248897 h 6179907"/>
              <a:gd name="connsiteX3252" fmla="*/ 3681854 w 6553494"/>
              <a:gd name="connsiteY3252" fmla="*/ 5248049 h 6179907"/>
              <a:gd name="connsiteX3253" fmla="*/ 3686119 w 6553494"/>
              <a:gd name="connsiteY3253" fmla="*/ 5240520 h 6179907"/>
              <a:gd name="connsiteX3254" fmla="*/ 3685077 w 6553494"/>
              <a:gd name="connsiteY3254" fmla="*/ 5233951 h 6179907"/>
              <a:gd name="connsiteX3255" fmla="*/ 3689641 w 6553494"/>
              <a:gd name="connsiteY3255" fmla="*/ 5223478 h 6179907"/>
              <a:gd name="connsiteX3256" fmla="*/ 3689706 w 6553494"/>
              <a:gd name="connsiteY3256" fmla="*/ 5220011 h 6179907"/>
              <a:gd name="connsiteX3257" fmla="*/ 3675618 w 6553494"/>
              <a:gd name="connsiteY3257" fmla="*/ 5204423 h 6179907"/>
              <a:gd name="connsiteX3258" fmla="*/ 3668552 w 6553494"/>
              <a:gd name="connsiteY3258" fmla="*/ 5205652 h 6179907"/>
              <a:gd name="connsiteX3259" fmla="*/ 3668195 w 6553494"/>
              <a:gd name="connsiteY3259" fmla="*/ 5224895 h 6179907"/>
              <a:gd name="connsiteX3260" fmla="*/ 3655153 w 6553494"/>
              <a:gd name="connsiteY3260" fmla="*/ 5236733 h 6179907"/>
              <a:gd name="connsiteX3261" fmla="*/ 3657181 w 6553494"/>
              <a:gd name="connsiteY3261" fmla="*/ 5251395 h 6179907"/>
              <a:gd name="connsiteX3262" fmla="*/ 3646090 w 6553494"/>
              <a:gd name="connsiteY3262" fmla="*/ 5265948 h 6179907"/>
              <a:gd name="connsiteX3263" fmla="*/ 3609530 w 6553494"/>
              <a:gd name="connsiteY3263" fmla="*/ 5235945 h 6179907"/>
              <a:gd name="connsiteX3264" fmla="*/ 3628825 w 6553494"/>
              <a:gd name="connsiteY3264" fmla="*/ 5219954 h 6179907"/>
              <a:gd name="connsiteX3265" fmla="*/ 3630011 w 6553494"/>
              <a:gd name="connsiteY3265" fmla="*/ 5220246 h 6179907"/>
              <a:gd name="connsiteX3266" fmla="*/ 3629404 w 6553494"/>
              <a:gd name="connsiteY3266" fmla="*/ 5212460 h 6179907"/>
              <a:gd name="connsiteX3267" fmla="*/ 3603866 w 6553494"/>
              <a:gd name="connsiteY3267" fmla="*/ 5216901 h 6179907"/>
              <a:gd name="connsiteX3268" fmla="*/ 3602369 w 6553494"/>
              <a:gd name="connsiteY3268" fmla="*/ 5218877 h 6179907"/>
              <a:gd name="connsiteX3269" fmla="*/ 3602265 w 6553494"/>
              <a:gd name="connsiteY3269" fmla="*/ 5246983 h 6179907"/>
              <a:gd name="connsiteX3270" fmla="*/ 3580961 w 6553494"/>
              <a:gd name="connsiteY3270" fmla="*/ 5220884 h 6179907"/>
              <a:gd name="connsiteX3271" fmla="*/ 3535483 w 6553494"/>
              <a:gd name="connsiteY3271" fmla="*/ 5228793 h 6179907"/>
              <a:gd name="connsiteX3272" fmla="*/ 3502373 w 6553494"/>
              <a:gd name="connsiteY3272" fmla="*/ 5231788 h 6179907"/>
              <a:gd name="connsiteX3273" fmla="*/ 3500402 w 6553494"/>
              <a:gd name="connsiteY3273" fmla="*/ 5232470 h 6179907"/>
              <a:gd name="connsiteX3274" fmla="*/ 3500586 w 6553494"/>
              <a:gd name="connsiteY3274" fmla="*/ 5240464 h 6179907"/>
              <a:gd name="connsiteX3275" fmla="*/ 3491738 w 6553494"/>
              <a:gd name="connsiteY3275" fmla="*/ 5312472 h 6179907"/>
              <a:gd name="connsiteX3276" fmla="*/ 3487926 w 6553494"/>
              <a:gd name="connsiteY3276" fmla="*/ 5247183 h 6179907"/>
              <a:gd name="connsiteX3277" fmla="*/ 3463803 w 6553494"/>
              <a:gd name="connsiteY3277" fmla="*/ 5299004 h 6179907"/>
              <a:gd name="connsiteX3278" fmla="*/ 3446930 w 6553494"/>
              <a:gd name="connsiteY3278" fmla="*/ 5339992 h 6179907"/>
              <a:gd name="connsiteX3279" fmla="*/ 3445616 w 6553494"/>
              <a:gd name="connsiteY3279" fmla="*/ 5302518 h 6179907"/>
              <a:gd name="connsiteX3280" fmla="*/ 3433493 w 6553494"/>
              <a:gd name="connsiteY3280" fmla="*/ 5304861 h 6179907"/>
              <a:gd name="connsiteX3281" fmla="*/ 3434221 w 6553494"/>
              <a:gd name="connsiteY3281" fmla="*/ 5316713 h 6179907"/>
              <a:gd name="connsiteX3282" fmla="*/ 3436235 w 6553494"/>
              <a:gd name="connsiteY3282" fmla="*/ 5319666 h 6179907"/>
              <a:gd name="connsiteX3283" fmla="*/ 3434488 w 6553494"/>
              <a:gd name="connsiteY3283" fmla="*/ 5321064 h 6179907"/>
              <a:gd name="connsiteX3284" fmla="*/ 3436010 w 6553494"/>
              <a:gd name="connsiteY3284" fmla="*/ 5345836 h 6179907"/>
              <a:gd name="connsiteX3285" fmla="*/ 3402332 w 6553494"/>
              <a:gd name="connsiteY3285" fmla="*/ 5446075 h 6179907"/>
              <a:gd name="connsiteX3286" fmla="*/ 3367148 w 6553494"/>
              <a:gd name="connsiteY3286" fmla="*/ 5443441 h 6179907"/>
              <a:gd name="connsiteX3287" fmla="*/ 3357523 w 6553494"/>
              <a:gd name="connsiteY3287" fmla="*/ 5473596 h 6179907"/>
              <a:gd name="connsiteX3288" fmla="*/ 3363670 w 6553494"/>
              <a:gd name="connsiteY3288" fmla="*/ 5503849 h 6179907"/>
              <a:gd name="connsiteX3289" fmla="*/ 3368545 w 6553494"/>
              <a:gd name="connsiteY3289" fmla="*/ 5512339 h 6179907"/>
              <a:gd name="connsiteX3290" fmla="*/ 3332794 w 6553494"/>
              <a:gd name="connsiteY3290" fmla="*/ 5539143 h 6179907"/>
              <a:gd name="connsiteX3291" fmla="*/ 3326914 w 6553494"/>
              <a:gd name="connsiteY3291" fmla="*/ 5539878 h 6179907"/>
              <a:gd name="connsiteX3292" fmla="*/ 3326172 w 6553494"/>
              <a:gd name="connsiteY3292" fmla="*/ 5540689 h 6179907"/>
              <a:gd name="connsiteX3293" fmla="*/ 3326810 w 6553494"/>
              <a:gd name="connsiteY3293" fmla="*/ 5542878 h 6179907"/>
              <a:gd name="connsiteX3294" fmla="*/ 3320339 w 6553494"/>
              <a:gd name="connsiteY3294" fmla="*/ 5550504 h 6179907"/>
              <a:gd name="connsiteX3295" fmla="*/ 3306407 w 6553494"/>
              <a:gd name="connsiteY3295" fmla="*/ 5541883 h 6179907"/>
              <a:gd name="connsiteX3296" fmla="*/ 3317038 w 6553494"/>
              <a:gd name="connsiteY3296" fmla="*/ 5536040 h 6179907"/>
              <a:gd name="connsiteX3297" fmla="*/ 3313182 w 6553494"/>
              <a:gd name="connsiteY3297" fmla="*/ 5528614 h 6179907"/>
              <a:gd name="connsiteX3298" fmla="*/ 3311213 w 6553494"/>
              <a:gd name="connsiteY3298" fmla="*/ 5508724 h 6179907"/>
              <a:gd name="connsiteX3299" fmla="*/ 3318668 w 6553494"/>
              <a:gd name="connsiteY3299" fmla="*/ 5499643 h 6179907"/>
              <a:gd name="connsiteX3300" fmla="*/ 3321085 w 6553494"/>
              <a:gd name="connsiteY3300" fmla="*/ 5499735 h 6179907"/>
              <a:gd name="connsiteX3301" fmla="*/ 3321951 w 6553494"/>
              <a:gd name="connsiteY3301" fmla="*/ 5496190 h 6179907"/>
              <a:gd name="connsiteX3302" fmla="*/ 3312588 w 6553494"/>
              <a:gd name="connsiteY3302" fmla="*/ 5453983 h 6179907"/>
              <a:gd name="connsiteX3303" fmla="*/ 3334336 w 6553494"/>
              <a:gd name="connsiteY3303" fmla="*/ 5421484 h 6179907"/>
              <a:gd name="connsiteX3304" fmla="*/ 3285798 w 6553494"/>
              <a:gd name="connsiteY3304" fmla="*/ 5415142 h 6179907"/>
              <a:gd name="connsiteX3305" fmla="*/ 3275555 w 6553494"/>
              <a:gd name="connsiteY3305" fmla="*/ 5390759 h 6179907"/>
              <a:gd name="connsiteX3306" fmla="*/ 3275922 w 6553494"/>
              <a:gd name="connsiteY3306" fmla="*/ 5392396 h 6179907"/>
              <a:gd name="connsiteX3307" fmla="*/ 3262313 w 6553494"/>
              <a:gd name="connsiteY3307" fmla="*/ 5410729 h 6179907"/>
              <a:gd name="connsiteX3308" fmla="*/ 3270506 w 6553494"/>
              <a:gd name="connsiteY3308" fmla="*/ 5368241 h 6179907"/>
              <a:gd name="connsiteX3309" fmla="*/ 3275495 w 6553494"/>
              <a:gd name="connsiteY3309" fmla="*/ 5390494 h 6179907"/>
              <a:gd name="connsiteX3310" fmla="*/ 3278051 w 6553494"/>
              <a:gd name="connsiteY3310" fmla="*/ 5374588 h 6179907"/>
              <a:gd name="connsiteX3311" fmla="*/ 3386268 w 6553494"/>
              <a:gd name="connsiteY3311" fmla="*/ 5335994 h 6179907"/>
              <a:gd name="connsiteX3312" fmla="*/ 3280713 w 6553494"/>
              <a:gd name="connsiteY3312" fmla="*/ 5328093 h 6179907"/>
              <a:gd name="connsiteX3313" fmla="*/ 3259783 w 6553494"/>
              <a:gd name="connsiteY3313" fmla="*/ 5325849 h 6179907"/>
              <a:gd name="connsiteX3314" fmla="*/ 3245858 w 6553494"/>
              <a:gd name="connsiteY3314" fmla="*/ 5330833 h 6179907"/>
              <a:gd name="connsiteX3315" fmla="*/ 3251602 w 6553494"/>
              <a:gd name="connsiteY3315" fmla="*/ 5337913 h 6179907"/>
              <a:gd name="connsiteX3316" fmla="*/ 3255927 w 6553494"/>
              <a:gd name="connsiteY3316" fmla="*/ 5372383 h 6179907"/>
              <a:gd name="connsiteX3317" fmla="*/ 3210037 w 6553494"/>
              <a:gd name="connsiteY3317" fmla="*/ 5332657 h 6179907"/>
              <a:gd name="connsiteX3318" fmla="*/ 3227460 w 6553494"/>
              <a:gd name="connsiteY3318" fmla="*/ 5319451 h 6179907"/>
              <a:gd name="connsiteX3319" fmla="*/ 3233427 w 6553494"/>
              <a:gd name="connsiteY3319" fmla="*/ 5321747 h 6179907"/>
              <a:gd name="connsiteX3320" fmla="*/ 3232969 w 6553494"/>
              <a:gd name="connsiteY3320" fmla="*/ 5321057 h 6179907"/>
              <a:gd name="connsiteX3321" fmla="*/ 3228445 w 6553494"/>
              <a:gd name="connsiteY3321" fmla="*/ 5287888 h 6179907"/>
              <a:gd name="connsiteX3322" fmla="*/ 3198134 w 6553494"/>
              <a:gd name="connsiteY3322" fmla="*/ 5293743 h 6179907"/>
              <a:gd name="connsiteX3323" fmla="*/ 3196270 w 6553494"/>
              <a:gd name="connsiteY3323" fmla="*/ 5290035 h 6179907"/>
              <a:gd name="connsiteX3324" fmla="*/ 3196905 w 6553494"/>
              <a:gd name="connsiteY3324" fmla="*/ 5287693 h 6179907"/>
              <a:gd name="connsiteX3325" fmla="*/ 3196153 w 6553494"/>
              <a:gd name="connsiteY3325" fmla="*/ 5289803 h 6179907"/>
              <a:gd name="connsiteX3326" fmla="*/ 3196270 w 6553494"/>
              <a:gd name="connsiteY3326" fmla="*/ 5290035 h 6179907"/>
              <a:gd name="connsiteX3327" fmla="*/ 3193302 w 6553494"/>
              <a:gd name="connsiteY3327" fmla="*/ 5300965 h 6179907"/>
              <a:gd name="connsiteX3328" fmla="*/ 3189699 w 6553494"/>
              <a:gd name="connsiteY3328" fmla="*/ 5314237 h 6179907"/>
              <a:gd name="connsiteX3329" fmla="*/ 3161889 w 6553494"/>
              <a:gd name="connsiteY3329" fmla="*/ 5347908 h 6179907"/>
              <a:gd name="connsiteX3330" fmla="*/ 3133995 w 6553494"/>
              <a:gd name="connsiteY3330" fmla="*/ 5350153 h 6179907"/>
              <a:gd name="connsiteX3331" fmla="*/ 3117080 w 6553494"/>
              <a:gd name="connsiteY3331" fmla="*/ 5375429 h 6179907"/>
              <a:gd name="connsiteX3332" fmla="*/ 3011483 w 6553494"/>
              <a:gd name="connsiteY3332" fmla="*/ 5351816 h 6179907"/>
              <a:gd name="connsiteX3333" fmla="*/ 2978715 w 6553494"/>
              <a:gd name="connsiteY3333" fmla="*/ 5345572 h 6179907"/>
              <a:gd name="connsiteX3334" fmla="*/ 2972569 w 6553494"/>
              <a:gd name="connsiteY3334" fmla="*/ 5315319 h 6179907"/>
              <a:gd name="connsiteX3335" fmla="*/ 2947091 w 6553494"/>
              <a:gd name="connsiteY3335" fmla="*/ 5313954 h 6179907"/>
              <a:gd name="connsiteX3336" fmla="*/ 2949423 w 6553494"/>
              <a:gd name="connsiteY3336" fmla="*/ 5278919 h 6179907"/>
              <a:gd name="connsiteX3337" fmla="*/ 2917884 w 6553494"/>
              <a:gd name="connsiteY3337" fmla="*/ 5278725 h 6179907"/>
              <a:gd name="connsiteX3338" fmla="*/ 2946923 w 6553494"/>
              <a:gd name="connsiteY3338" fmla="*/ 5251106 h 6179907"/>
              <a:gd name="connsiteX3339" fmla="*/ 2944860 w 6553494"/>
              <a:gd name="connsiteY3339" fmla="*/ 5230774 h 6179907"/>
              <a:gd name="connsiteX3340" fmla="*/ 2945377 w 6553494"/>
              <a:gd name="connsiteY3340" fmla="*/ 5227379 h 6179907"/>
              <a:gd name="connsiteX3341" fmla="*/ 2929844 w 6553494"/>
              <a:gd name="connsiteY3341" fmla="*/ 5225348 h 6179907"/>
              <a:gd name="connsiteX3342" fmla="*/ 2903988 w 6553494"/>
              <a:gd name="connsiteY3342" fmla="*/ 5224865 h 6179907"/>
              <a:gd name="connsiteX3343" fmla="*/ 2906330 w 6553494"/>
              <a:gd name="connsiteY3343" fmla="*/ 5229768 h 6179907"/>
              <a:gd name="connsiteX3344" fmla="*/ 2902880 w 6553494"/>
              <a:gd name="connsiteY3344" fmla="*/ 5236508 h 6179907"/>
              <a:gd name="connsiteX3345" fmla="*/ 2900825 w 6553494"/>
              <a:gd name="connsiteY3345" fmla="*/ 5236999 h 6179907"/>
              <a:gd name="connsiteX3346" fmla="*/ 2908379 w 6553494"/>
              <a:gd name="connsiteY3346" fmla="*/ 5246152 h 6179907"/>
              <a:gd name="connsiteX3347" fmla="*/ 2886415 w 6553494"/>
              <a:gd name="connsiteY3347" fmla="*/ 5313634 h 6179907"/>
              <a:gd name="connsiteX3348" fmla="*/ 2888615 w 6553494"/>
              <a:gd name="connsiteY3348" fmla="*/ 5249886 h 6179907"/>
              <a:gd name="connsiteX3349" fmla="*/ 2893399 w 6553494"/>
              <a:gd name="connsiteY3349" fmla="*/ 5238774 h 6179907"/>
              <a:gd name="connsiteX3350" fmla="*/ 2886612 w 6553494"/>
              <a:gd name="connsiteY3350" fmla="*/ 5240397 h 6179907"/>
              <a:gd name="connsiteX3351" fmla="*/ 2879286 w 6553494"/>
              <a:gd name="connsiteY3351" fmla="*/ 5232211 h 6179907"/>
              <a:gd name="connsiteX3352" fmla="*/ 2890209 w 6553494"/>
              <a:gd name="connsiteY3352" fmla="*/ 5224608 h 6179907"/>
              <a:gd name="connsiteX3353" fmla="*/ 2883733 w 6553494"/>
              <a:gd name="connsiteY3353" fmla="*/ 5224487 h 6179907"/>
              <a:gd name="connsiteX3354" fmla="*/ 2880796 w 6553494"/>
              <a:gd name="connsiteY3354" fmla="*/ 5219911 h 6179907"/>
              <a:gd name="connsiteX3355" fmla="*/ 2870913 w 6553494"/>
              <a:gd name="connsiteY3355" fmla="*/ 5217572 h 6179907"/>
              <a:gd name="connsiteX3356" fmla="*/ 2862160 w 6553494"/>
              <a:gd name="connsiteY3356" fmla="*/ 5237547 h 6179907"/>
              <a:gd name="connsiteX3357" fmla="*/ 2861786 w 6553494"/>
              <a:gd name="connsiteY3357" fmla="*/ 5239083 h 6179907"/>
              <a:gd name="connsiteX3358" fmla="*/ 2860840 w 6553494"/>
              <a:gd name="connsiteY3358" fmla="*/ 5240559 h 6179907"/>
              <a:gd name="connsiteX3359" fmla="*/ 2859062 w 6553494"/>
              <a:gd name="connsiteY3359" fmla="*/ 5244617 h 6179907"/>
              <a:gd name="connsiteX3360" fmla="*/ 2857581 w 6553494"/>
              <a:gd name="connsiteY3360" fmla="*/ 5245649 h 6179907"/>
              <a:gd name="connsiteX3361" fmla="*/ 2849850 w 6553494"/>
              <a:gd name="connsiteY3361" fmla="*/ 5257721 h 6179907"/>
              <a:gd name="connsiteX3362" fmla="*/ 2811361 w 6553494"/>
              <a:gd name="connsiteY3362" fmla="*/ 5285646 h 6179907"/>
              <a:gd name="connsiteX3363" fmla="*/ 2796552 w 6553494"/>
              <a:gd name="connsiteY3363" fmla="*/ 5271755 h 6179907"/>
              <a:gd name="connsiteX3364" fmla="*/ 2787298 w 6553494"/>
              <a:gd name="connsiteY3364" fmla="*/ 5273115 h 6179907"/>
              <a:gd name="connsiteX3365" fmla="*/ 2752476 w 6553494"/>
              <a:gd name="connsiteY3365" fmla="*/ 5257727 h 6179907"/>
              <a:gd name="connsiteX3366" fmla="*/ 2747609 w 6553494"/>
              <a:gd name="connsiteY3366" fmla="*/ 5249250 h 6179907"/>
              <a:gd name="connsiteX3367" fmla="*/ 2783678 w 6553494"/>
              <a:gd name="connsiteY3367" fmla="*/ 5199780 h 6179907"/>
              <a:gd name="connsiteX3368" fmla="*/ 2792717 w 6553494"/>
              <a:gd name="connsiteY3368" fmla="*/ 5195918 h 6179907"/>
              <a:gd name="connsiteX3369" fmla="*/ 2779047 w 6553494"/>
              <a:gd name="connsiteY3369" fmla="*/ 5192886 h 6179907"/>
              <a:gd name="connsiteX3370" fmla="*/ 2773691 w 6553494"/>
              <a:gd name="connsiteY3370" fmla="*/ 5193770 h 6179907"/>
              <a:gd name="connsiteX3371" fmla="*/ 2770740 w 6553494"/>
              <a:gd name="connsiteY3371" fmla="*/ 5191271 h 6179907"/>
              <a:gd name="connsiteX3372" fmla="*/ 2741857 w 6553494"/>
              <a:gd name="connsiteY3372" fmla="*/ 5190033 h 6179907"/>
              <a:gd name="connsiteX3373" fmla="*/ 2712151 w 6553494"/>
              <a:gd name="connsiteY3373" fmla="*/ 5179697 h 6179907"/>
              <a:gd name="connsiteX3374" fmla="*/ 2696597 w 6553494"/>
              <a:gd name="connsiteY3374" fmla="*/ 5175431 h 6179907"/>
              <a:gd name="connsiteX3375" fmla="*/ 2697477 w 6553494"/>
              <a:gd name="connsiteY3375" fmla="*/ 5183280 h 6179907"/>
              <a:gd name="connsiteX3376" fmla="*/ 2674612 w 6553494"/>
              <a:gd name="connsiteY3376" fmla="*/ 5200979 h 6179907"/>
              <a:gd name="connsiteX3377" fmla="*/ 2668073 w 6553494"/>
              <a:gd name="connsiteY3377" fmla="*/ 5181274 h 6179907"/>
              <a:gd name="connsiteX3378" fmla="*/ 2665409 w 6553494"/>
              <a:gd name="connsiteY3378" fmla="*/ 5168152 h 6179907"/>
              <a:gd name="connsiteX3379" fmla="*/ 2638996 w 6553494"/>
              <a:gd name="connsiteY3379" fmla="*/ 5164624 h 6179907"/>
              <a:gd name="connsiteX3380" fmla="*/ 2614167 w 6553494"/>
              <a:gd name="connsiteY3380" fmla="*/ 5162470 h 6179907"/>
              <a:gd name="connsiteX3381" fmla="*/ 2575150 w 6553494"/>
              <a:gd name="connsiteY3381" fmla="*/ 5141798 h 6179907"/>
              <a:gd name="connsiteX3382" fmla="*/ 2497117 w 6553494"/>
              <a:gd name="connsiteY3382" fmla="*/ 5121125 h 6179907"/>
              <a:gd name="connsiteX3383" fmla="*/ 2489985 w 6553494"/>
              <a:gd name="connsiteY3383" fmla="*/ 5118673 h 6179907"/>
              <a:gd name="connsiteX3384" fmla="*/ 2489719 w 6553494"/>
              <a:gd name="connsiteY3384" fmla="*/ 5128395 h 6179907"/>
              <a:gd name="connsiteX3385" fmla="*/ 2473947 w 6553494"/>
              <a:gd name="connsiteY3385" fmla="*/ 5129190 h 6179907"/>
              <a:gd name="connsiteX3386" fmla="*/ 2459362 w 6553494"/>
              <a:gd name="connsiteY3386" fmla="*/ 5120317 h 6179907"/>
              <a:gd name="connsiteX3387" fmla="*/ 2464625 w 6553494"/>
              <a:gd name="connsiteY3387" fmla="*/ 5105923 h 6179907"/>
              <a:gd name="connsiteX3388" fmla="*/ 2451007 w 6553494"/>
              <a:gd name="connsiteY3388" fmla="*/ 5097008 h 6179907"/>
              <a:gd name="connsiteX3389" fmla="*/ 2330412 w 6553494"/>
              <a:gd name="connsiteY3389" fmla="*/ 5069445 h 6179907"/>
              <a:gd name="connsiteX3390" fmla="*/ 2328995 w 6553494"/>
              <a:gd name="connsiteY3390" fmla="*/ 5069003 h 6179907"/>
              <a:gd name="connsiteX3391" fmla="*/ 2327333 w 6553494"/>
              <a:gd name="connsiteY3391" fmla="*/ 5070918 h 6179907"/>
              <a:gd name="connsiteX3392" fmla="*/ 2321482 w 6553494"/>
              <a:gd name="connsiteY3392" fmla="*/ 5066660 h 6179907"/>
              <a:gd name="connsiteX3393" fmla="*/ 2282085 w 6553494"/>
              <a:gd name="connsiteY3393" fmla="*/ 5054372 h 6179907"/>
              <a:gd name="connsiteX3394" fmla="*/ 2261553 w 6553494"/>
              <a:gd name="connsiteY3394" fmla="*/ 5045180 h 6179907"/>
              <a:gd name="connsiteX3395" fmla="*/ 2266408 w 6553494"/>
              <a:gd name="connsiteY3395" fmla="*/ 5054291 h 6179907"/>
              <a:gd name="connsiteX3396" fmla="*/ 2237711 w 6553494"/>
              <a:gd name="connsiteY3396" fmla="*/ 5086056 h 6179907"/>
              <a:gd name="connsiteX3397" fmla="*/ 2246198 w 6553494"/>
              <a:gd name="connsiteY3397" fmla="*/ 5040027 h 6179907"/>
              <a:gd name="connsiteX3398" fmla="*/ 2255005 w 6553494"/>
              <a:gd name="connsiteY3398" fmla="*/ 5042249 h 6179907"/>
              <a:gd name="connsiteX3399" fmla="*/ 2231097 w 6553494"/>
              <a:gd name="connsiteY3399" fmla="*/ 5031546 h 6179907"/>
              <a:gd name="connsiteX3400" fmla="*/ 2117596 w 6553494"/>
              <a:gd name="connsiteY3400" fmla="*/ 4969529 h 6179907"/>
              <a:gd name="connsiteX3401" fmla="*/ 2096709 w 6553494"/>
              <a:gd name="connsiteY3401" fmla="*/ 4958890 h 6179907"/>
              <a:gd name="connsiteX3402" fmla="*/ 2103892 w 6553494"/>
              <a:gd name="connsiteY3402" fmla="*/ 4963697 h 6179907"/>
              <a:gd name="connsiteX3403" fmla="*/ 2102356 w 6553494"/>
              <a:gd name="connsiteY3403" fmla="*/ 4964789 h 6179907"/>
              <a:gd name="connsiteX3404" fmla="*/ 2102777 w 6553494"/>
              <a:gd name="connsiteY3404" fmla="*/ 4964710 h 6179907"/>
              <a:gd name="connsiteX3405" fmla="*/ 2113961 w 6553494"/>
              <a:gd name="connsiteY3405" fmla="*/ 4975025 h 6179907"/>
              <a:gd name="connsiteX3406" fmla="*/ 2106210 w 6553494"/>
              <a:gd name="connsiteY3406" fmla="*/ 4988520 h 6179907"/>
              <a:gd name="connsiteX3407" fmla="*/ 2093089 w 6553494"/>
              <a:gd name="connsiteY3407" fmla="*/ 4981581 h 6179907"/>
              <a:gd name="connsiteX3408" fmla="*/ 2089779 w 6553494"/>
              <a:gd name="connsiteY3408" fmla="*/ 4973718 h 6179907"/>
              <a:gd name="connsiteX3409" fmla="*/ 2086374 w 6553494"/>
              <a:gd name="connsiteY3409" fmla="*/ 4976137 h 6179907"/>
              <a:gd name="connsiteX3410" fmla="*/ 2068847 w 6553494"/>
              <a:gd name="connsiteY3410" fmla="*/ 4976819 h 6179907"/>
              <a:gd name="connsiteX3411" fmla="*/ 2063777 w 6553494"/>
              <a:gd name="connsiteY3411" fmla="*/ 4984396 h 6179907"/>
              <a:gd name="connsiteX3412" fmla="*/ 2062073 w 6553494"/>
              <a:gd name="connsiteY3412" fmla="*/ 5022492 h 6179907"/>
              <a:gd name="connsiteX3413" fmla="*/ 2032858 w 6553494"/>
              <a:gd name="connsiteY3413" fmla="*/ 5055688 h 6179907"/>
              <a:gd name="connsiteX3414" fmla="*/ 2036094 w 6553494"/>
              <a:gd name="connsiteY3414" fmla="*/ 5019910 h 6179907"/>
              <a:gd name="connsiteX3415" fmla="*/ 2021737 w 6553494"/>
              <a:gd name="connsiteY3415" fmla="*/ 5023667 h 6179907"/>
              <a:gd name="connsiteX3416" fmla="*/ 2045876 w 6553494"/>
              <a:gd name="connsiteY3416" fmla="*/ 4971896 h 6179907"/>
              <a:gd name="connsiteX3417" fmla="*/ 1992665 w 6553494"/>
              <a:gd name="connsiteY3417" fmla="*/ 4941514 h 6179907"/>
              <a:gd name="connsiteX3418" fmla="*/ 2068823 w 6553494"/>
              <a:gd name="connsiteY3418" fmla="*/ 4945454 h 6179907"/>
              <a:gd name="connsiteX3419" fmla="*/ 2069245 w 6553494"/>
              <a:gd name="connsiteY3419" fmla="*/ 4944852 h 6179907"/>
              <a:gd name="connsiteX3420" fmla="*/ 2050204 w 6553494"/>
              <a:gd name="connsiteY3420" fmla="*/ 4935076 h 6179907"/>
              <a:gd name="connsiteX3421" fmla="*/ 2021828 w 6553494"/>
              <a:gd name="connsiteY3421" fmla="*/ 4914403 h 6179907"/>
              <a:gd name="connsiteX3422" fmla="*/ 2050204 w 6553494"/>
              <a:gd name="connsiteY3422" fmla="*/ 4917849 h 6179907"/>
              <a:gd name="connsiteX3423" fmla="*/ 2041780 w 6553494"/>
              <a:gd name="connsiteY3423" fmla="*/ 4905360 h 6179907"/>
              <a:gd name="connsiteX3424" fmla="*/ 2029125 w 6553494"/>
              <a:gd name="connsiteY3424" fmla="*/ 4898306 h 6179907"/>
              <a:gd name="connsiteX3425" fmla="*/ 2020053 w 6553494"/>
              <a:gd name="connsiteY3425" fmla="*/ 4897900 h 6179907"/>
              <a:gd name="connsiteX3426" fmla="*/ 2018832 w 6553494"/>
              <a:gd name="connsiteY3426" fmla="*/ 4892570 h 6179907"/>
              <a:gd name="connsiteX3427" fmla="*/ 2014734 w 6553494"/>
              <a:gd name="connsiteY3427" fmla="*/ 4890286 h 6179907"/>
              <a:gd name="connsiteX3428" fmla="*/ 1965078 w 6553494"/>
              <a:gd name="connsiteY3428" fmla="*/ 4862723 h 6179907"/>
              <a:gd name="connsiteX3429" fmla="*/ 1942909 w 6553494"/>
              <a:gd name="connsiteY3429" fmla="*/ 4841190 h 6179907"/>
              <a:gd name="connsiteX3430" fmla="*/ 1934710 w 6553494"/>
              <a:gd name="connsiteY3430" fmla="*/ 4833225 h 6179907"/>
              <a:gd name="connsiteX3431" fmla="*/ 1935267 w 6553494"/>
              <a:gd name="connsiteY3431" fmla="*/ 4836427 h 6179907"/>
              <a:gd name="connsiteX3432" fmla="*/ 1933719 w 6553494"/>
              <a:gd name="connsiteY3432" fmla="*/ 4845316 h 6179907"/>
              <a:gd name="connsiteX3433" fmla="*/ 1930137 w 6553494"/>
              <a:gd name="connsiteY3433" fmla="*/ 4844854 h 6179907"/>
              <a:gd name="connsiteX3434" fmla="*/ 1929513 w 6553494"/>
              <a:gd name="connsiteY3434" fmla="*/ 4847245 h 6179907"/>
              <a:gd name="connsiteX3435" fmla="*/ 1921687 w 6553494"/>
              <a:gd name="connsiteY3435" fmla="*/ 4849232 h 6179907"/>
              <a:gd name="connsiteX3436" fmla="*/ 1914367 w 6553494"/>
              <a:gd name="connsiteY3436" fmla="*/ 4837187 h 6179907"/>
              <a:gd name="connsiteX3437" fmla="*/ 1917536 w 6553494"/>
              <a:gd name="connsiteY3437" fmla="*/ 4833037 h 6179907"/>
              <a:gd name="connsiteX3438" fmla="*/ 1917209 w 6553494"/>
              <a:gd name="connsiteY3438" fmla="*/ 4831982 h 6179907"/>
              <a:gd name="connsiteX3439" fmla="*/ 1918634 w 6553494"/>
              <a:gd name="connsiteY3439" fmla="*/ 4831597 h 6179907"/>
              <a:gd name="connsiteX3440" fmla="*/ 1924169 w 6553494"/>
              <a:gd name="connsiteY3440" fmla="*/ 4824347 h 6179907"/>
              <a:gd name="connsiteX3441" fmla="*/ 1926539 w 6553494"/>
              <a:gd name="connsiteY3441" fmla="*/ 4829469 h 6179907"/>
              <a:gd name="connsiteX3442" fmla="*/ 1929910 w 6553494"/>
              <a:gd name="connsiteY3442" fmla="*/ 4828562 h 6179907"/>
              <a:gd name="connsiteX3443" fmla="*/ 1926061 w 6553494"/>
              <a:gd name="connsiteY3443" fmla="*/ 4824824 h 6179907"/>
              <a:gd name="connsiteX3444" fmla="*/ 1862216 w 6553494"/>
              <a:gd name="connsiteY3444" fmla="*/ 4786925 h 6179907"/>
              <a:gd name="connsiteX3445" fmla="*/ 1849253 w 6553494"/>
              <a:gd name="connsiteY3445" fmla="*/ 4776926 h 6179907"/>
              <a:gd name="connsiteX3446" fmla="*/ 1846447 w 6553494"/>
              <a:gd name="connsiteY3446" fmla="*/ 4780980 h 6179907"/>
              <a:gd name="connsiteX3447" fmla="*/ 1820108 w 6553494"/>
              <a:gd name="connsiteY3447" fmla="*/ 4797056 h 6179907"/>
              <a:gd name="connsiteX3448" fmla="*/ 1818224 w 6553494"/>
              <a:gd name="connsiteY3448" fmla="*/ 4772586 h 6179907"/>
              <a:gd name="connsiteX3449" fmla="*/ 1828380 w 6553494"/>
              <a:gd name="connsiteY3449" fmla="*/ 4760825 h 6179907"/>
              <a:gd name="connsiteX3450" fmla="*/ 1784802 w 6553494"/>
              <a:gd name="connsiteY3450" fmla="*/ 4727209 h 6179907"/>
              <a:gd name="connsiteX3451" fmla="*/ 1788621 w 6553494"/>
              <a:gd name="connsiteY3451" fmla="*/ 4739668 h 6179907"/>
              <a:gd name="connsiteX3452" fmla="*/ 1760917 w 6553494"/>
              <a:gd name="connsiteY3452" fmla="*/ 4744538 h 6179907"/>
              <a:gd name="connsiteX3453" fmla="*/ 1759403 w 6553494"/>
              <a:gd name="connsiteY3453" fmla="*/ 4723912 h 6179907"/>
              <a:gd name="connsiteX3454" fmla="*/ 1769121 w 6553494"/>
              <a:gd name="connsiteY3454" fmla="*/ 4715113 h 6179907"/>
              <a:gd name="connsiteX3455" fmla="*/ 1741621 w 6553494"/>
              <a:gd name="connsiteY3455" fmla="*/ 4693900 h 6179907"/>
              <a:gd name="connsiteX3456" fmla="*/ 1694180 w 6553494"/>
              <a:gd name="connsiteY3456" fmla="*/ 4658585 h 6179907"/>
              <a:gd name="connsiteX3457" fmla="*/ 1676617 w 6553494"/>
              <a:gd name="connsiteY3457" fmla="*/ 4642708 h 6179907"/>
              <a:gd name="connsiteX3458" fmla="*/ 1659693 w 6553494"/>
              <a:gd name="connsiteY3458" fmla="*/ 4639765 h 6179907"/>
              <a:gd name="connsiteX3459" fmla="*/ 1660368 w 6553494"/>
              <a:gd name="connsiteY3459" fmla="*/ 4628018 h 6179907"/>
              <a:gd name="connsiteX3460" fmla="*/ 1649400 w 6553494"/>
              <a:gd name="connsiteY3460" fmla="*/ 4618102 h 6179907"/>
              <a:gd name="connsiteX3461" fmla="*/ 1659154 w 6553494"/>
              <a:gd name="connsiteY3461" fmla="*/ 4622409 h 6179907"/>
              <a:gd name="connsiteX3462" fmla="*/ 1660708 w 6553494"/>
              <a:gd name="connsiteY3462" fmla="*/ 4622107 h 6179907"/>
              <a:gd name="connsiteX3463" fmla="*/ 1660950 w 6553494"/>
              <a:gd name="connsiteY3463" fmla="*/ 4617895 h 6179907"/>
              <a:gd name="connsiteX3464" fmla="*/ 1642750 w 6553494"/>
              <a:gd name="connsiteY3464" fmla="*/ 4592693 h 6179907"/>
              <a:gd name="connsiteX3465" fmla="*/ 1624571 w 6553494"/>
              <a:gd name="connsiteY3465" fmla="*/ 4566422 h 6179907"/>
              <a:gd name="connsiteX3466" fmla="*/ 1585555 w 6553494"/>
              <a:gd name="connsiteY3466" fmla="*/ 4538859 h 6179907"/>
              <a:gd name="connsiteX3467" fmla="*/ 1563985 w 6553494"/>
              <a:gd name="connsiteY3467" fmla="*/ 4517907 h 6179907"/>
              <a:gd name="connsiteX3468" fmla="*/ 1558857 w 6553494"/>
              <a:gd name="connsiteY3468" fmla="*/ 4516378 h 6179907"/>
              <a:gd name="connsiteX3469" fmla="*/ 1558360 w 6553494"/>
              <a:gd name="connsiteY3469" fmla="*/ 4512442 h 6179907"/>
              <a:gd name="connsiteX3470" fmla="*/ 1544322 w 6553494"/>
              <a:gd name="connsiteY3470" fmla="*/ 4498807 h 6179907"/>
              <a:gd name="connsiteX3471" fmla="*/ 1511070 w 6553494"/>
              <a:gd name="connsiteY3471" fmla="*/ 4466506 h 6179907"/>
              <a:gd name="connsiteX3472" fmla="*/ 1492978 w 6553494"/>
              <a:gd name="connsiteY3472" fmla="*/ 4446736 h 6179907"/>
              <a:gd name="connsiteX3473" fmla="*/ 1483278 w 6553494"/>
              <a:gd name="connsiteY3473" fmla="*/ 4450219 h 6179907"/>
              <a:gd name="connsiteX3474" fmla="*/ 1458384 w 6553494"/>
              <a:gd name="connsiteY3474" fmla="*/ 4454876 h 6179907"/>
              <a:gd name="connsiteX3475" fmla="*/ 1448816 w 6553494"/>
              <a:gd name="connsiteY3475" fmla="*/ 4502185 h 6179907"/>
              <a:gd name="connsiteX3476" fmla="*/ 1386616 w 6553494"/>
              <a:gd name="connsiteY3476" fmla="*/ 4497454 h 6179907"/>
              <a:gd name="connsiteX3477" fmla="*/ 1383925 w 6553494"/>
              <a:gd name="connsiteY3477" fmla="*/ 4471508 h 6179907"/>
              <a:gd name="connsiteX3478" fmla="*/ 1383201 w 6553494"/>
              <a:gd name="connsiteY3478" fmla="*/ 4470753 h 6179907"/>
              <a:gd name="connsiteX3479" fmla="*/ 1361361 w 6553494"/>
              <a:gd name="connsiteY3479" fmla="*/ 4469185 h 6179907"/>
              <a:gd name="connsiteX3480" fmla="*/ 1357910 w 6553494"/>
              <a:gd name="connsiteY3480" fmla="*/ 4470251 h 6179907"/>
              <a:gd name="connsiteX3481" fmla="*/ 1357909 w 6553494"/>
              <a:gd name="connsiteY3481" fmla="*/ 4502185 h 6179907"/>
              <a:gd name="connsiteX3482" fmla="*/ 1295712 w 6553494"/>
              <a:gd name="connsiteY3482" fmla="*/ 4492723 h 6179907"/>
              <a:gd name="connsiteX3483" fmla="*/ 1305280 w 6553494"/>
              <a:gd name="connsiteY3483" fmla="*/ 4469068 h 6179907"/>
              <a:gd name="connsiteX3484" fmla="*/ 1247867 w 6553494"/>
              <a:gd name="connsiteY3484" fmla="*/ 4464338 h 6179907"/>
              <a:gd name="connsiteX3485" fmla="*/ 1247867 w 6553494"/>
              <a:gd name="connsiteY3485" fmla="*/ 4426490 h 6179907"/>
              <a:gd name="connsiteX3486" fmla="*/ 1200022 w 6553494"/>
              <a:gd name="connsiteY3486" fmla="*/ 4407567 h 6179907"/>
              <a:gd name="connsiteX3487" fmla="*/ 1176100 w 6553494"/>
              <a:gd name="connsiteY3487" fmla="*/ 4360259 h 6179907"/>
              <a:gd name="connsiteX3488" fmla="*/ 1089980 w 6553494"/>
              <a:gd name="connsiteY3488" fmla="*/ 4331873 h 6179907"/>
              <a:gd name="connsiteX3489" fmla="*/ 1137824 w 6553494"/>
              <a:gd name="connsiteY3489" fmla="*/ 4308218 h 6179907"/>
              <a:gd name="connsiteX3490" fmla="*/ 1104333 w 6553494"/>
              <a:gd name="connsiteY3490" fmla="*/ 4227794 h 6179907"/>
              <a:gd name="connsiteX3491" fmla="*/ 1089981 w 6553494"/>
              <a:gd name="connsiteY3491" fmla="*/ 4137907 h 6179907"/>
              <a:gd name="connsiteX3492" fmla="*/ 1099548 w 6553494"/>
              <a:gd name="connsiteY3492" fmla="*/ 4048020 h 6179907"/>
              <a:gd name="connsiteX3493" fmla="*/ 1133040 w 6553494"/>
              <a:gd name="connsiteY3493" fmla="*/ 4057482 h 6179907"/>
              <a:gd name="connsiteX3494" fmla="*/ 1142609 w 6553494"/>
              <a:gd name="connsiteY3494" fmla="*/ 3991250 h 6179907"/>
              <a:gd name="connsiteX3495" fmla="*/ 1162345 w 6553494"/>
              <a:gd name="connsiteY3495" fmla="*/ 3990659 h 6179907"/>
              <a:gd name="connsiteX3496" fmla="*/ 1167209 w 6553494"/>
              <a:gd name="connsiteY3496" fmla="*/ 3989796 h 6179907"/>
              <a:gd name="connsiteX3497" fmla="*/ 1144405 w 6553494"/>
              <a:gd name="connsiteY3497" fmla="*/ 3957884 h 6179907"/>
              <a:gd name="connsiteX3498" fmla="*/ 1120907 w 6553494"/>
              <a:gd name="connsiteY3498" fmla="*/ 3939365 h 6179907"/>
              <a:gd name="connsiteX3499" fmla="*/ 1060609 w 6553494"/>
              <a:gd name="connsiteY3499" fmla="*/ 3791214 h 6179907"/>
              <a:gd name="connsiteX3500" fmla="*/ 1088984 w 6553494"/>
              <a:gd name="connsiteY3500" fmla="*/ 3829113 h 6179907"/>
              <a:gd name="connsiteX3501" fmla="*/ 1087211 w 6553494"/>
              <a:gd name="connsiteY3501" fmla="*/ 3811025 h 6179907"/>
              <a:gd name="connsiteX3502" fmla="*/ 1077450 w 6553494"/>
              <a:gd name="connsiteY3502" fmla="*/ 3784613 h 6179907"/>
              <a:gd name="connsiteX3503" fmla="*/ 1059515 w 6553494"/>
              <a:gd name="connsiteY3503" fmla="*/ 3788923 h 6179907"/>
              <a:gd name="connsiteX3504" fmla="*/ 1034777 w 6553494"/>
              <a:gd name="connsiteY3504" fmla="*/ 3811728 h 6179907"/>
              <a:gd name="connsiteX3505" fmla="*/ 1029617 w 6553494"/>
              <a:gd name="connsiteY3505" fmla="*/ 3821059 h 6179907"/>
              <a:gd name="connsiteX3506" fmla="*/ 974085 w 6553494"/>
              <a:gd name="connsiteY3506" fmla="*/ 3789902 h 6179907"/>
              <a:gd name="connsiteX3507" fmla="*/ 1052391 w 6553494"/>
              <a:gd name="connsiteY3507" fmla="*/ 3736015 h 6179907"/>
              <a:gd name="connsiteX3508" fmla="*/ 1063483 w 6553494"/>
              <a:gd name="connsiteY3508" fmla="*/ 3737446 h 6179907"/>
              <a:gd name="connsiteX3509" fmla="*/ 1060609 w 6553494"/>
              <a:gd name="connsiteY3509" fmla="*/ 3729197 h 6179907"/>
              <a:gd name="connsiteX3510" fmla="*/ 1046421 w 6553494"/>
              <a:gd name="connsiteY3510" fmla="*/ 3674072 h 6179907"/>
              <a:gd name="connsiteX3511" fmla="*/ 1014498 w 6553494"/>
              <a:gd name="connsiteY3511" fmla="*/ 3643064 h 6179907"/>
              <a:gd name="connsiteX3512" fmla="*/ 1018046 w 6553494"/>
              <a:gd name="connsiteY3512" fmla="*/ 3677517 h 6179907"/>
              <a:gd name="connsiteX3513" fmla="*/ 989670 w 6553494"/>
              <a:gd name="connsiteY3513" fmla="*/ 3605165 h 6179907"/>
              <a:gd name="connsiteX3514" fmla="*/ 989034 w 6553494"/>
              <a:gd name="connsiteY3514" fmla="*/ 3602650 h 6179907"/>
              <a:gd name="connsiteX3515" fmla="*/ 981345 w 6553494"/>
              <a:gd name="connsiteY3515" fmla="*/ 3599021 h 6179907"/>
              <a:gd name="connsiteX3516" fmla="*/ 969190 w 6553494"/>
              <a:gd name="connsiteY3516" fmla="*/ 3583014 h 6179907"/>
              <a:gd name="connsiteX3517" fmla="*/ 985504 w 6553494"/>
              <a:gd name="connsiteY3517" fmla="*/ 3575401 h 6179907"/>
              <a:gd name="connsiteX3518" fmla="*/ 982576 w 6553494"/>
              <a:gd name="connsiteY3518" fmla="*/ 3563820 h 6179907"/>
              <a:gd name="connsiteX3519" fmla="*/ 947106 w 6553494"/>
              <a:gd name="connsiteY3519" fmla="*/ 3401888 h 6179907"/>
              <a:gd name="connsiteX3520" fmla="*/ 946521 w 6553494"/>
              <a:gd name="connsiteY3520" fmla="*/ 3397437 h 6179907"/>
              <a:gd name="connsiteX3521" fmla="*/ 929028 w 6553494"/>
              <a:gd name="connsiteY3521" fmla="*/ 3405654 h 6179907"/>
              <a:gd name="connsiteX3522" fmla="*/ 889982 w 6553494"/>
              <a:gd name="connsiteY3522" fmla="*/ 3395450 h 6179907"/>
              <a:gd name="connsiteX3523" fmla="*/ 941896 w 6553494"/>
              <a:gd name="connsiteY3523" fmla="*/ 3381946 h 6179907"/>
              <a:gd name="connsiteX3524" fmla="*/ 944651 w 6553494"/>
              <a:gd name="connsiteY3524" fmla="*/ 3383203 h 6179907"/>
              <a:gd name="connsiteX3525" fmla="*/ 934270 w 6553494"/>
              <a:gd name="connsiteY3525" fmla="*/ 3304214 h 6179907"/>
              <a:gd name="connsiteX3526" fmla="*/ 917737 w 6553494"/>
              <a:gd name="connsiteY3526" fmla="*/ 3310004 h 6179907"/>
              <a:gd name="connsiteX3527" fmla="*/ 912954 w 6553494"/>
              <a:gd name="connsiteY3527" fmla="*/ 3343119 h 6179907"/>
              <a:gd name="connsiteX3528" fmla="*/ 865109 w 6553494"/>
              <a:gd name="connsiteY3528" fmla="*/ 3338388 h 6179907"/>
              <a:gd name="connsiteX3529" fmla="*/ 860325 w 6553494"/>
              <a:gd name="connsiteY3529" fmla="*/ 3380965 h 6179907"/>
              <a:gd name="connsiteX3530" fmla="*/ 831617 w 6553494"/>
              <a:gd name="connsiteY3530" fmla="*/ 3343119 h 6179907"/>
              <a:gd name="connsiteX3531" fmla="*/ 712007 w 6553494"/>
              <a:gd name="connsiteY3531" fmla="*/ 3310003 h 6179907"/>
              <a:gd name="connsiteX3532" fmla="*/ 678515 w 6553494"/>
              <a:gd name="connsiteY3532" fmla="*/ 3257963 h 6179907"/>
              <a:gd name="connsiteX3533" fmla="*/ 678515 w 6553494"/>
              <a:gd name="connsiteY3533" fmla="*/ 3116036 h 6179907"/>
              <a:gd name="connsiteX3534" fmla="*/ 673731 w 6553494"/>
              <a:gd name="connsiteY3534" fmla="*/ 3078190 h 6179907"/>
              <a:gd name="connsiteX3535" fmla="*/ 716791 w 6553494"/>
              <a:gd name="connsiteY3535" fmla="*/ 3059266 h 6179907"/>
              <a:gd name="connsiteX3536" fmla="*/ 712006 w 6553494"/>
              <a:gd name="connsiteY3536" fmla="*/ 3026150 h 6179907"/>
              <a:gd name="connsiteX3537" fmla="*/ 845972 w 6553494"/>
              <a:gd name="connsiteY3537" fmla="*/ 3002496 h 6179907"/>
              <a:gd name="connsiteX3538" fmla="*/ 893815 w 6553494"/>
              <a:gd name="connsiteY3538" fmla="*/ 2969379 h 6179907"/>
              <a:gd name="connsiteX3539" fmla="*/ 888622 w 6553494"/>
              <a:gd name="connsiteY3539" fmla="*/ 2960976 h 6179907"/>
              <a:gd name="connsiteX3540" fmla="*/ 878195 w 6553494"/>
              <a:gd name="connsiteY3540" fmla="*/ 2961132 h 6179907"/>
              <a:gd name="connsiteX3541" fmla="*/ 879147 w 6553494"/>
              <a:gd name="connsiteY3541" fmla="*/ 2942708 h 6179907"/>
              <a:gd name="connsiteX3542" fmla="*/ 874679 w 6553494"/>
              <a:gd name="connsiteY3542" fmla="*/ 2926802 h 6179907"/>
              <a:gd name="connsiteX3543" fmla="*/ 855539 w 6553494"/>
              <a:gd name="connsiteY3543" fmla="*/ 2926802 h 6179907"/>
              <a:gd name="connsiteX3544" fmla="*/ 860324 w 6553494"/>
              <a:gd name="connsiteY3544" fmla="*/ 2893686 h 6179907"/>
              <a:gd name="connsiteX3545" fmla="*/ 869894 w 6553494"/>
              <a:gd name="connsiteY3545" fmla="*/ 2898417 h 6179907"/>
              <a:gd name="connsiteX3546" fmla="*/ 865110 w 6553494"/>
              <a:gd name="connsiteY3546" fmla="*/ 2851107 h 6179907"/>
              <a:gd name="connsiteX3547" fmla="*/ 893816 w 6553494"/>
              <a:gd name="connsiteY3547" fmla="*/ 2780143 h 6179907"/>
              <a:gd name="connsiteX3548" fmla="*/ 935657 w 6553494"/>
              <a:gd name="connsiteY3548" fmla="*/ 2752562 h 6179907"/>
              <a:gd name="connsiteX3549" fmla="*/ 936466 w 6553494"/>
              <a:gd name="connsiteY3549" fmla="*/ 2740378 h 6179907"/>
              <a:gd name="connsiteX3550" fmla="*/ 939178 w 6553494"/>
              <a:gd name="connsiteY3550" fmla="*/ 2702623 h 6179907"/>
              <a:gd name="connsiteX3551" fmla="*/ 917795 w 6553494"/>
              <a:gd name="connsiteY3551" fmla="*/ 2691582 h 6179907"/>
              <a:gd name="connsiteX3552" fmla="*/ 904701 w 6553494"/>
              <a:gd name="connsiteY3552" fmla="*/ 2652366 h 6179907"/>
              <a:gd name="connsiteX3553" fmla="*/ 933865 w 6553494"/>
              <a:gd name="connsiteY3553" fmla="*/ 2675539 h 6179907"/>
              <a:gd name="connsiteX3554" fmla="*/ 940278 w 6553494"/>
              <a:gd name="connsiteY3554" fmla="*/ 2687309 h 6179907"/>
              <a:gd name="connsiteX3555" fmla="*/ 940456 w 6553494"/>
              <a:gd name="connsiteY3555" fmla="*/ 2684822 h 6179907"/>
              <a:gd name="connsiteX3556" fmla="*/ 945026 w 6553494"/>
              <a:gd name="connsiteY3556" fmla="*/ 2637770 h 6179907"/>
              <a:gd name="connsiteX3557" fmla="*/ 905896 w 6553494"/>
              <a:gd name="connsiteY3557" fmla="*/ 2617951 h 6179907"/>
              <a:gd name="connsiteX3558" fmla="*/ 879594 w 6553494"/>
              <a:gd name="connsiteY3558" fmla="*/ 2586777 h 6179907"/>
              <a:gd name="connsiteX3559" fmla="*/ 902831 w 6553494"/>
              <a:gd name="connsiteY3559" fmla="*/ 2576999 h 6179907"/>
              <a:gd name="connsiteX3560" fmla="*/ 945115 w 6553494"/>
              <a:gd name="connsiteY3560" fmla="*/ 2601069 h 6179907"/>
              <a:gd name="connsiteX3561" fmla="*/ 949833 w 6553494"/>
              <a:gd name="connsiteY3561" fmla="*/ 2610882 h 6179907"/>
              <a:gd name="connsiteX3562" fmla="*/ 954201 w 6553494"/>
              <a:gd name="connsiteY3562" fmla="*/ 2602133 h 6179907"/>
              <a:gd name="connsiteX3563" fmla="*/ 961295 w 6553494"/>
              <a:gd name="connsiteY3563" fmla="*/ 2575000 h 6179907"/>
              <a:gd name="connsiteX3564" fmla="*/ 971936 w 6553494"/>
              <a:gd name="connsiteY3564" fmla="*/ 2512983 h 6179907"/>
              <a:gd name="connsiteX3565" fmla="*/ 971936 w 6553494"/>
              <a:gd name="connsiteY3565" fmla="*/ 2516429 h 6179907"/>
              <a:gd name="connsiteX3566" fmla="*/ 986123 w 6553494"/>
              <a:gd name="connsiteY3566" fmla="*/ 2447522 h 6179907"/>
              <a:gd name="connsiteX3567" fmla="*/ 989670 w 6553494"/>
              <a:gd name="connsiteY3567" fmla="*/ 2447522 h 6179907"/>
              <a:gd name="connsiteX3568" fmla="*/ 989670 w 6553494"/>
              <a:gd name="connsiteY3568" fmla="*/ 2461303 h 6179907"/>
              <a:gd name="connsiteX3569" fmla="*/ 979029 w 6553494"/>
              <a:gd name="connsiteY3569" fmla="*/ 2509538 h 6179907"/>
              <a:gd name="connsiteX3570" fmla="*/ 979029 w 6553494"/>
              <a:gd name="connsiteY3570" fmla="*/ 2516429 h 6179907"/>
              <a:gd name="connsiteX3571" fmla="*/ 968388 w 6553494"/>
              <a:gd name="connsiteY3571" fmla="*/ 2568109 h 6179907"/>
              <a:gd name="connsiteX3572" fmla="*/ 961295 w 6553494"/>
              <a:gd name="connsiteY3572" fmla="*/ 2633572 h 6179907"/>
              <a:gd name="connsiteX3573" fmla="*/ 954201 w 6553494"/>
              <a:gd name="connsiteY3573" fmla="*/ 2705924 h 6179907"/>
              <a:gd name="connsiteX3574" fmla="*/ 957747 w 6553494"/>
              <a:gd name="connsiteY3574" fmla="*/ 2709370 h 6179907"/>
              <a:gd name="connsiteX3575" fmla="*/ 964841 w 6553494"/>
              <a:gd name="connsiteY3575" fmla="*/ 2702479 h 6179907"/>
              <a:gd name="connsiteX3576" fmla="*/ 971936 w 6553494"/>
              <a:gd name="connsiteY3576" fmla="*/ 2678361 h 6179907"/>
              <a:gd name="connsiteX3577" fmla="*/ 986123 w 6553494"/>
              <a:gd name="connsiteY3577" fmla="*/ 2595673 h 6179907"/>
              <a:gd name="connsiteX3578" fmla="*/ 993216 w 6553494"/>
              <a:gd name="connsiteY3578" fmla="*/ 2543992 h 6179907"/>
              <a:gd name="connsiteX3579" fmla="*/ 1007405 w 6553494"/>
              <a:gd name="connsiteY3579" fmla="*/ 2488867 h 6179907"/>
              <a:gd name="connsiteX3580" fmla="*/ 1010951 w 6553494"/>
              <a:gd name="connsiteY3580" fmla="*/ 2461303 h 6179907"/>
              <a:gd name="connsiteX3581" fmla="*/ 1028686 w 6553494"/>
              <a:gd name="connsiteY3581" fmla="*/ 2395842 h 6179907"/>
              <a:gd name="connsiteX3582" fmla="*/ 1043920 w 6553494"/>
              <a:gd name="connsiteY3582" fmla="*/ 2342168 h 6179907"/>
              <a:gd name="connsiteX3583" fmla="*/ 1041032 w 6553494"/>
              <a:gd name="connsiteY3583" fmla="*/ 2338832 h 6179907"/>
              <a:gd name="connsiteX3584" fmla="*/ 1038965 w 6553494"/>
              <a:gd name="connsiteY3584" fmla="*/ 2323978 h 6179907"/>
              <a:gd name="connsiteX3585" fmla="*/ 1048627 w 6553494"/>
              <a:gd name="connsiteY3585" fmla="*/ 2325586 h 6179907"/>
              <a:gd name="connsiteX3586" fmla="*/ 1050418 w 6553494"/>
              <a:gd name="connsiteY3586" fmla="*/ 2319276 h 6179907"/>
              <a:gd name="connsiteX3587" fmla="*/ 1036326 w 6553494"/>
              <a:gd name="connsiteY3587" fmla="*/ 2310216 h 6179907"/>
              <a:gd name="connsiteX3588" fmla="*/ 1007684 w 6553494"/>
              <a:gd name="connsiteY3588" fmla="*/ 2294815 h 6179907"/>
              <a:gd name="connsiteX3589" fmla="*/ 1030737 w 6553494"/>
              <a:gd name="connsiteY3589" fmla="*/ 2287217 h 6179907"/>
              <a:gd name="connsiteX3590" fmla="*/ 1058206 w 6553494"/>
              <a:gd name="connsiteY3590" fmla="*/ 2294096 h 6179907"/>
              <a:gd name="connsiteX3591" fmla="*/ 1076253 w 6553494"/>
              <a:gd name="connsiteY3591" fmla="*/ 2242644 h 6179907"/>
              <a:gd name="connsiteX3592" fmla="*/ 1068806 w 6553494"/>
              <a:gd name="connsiteY3592" fmla="*/ 2243853 h 6179907"/>
              <a:gd name="connsiteX3593" fmla="*/ 1051973 w 6553494"/>
              <a:gd name="connsiteY3593" fmla="*/ 2245005 h 6179907"/>
              <a:gd name="connsiteX3594" fmla="*/ 1042352 w 6553494"/>
              <a:gd name="connsiteY3594" fmla="*/ 2226568 h 6179907"/>
              <a:gd name="connsiteX3595" fmla="*/ 1065800 w 6553494"/>
              <a:gd name="connsiteY3595" fmla="*/ 2217348 h 6179907"/>
              <a:gd name="connsiteX3596" fmla="*/ 1078200 w 6553494"/>
              <a:gd name="connsiteY3596" fmla="*/ 2223974 h 6179907"/>
              <a:gd name="connsiteX3597" fmla="*/ 1081155 w 6553494"/>
              <a:gd name="connsiteY3597" fmla="*/ 2228666 h 6179907"/>
              <a:gd name="connsiteX3598" fmla="*/ 1086236 w 6553494"/>
              <a:gd name="connsiteY3598" fmla="*/ 2214181 h 6179907"/>
              <a:gd name="connsiteX3599" fmla="*/ 1076382 w 6553494"/>
              <a:gd name="connsiteY3599" fmla="*/ 2218635 h 6179907"/>
              <a:gd name="connsiteX3600" fmla="*/ 1020847 w 6553494"/>
              <a:gd name="connsiteY3600" fmla="*/ 2194218 h 6179907"/>
              <a:gd name="connsiteX3601" fmla="*/ 1036907 w 6553494"/>
              <a:gd name="connsiteY3601" fmla="*/ 2187621 h 6179907"/>
              <a:gd name="connsiteX3602" fmla="*/ 1078446 w 6553494"/>
              <a:gd name="connsiteY3602" fmla="*/ 2202269 h 6179907"/>
              <a:gd name="connsiteX3603" fmla="*/ 1087879 w 6553494"/>
              <a:gd name="connsiteY3603" fmla="*/ 2209497 h 6179907"/>
              <a:gd name="connsiteX3604" fmla="*/ 1088711 w 6553494"/>
              <a:gd name="connsiteY3604" fmla="*/ 2207126 h 6179907"/>
              <a:gd name="connsiteX3605" fmla="*/ 1085640 w 6553494"/>
              <a:gd name="connsiteY3605" fmla="*/ 2193724 h 6179907"/>
              <a:gd name="connsiteX3606" fmla="*/ 1092022 w 6553494"/>
              <a:gd name="connsiteY3606" fmla="*/ 2194540 h 6179907"/>
              <a:gd name="connsiteX3607" fmla="*/ 1092531 w 6553494"/>
              <a:gd name="connsiteY3607" fmla="*/ 2192564 h 6179907"/>
              <a:gd name="connsiteX3608" fmla="*/ 1124751 w 6553494"/>
              <a:gd name="connsiteY3608" fmla="*/ 2118440 h 6179907"/>
              <a:gd name="connsiteX3609" fmla="*/ 1124668 w 6553494"/>
              <a:gd name="connsiteY3609" fmla="*/ 2118436 h 6179907"/>
              <a:gd name="connsiteX3610" fmla="*/ 1087605 w 6553494"/>
              <a:gd name="connsiteY3610" fmla="*/ 1992477 h 6179907"/>
              <a:gd name="connsiteX3611" fmla="*/ 1153413 w 6553494"/>
              <a:gd name="connsiteY3611" fmla="*/ 1899787 h 6179907"/>
              <a:gd name="connsiteX3612" fmla="*/ 1205137 w 6553494"/>
              <a:gd name="connsiteY3612" fmla="*/ 1896711 h 6179907"/>
              <a:gd name="connsiteX3613" fmla="*/ 1233991 w 6553494"/>
              <a:gd name="connsiteY3613" fmla="*/ 1892645 h 6179907"/>
              <a:gd name="connsiteX3614" fmla="*/ 1231983 w 6553494"/>
              <a:gd name="connsiteY3614" fmla="*/ 1888935 h 6179907"/>
              <a:gd name="connsiteX3615" fmla="*/ 1237167 w 6553494"/>
              <a:gd name="connsiteY3615" fmla="*/ 1879987 h 6179907"/>
              <a:gd name="connsiteX3616" fmla="*/ 1241911 w 6553494"/>
              <a:gd name="connsiteY3616" fmla="*/ 1882001 h 6179907"/>
              <a:gd name="connsiteX3617" fmla="*/ 1255857 w 6553494"/>
              <a:gd name="connsiteY3617" fmla="*/ 1865579 h 6179907"/>
              <a:gd name="connsiteX3618" fmla="*/ 1271208 w 6553494"/>
              <a:gd name="connsiteY3618" fmla="*/ 1842861 h 6179907"/>
              <a:gd name="connsiteX3619" fmla="*/ 1271237 w 6553494"/>
              <a:gd name="connsiteY3619" fmla="*/ 1842807 h 6179907"/>
              <a:gd name="connsiteX3620" fmla="*/ 1237231 w 6553494"/>
              <a:gd name="connsiteY3620" fmla="*/ 1812228 h 6179907"/>
              <a:gd name="connsiteX3621" fmla="*/ 1261742 w 6553494"/>
              <a:gd name="connsiteY3621" fmla="*/ 1810364 h 6179907"/>
              <a:gd name="connsiteX3622" fmla="*/ 1279582 w 6553494"/>
              <a:gd name="connsiteY3622" fmla="*/ 1818931 h 6179907"/>
              <a:gd name="connsiteX3623" fmla="*/ 1283020 w 6553494"/>
              <a:gd name="connsiteY3623" fmla="*/ 1821042 h 6179907"/>
              <a:gd name="connsiteX3624" fmla="*/ 1298253 w 6553494"/>
              <a:gd name="connsiteY3624" fmla="*/ 1792903 h 6179907"/>
              <a:gd name="connsiteX3625" fmla="*/ 1298330 w 6553494"/>
              <a:gd name="connsiteY3625" fmla="*/ 1792814 h 6179907"/>
              <a:gd name="connsiteX3626" fmla="*/ 1283212 w 6553494"/>
              <a:gd name="connsiteY3626" fmla="*/ 1797143 h 6179907"/>
              <a:gd name="connsiteX3627" fmla="*/ 1229352 w 6553494"/>
              <a:gd name="connsiteY3627" fmla="*/ 1748528 h 6179907"/>
              <a:gd name="connsiteX3628" fmla="*/ 1246852 w 6553494"/>
              <a:gd name="connsiteY3628" fmla="*/ 1745151 h 6179907"/>
              <a:gd name="connsiteX3629" fmla="*/ 1277786 w 6553494"/>
              <a:gd name="connsiteY3629" fmla="*/ 1766674 h 6179907"/>
              <a:gd name="connsiteX3630" fmla="*/ 1300576 w 6553494"/>
              <a:gd name="connsiteY3630" fmla="*/ 1790195 h 6179907"/>
              <a:gd name="connsiteX3631" fmla="*/ 1326818 w 6553494"/>
              <a:gd name="connsiteY3631" fmla="*/ 1759606 h 6179907"/>
              <a:gd name="connsiteX3632" fmla="*/ 1315908 w 6553494"/>
              <a:gd name="connsiteY3632" fmla="*/ 1758171 h 6179907"/>
              <a:gd name="connsiteX3633" fmla="*/ 1321574 w 6553494"/>
              <a:gd name="connsiteY3633" fmla="*/ 1739968 h 6179907"/>
              <a:gd name="connsiteX3634" fmla="*/ 1331529 w 6553494"/>
              <a:gd name="connsiteY3634" fmla="*/ 1744593 h 6179907"/>
              <a:gd name="connsiteX3635" fmla="*/ 1332979 w 6553494"/>
              <a:gd name="connsiteY3635" fmla="*/ 1752425 h 6179907"/>
              <a:gd name="connsiteX3636" fmla="*/ 1333722 w 6553494"/>
              <a:gd name="connsiteY3636" fmla="*/ 1751558 h 6179907"/>
              <a:gd name="connsiteX3637" fmla="*/ 1347911 w 6553494"/>
              <a:gd name="connsiteY3637" fmla="*/ 1720550 h 6179907"/>
              <a:gd name="connsiteX3638" fmla="*/ 1363208 w 6553494"/>
              <a:gd name="connsiteY3638" fmla="*/ 1696059 h 6179907"/>
              <a:gd name="connsiteX3639" fmla="*/ 1357962 w 6553494"/>
              <a:gd name="connsiteY3639" fmla="*/ 1674620 h 6179907"/>
              <a:gd name="connsiteX3640" fmla="*/ 1358253 w 6553494"/>
              <a:gd name="connsiteY3640" fmla="*/ 1673984 h 6179907"/>
              <a:gd name="connsiteX3641" fmla="*/ 1357646 w 6553494"/>
              <a:gd name="connsiteY3641" fmla="*/ 1673144 h 6179907"/>
              <a:gd name="connsiteX3642" fmla="*/ 1355004 w 6553494"/>
              <a:gd name="connsiteY3642" fmla="*/ 1676191 h 6179907"/>
              <a:gd name="connsiteX3643" fmla="*/ 1333722 w 6553494"/>
              <a:gd name="connsiteY3643" fmla="*/ 1703323 h 6179907"/>
              <a:gd name="connsiteX3644" fmla="*/ 1323488 w 6553494"/>
              <a:gd name="connsiteY3644" fmla="*/ 1716578 h 6179907"/>
              <a:gd name="connsiteX3645" fmla="*/ 1330067 w 6553494"/>
              <a:gd name="connsiteY3645" fmla="*/ 1720680 h 6179907"/>
              <a:gd name="connsiteX3646" fmla="*/ 1316270 w 6553494"/>
              <a:gd name="connsiteY3646" fmla="*/ 1739477 h 6179907"/>
              <a:gd name="connsiteX3647" fmla="*/ 1309607 w 6553494"/>
              <a:gd name="connsiteY3647" fmla="*/ 1736392 h 6179907"/>
              <a:gd name="connsiteX3648" fmla="*/ 1308894 w 6553494"/>
              <a:gd name="connsiteY3648" fmla="*/ 1737777 h 6179907"/>
              <a:gd name="connsiteX3649" fmla="*/ 1307564 w 6553494"/>
              <a:gd name="connsiteY3649" fmla="*/ 1735623 h 6179907"/>
              <a:gd name="connsiteX3650" fmla="*/ 1307608 w 6553494"/>
              <a:gd name="connsiteY3650" fmla="*/ 1735466 h 6179907"/>
              <a:gd name="connsiteX3651" fmla="*/ 1305538 w 6553494"/>
              <a:gd name="connsiteY3651" fmla="*/ 1734507 h 6179907"/>
              <a:gd name="connsiteX3652" fmla="*/ 1310712 w 6553494"/>
              <a:gd name="connsiteY3652" fmla="*/ 1722435 h 6179907"/>
              <a:gd name="connsiteX3653" fmla="*/ 1317409 w 6553494"/>
              <a:gd name="connsiteY3653" fmla="*/ 1718479 h 6179907"/>
              <a:gd name="connsiteX3654" fmla="*/ 1330176 w 6553494"/>
              <a:gd name="connsiteY3654" fmla="*/ 1699877 h 6179907"/>
              <a:gd name="connsiteX3655" fmla="*/ 1330176 w 6553494"/>
              <a:gd name="connsiteY3655" fmla="*/ 1696432 h 6179907"/>
              <a:gd name="connsiteX3656" fmla="*/ 1350874 w 6553494"/>
              <a:gd name="connsiteY3656" fmla="*/ 1663762 h 6179907"/>
              <a:gd name="connsiteX3657" fmla="*/ 1350690 w 6553494"/>
              <a:gd name="connsiteY3657" fmla="*/ 1663507 h 6179907"/>
              <a:gd name="connsiteX3658" fmla="*/ 1352416 w 6553494"/>
              <a:gd name="connsiteY3658" fmla="*/ 1661327 h 6179907"/>
              <a:gd name="connsiteX3659" fmla="*/ 1372766 w 6553494"/>
              <a:gd name="connsiteY3659" fmla="*/ 1629205 h 6179907"/>
              <a:gd name="connsiteX3660" fmla="*/ 1372254 w 6553494"/>
              <a:gd name="connsiteY3660" fmla="*/ 1623486 h 6179907"/>
              <a:gd name="connsiteX3661" fmla="*/ 1360948 w 6553494"/>
              <a:gd name="connsiteY3661" fmla="*/ 1607817 h 6179907"/>
              <a:gd name="connsiteX3662" fmla="*/ 1381441 w 6553494"/>
              <a:gd name="connsiteY3662" fmla="*/ 1600363 h 6179907"/>
              <a:gd name="connsiteX3663" fmla="*/ 1392265 w 6553494"/>
              <a:gd name="connsiteY3663" fmla="*/ 1600371 h 6179907"/>
              <a:gd name="connsiteX3664" fmla="*/ 1412433 w 6553494"/>
              <a:gd name="connsiteY3664" fmla="*/ 1575883 h 6179907"/>
              <a:gd name="connsiteX3665" fmla="*/ 1413760 w 6553494"/>
              <a:gd name="connsiteY3665" fmla="*/ 1567139 h 6179907"/>
              <a:gd name="connsiteX3666" fmla="*/ 1440105 w 6553494"/>
              <a:gd name="connsiteY3666" fmla="*/ 1534845 h 6179907"/>
              <a:gd name="connsiteX3667" fmla="*/ 1449350 w 6553494"/>
              <a:gd name="connsiteY3667" fmla="*/ 1536299 h 6179907"/>
              <a:gd name="connsiteX3668" fmla="*/ 1461412 w 6553494"/>
              <a:gd name="connsiteY3668" fmla="*/ 1524163 h 6179907"/>
              <a:gd name="connsiteX3669" fmla="*/ 1482694 w 6553494"/>
              <a:gd name="connsiteY3669" fmla="*/ 1500046 h 6179907"/>
              <a:gd name="connsiteX3670" fmla="*/ 1495120 w 6553494"/>
              <a:gd name="connsiteY3670" fmla="*/ 1488501 h 6179907"/>
              <a:gd name="connsiteX3671" fmla="*/ 1480509 w 6553494"/>
              <a:gd name="connsiteY3671" fmla="*/ 1487851 h 6179907"/>
              <a:gd name="connsiteX3672" fmla="*/ 1500185 w 6553494"/>
              <a:gd name="connsiteY3672" fmla="*/ 1474193 h 6179907"/>
              <a:gd name="connsiteX3673" fmla="*/ 1497676 w 6553494"/>
              <a:gd name="connsiteY3673" fmla="*/ 1486126 h 6179907"/>
              <a:gd name="connsiteX3674" fmla="*/ 1510181 w 6553494"/>
              <a:gd name="connsiteY3674" fmla="*/ 1474508 h 6179907"/>
              <a:gd name="connsiteX3675" fmla="*/ 1506823 w 6553494"/>
              <a:gd name="connsiteY3675" fmla="*/ 1472651 h 6179907"/>
              <a:gd name="connsiteX3676" fmla="*/ 1517893 w 6553494"/>
              <a:gd name="connsiteY3676" fmla="*/ 1455567 h 6179907"/>
              <a:gd name="connsiteX3677" fmla="*/ 1535527 w 6553494"/>
              <a:gd name="connsiteY3677" fmla="*/ 1450958 h 6179907"/>
              <a:gd name="connsiteX3678" fmla="*/ 1539783 w 6553494"/>
              <a:gd name="connsiteY3678" fmla="*/ 1447003 h 6179907"/>
              <a:gd name="connsiteX3679" fmla="*/ 1537732 w 6553494"/>
              <a:gd name="connsiteY3679" fmla="*/ 1443346 h 6179907"/>
              <a:gd name="connsiteX3680" fmla="*/ 1497086 w 6553494"/>
              <a:gd name="connsiteY3680" fmla="*/ 1427417 h 6179907"/>
              <a:gd name="connsiteX3681" fmla="*/ 1523316 w 6553494"/>
              <a:gd name="connsiteY3681" fmla="*/ 1371212 h 6179907"/>
              <a:gd name="connsiteX3682" fmla="*/ 1561188 w 6553494"/>
              <a:gd name="connsiteY3682" fmla="*/ 1372898 h 6179907"/>
              <a:gd name="connsiteX3683" fmla="*/ 1529328 w 6553494"/>
              <a:gd name="connsiteY3683" fmla="*/ 1342792 h 6179907"/>
              <a:gd name="connsiteX3684" fmla="*/ 1565240 w 6553494"/>
              <a:gd name="connsiteY3684" fmla="*/ 1282237 h 6179907"/>
              <a:gd name="connsiteX3685" fmla="*/ 1588058 w 6553494"/>
              <a:gd name="connsiteY3685" fmla="*/ 1302378 h 6179907"/>
              <a:gd name="connsiteX3686" fmla="*/ 1593335 w 6553494"/>
              <a:gd name="connsiteY3686" fmla="*/ 1258910 h 6179907"/>
              <a:gd name="connsiteX3687" fmla="*/ 1595083 w 6553494"/>
              <a:gd name="connsiteY3687" fmla="*/ 1257514 h 6179907"/>
              <a:gd name="connsiteX3688" fmla="*/ 1590498 w 6553494"/>
              <a:gd name="connsiteY3688" fmla="*/ 1254588 h 6179907"/>
              <a:gd name="connsiteX3689" fmla="*/ 1588389 w 6553494"/>
              <a:gd name="connsiteY3689" fmla="*/ 1228785 h 6179907"/>
              <a:gd name="connsiteX3690" fmla="*/ 1598638 w 6553494"/>
              <a:gd name="connsiteY3690" fmla="*/ 1225558 h 6179907"/>
              <a:gd name="connsiteX3691" fmla="*/ 1609955 w 6553494"/>
              <a:gd name="connsiteY3691" fmla="*/ 1228369 h 6179907"/>
              <a:gd name="connsiteX3692" fmla="*/ 1605189 w 6553494"/>
              <a:gd name="connsiteY3692" fmla="*/ 1207022 h 6179907"/>
              <a:gd name="connsiteX3693" fmla="*/ 1617242 w 6553494"/>
              <a:gd name="connsiteY3693" fmla="*/ 1187335 h 6179907"/>
              <a:gd name="connsiteX3694" fmla="*/ 1642376 w 6553494"/>
              <a:gd name="connsiteY3694" fmla="*/ 1231888 h 6179907"/>
              <a:gd name="connsiteX3695" fmla="*/ 1625649 w 6553494"/>
              <a:gd name="connsiteY3695" fmla="*/ 1231506 h 6179907"/>
              <a:gd name="connsiteX3696" fmla="*/ 1636623 w 6553494"/>
              <a:gd name="connsiteY3696" fmla="*/ 1233475 h 6179907"/>
              <a:gd name="connsiteX3697" fmla="*/ 1631390 w 6553494"/>
              <a:gd name="connsiteY3697" fmla="*/ 1252212 h 6179907"/>
              <a:gd name="connsiteX3698" fmla="*/ 1631801 w 6553494"/>
              <a:gd name="connsiteY3698" fmla="*/ 1252331 h 6179907"/>
              <a:gd name="connsiteX3699" fmla="*/ 1646787 w 6553494"/>
              <a:gd name="connsiteY3699" fmla="*/ 1261963 h 6179907"/>
              <a:gd name="connsiteX3700" fmla="*/ 1681844 w 6553494"/>
              <a:gd name="connsiteY3700" fmla="*/ 1220495 h 6179907"/>
              <a:gd name="connsiteX3701" fmla="*/ 1739082 w 6553494"/>
              <a:gd name="connsiteY3701" fmla="*/ 1213481 h 6179907"/>
              <a:gd name="connsiteX3702" fmla="*/ 1804037 w 6553494"/>
              <a:gd name="connsiteY3702" fmla="*/ 1139875 h 6179907"/>
              <a:gd name="connsiteX3703" fmla="*/ 1806214 w 6553494"/>
              <a:gd name="connsiteY3703" fmla="*/ 1197345 h 6179907"/>
              <a:gd name="connsiteX3704" fmla="*/ 1838992 w 6553494"/>
              <a:gd name="connsiteY3704" fmla="*/ 1188236 h 6179907"/>
              <a:gd name="connsiteX3705" fmla="*/ 1883498 w 6553494"/>
              <a:gd name="connsiteY3705" fmla="*/ 1155510 h 6179907"/>
              <a:gd name="connsiteX3706" fmla="*/ 1897686 w 6553494"/>
              <a:gd name="connsiteY3706" fmla="*/ 1155510 h 6179907"/>
              <a:gd name="connsiteX3707" fmla="*/ 1931195 w 6553494"/>
              <a:gd name="connsiteY3707" fmla="*/ 1131171 h 6179907"/>
              <a:gd name="connsiteX3708" fmla="*/ 1915898 w 6553494"/>
              <a:gd name="connsiteY3708" fmla="*/ 1100091 h 6179907"/>
              <a:gd name="connsiteX3709" fmla="*/ 1903339 w 6553494"/>
              <a:gd name="connsiteY3709" fmla="*/ 1024988 h 6179907"/>
              <a:gd name="connsiteX3710" fmla="*/ 1936830 w 6553494"/>
              <a:gd name="connsiteY3710" fmla="*/ 1006065 h 6179907"/>
              <a:gd name="connsiteX3711" fmla="*/ 1927261 w 6553494"/>
              <a:gd name="connsiteY3711" fmla="*/ 972949 h 6179907"/>
              <a:gd name="connsiteX3712" fmla="*/ 1903339 w 6553494"/>
              <a:gd name="connsiteY3712" fmla="*/ 949293 h 6179907"/>
              <a:gd name="connsiteX3713" fmla="*/ 1893770 w 6553494"/>
              <a:gd name="connsiteY3713" fmla="*/ 944564 h 6179907"/>
              <a:gd name="connsiteX3714" fmla="*/ 1922477 w 6553494"/>
              <a:gd name="connsiteY3714" fmla="*/ 887793 h 6179907"/>
              <a:gd name="connsiteX3715" fmla="*/ 1979890 w 6553494"/>
              <a:gd name="connsiteY3715" fmla="*/ 963487 h 6179907"/>
              <a:gd name="connsiteX3716" fmla="*/ 1979891 w 6553494"/>
              <a:gd name="connsiteY3716" fmla="*/ 1006065 h 6179907"/>
              <a:gd name="connsiteX3717" fmla="*/ 2027735 w 6553494"/>
              <a:gd name="connsiteY3717" fmla="*/ 982411 h 6179907"/>
              <a:gd name="connsiteX3718" fmla="*/ 2040294 w 6553494"/>
              <a:gd name="connsiteY3718" fmla="*/ 1046868 h 6179907"/>
              <a:gd name="connsiteX3719" fmla="*/ 2011967 w 6553494"/>
              <a:gd name="connsiteY3719" fmla="*/ 1073023 h 6179907"/>
              <a:gd name="connsiteX3720" fmla="*/ 2036903 w 6553494"/>
              <a:gd name="connsiteY3720" fmla="*/ 1054733 h 6179907"/>
              <a:gd name="connsiteX3721" fmla="*/ 2085673 w 6553494"/>
              <a:gd name="connsiteY3721" fmla="*/ 1028031 h 6179907"/>
              <a:gd name="connsiteX3722" fmla="*/ 2106955 w 6553494"/>
              <a:gd name="connsiteY3722" fmla="*/ 1024586 h 6179907"/>
              <a:gd name="connsiteX3723" fmla="*/ 2164626 w 6553494"/>
              <a:gd name="connsiteY3723" fmla="*/ 994242 h 6179907"/>
              <a:gd name="connsiteX3724" fmla="*/ 2150424 w 6553494"/>
              <a:gd name="connsiteY3724" fmla="*/ 990878 h 6179907"/>
              <a:gd name="connsiteX3725" fmla="*/ 2118473 w 6553494"/>
              <a:gd name="connsiteY3725" fmla="*/ 955280 h 6179907"/>
              <a:gd name="connsiteX3726" fmla="*/ 2161787 w 6553494"/>
              <a:gd name="connsiteY3726" fmla="*/ 970097 h 6179907"/>
              <a:gd name="connsiteX3727" fmla="*/ 2174625 w 6553494"/>
              <a:gd name="connsiteY3727" fmla="*/ 976200 h 6179907"/>
              <a:gd name="connsiteX3728" fmla="*/ 2176709 w 6553494"/>
              <a:gd name="connsiteY3728" fmla="*/ 970012 h 6179907"/>
              <a:gd name="connsiteX3729" fmla="*/ 2178489 w 6553494"/>
              <a:gd name="connsiteY3729" fmla="*/ 978038 h 6179907"/>
              <a:gd name="connsiteX3730" fmla="*/ 2185007 w 6553494"/>
              <a:gd name="connsiteY3730" fmla="*/ 981137 h 6179907"/>
              <a:gd name="connsiteX3731" fmla="*/ 2180838 w 6553494"/>
              <a:gd name="connsiteY3731" fmla="*/ 968217 h 6179907"/>
              <a:gd name="connsiteX3732" fmla="*/ 2204760 w 6553494"/>
              <a:gd name="connsiteY3732" fmla="*/ 949295 h 6179907"/>
              <a:gd name="connsiteX3733" fmla="*/ 2204760 w 6553494"/>
              <a:gd name="connsiteY3733" fmla="*/ 916177 h 6179907"/>
              <a:gd name="connsiteX3734" fmla="*/ 2314803 w 6553494"/>
              <a:gd name="connsiteY3734" fmla="*/ 873599 h 6179907"/>
              <a:gd name="connsiteX3735" fmla="*/ 2348295 w 6553494"/>
              <a:gd name="connsiteY3735" fmla="*/ 859408 h 6179907"/>
              <a:gd name="connsiteX3736" fmla="*/ 2372216 w 6553494"/>
              <a:gd name="connsiteY3736" fmla="*/ 883061 h 6179907"/>
              <a:gd name="connsiteX3737" fmla="*/ 2396138 w 6553494"/>
              <a:gd name="connsiteY3737" fmla="*/ 868869 h 6179907"/>
              <a:gd name="connsiteX3738" fmla="*/ 2406104 w 6553494"/>
              <a:gd name="connsiteY3738" fmla="*/ 886113 h 6179907"/>
              <a:gd name="connsiteX3739" fmla="*/ 2422632 w 6553494"/>
              <a:gd name="connsiteY3739" fmla="*/ 879881 h 6179907"/>
              <a:gd name="connsiteX3740" fmla="*/ 2495345 w 6553494"/>
              <a:gd name="connsiteY3740" fmla="*/ 853609 h 6179907"/>
              <a:gd name="connsiteX3741" fmla="*/ 2538826 w 6553494"/>
              <a:gd name="connsiteY3741" fmla="*/ 833396 h 6179907"/>
              <a:gd name="connsiteX3742" fmla="*/ 2565759 w 6553494"/>
              <a:gd name="connsiteY3742" fmla="*/ 809058 h 6179907"/>
              <a:gd name="connsiteX3743" fmla="*/ 2606657 w 6553494"/>
              <a:gd name="connsiteY3743" fmla="*/ 801897 h 6179907"/>
              <a:gd name="connsiteX3744" fmla="*/ 2616209 w 6553494"/>
              <a:gd name="connsiteY3744" fmla="*/ 806622 h 6179907"/>
              <a:gd name="connsiteX3745" fmla="*/ 2616856 w 6553494"/>
              <a:gd name="connsiteY3745" fmla="*/ 811633 h 6179907"/>
              <a:gd name="connsiteX3746" fmla="*/ 2660277 w 6553494"/>
              <a:gd name="connsiteY3746" fmla="*/ 807527 h 6179907"/>
              <a:gd name="connsiteX3747" fmla="*/ 2692199 w 6553494"/>
              <a:gd name="connsiteY3747" fmla="*/ 793746 h 6179907"/>
              <a:gd name="connsiteX3748" fmla="*/ 2855358 w 6553494"/>
              <a:gd name="connsiteY3748" fmla="*/ 762738 h 6179907"/>
              <a:gd name="connsiteX3749" fmla="*/ 3014970 w 6553494"/>
              <a:gd name="connsiteY3749" fmla="*/ 748956 h 6179907"/>
              <a:gd name="connsiteX3750" fmla="*/ 3039799 w 6553494"/>
              <a:gd name="connsiteY3750" fmla="*/ 735175 h 6179907"/>
              <a:gd name="connsiteX3751" fmla="*/ 3117831 w 6553494"/>
              <a:gd name="connsiteY3751" fmla="*/ 731729 h 6179907"/>
              <a:gd name="connsiteX3752" fmla="*/ 3178683 w 6553494"/>
              <a:gd name="connsiteY3752" fmla="*/ 722524 h 6179907"/>
              <a:gd name="connsiteX3753" fmla="*/ 3188834 w 6553494"/>
              <a:gd name="connsiteY3753" fmla="*/ 719117 h 6179907"/>
              <a:gd name="connsiteX3754" fmla="*/ 3195864 w 6553494"/>
              <a:gd name="connsiteY3754" fmla="*/ 721393 h 6179907"/>
              <a:gd name="connsiteX3755" fmla="*/ 3192316 w 6553494"/>
              <a:gd name="connsiteY3755" fmla="*/ 717948 h 6179907"/>
              <a:gd name="connsiteX3756" fmla="*/ 3188834 w 6553494"/>
              <a:gd name="connsiteY3756" fmla="*/ 719117 h 6179907"/>
              <a:gd name="connsiteX3757" fmla="*/ 3185223 w 6553494"/>
              <a:gd name="connsiteY3757" fmla="*/ 717948 h 6179907"/>
              <a:gd name="connsiteX3758" fmla="*/ 3171035 w 6553494"/>
              <a:gd name="connsiteY3758" fmla="*/ 717948 h 6179907"/>
              <a:gd name="connsiteX3759" fmla="*/ 3171035 w 6553494"/>
              <a:gd name="connsiteY3759" fmla="*/ 714502 h 6179907"/>
              <a:gd name="connsiteX3760" fmla="*/ 3181676 w 6553494"/>
              <a:gd name="connsiteY3760" fmla="*/ 714502 h 6179907"/>
              <a:gd name="connsiteX3761" fmla="*/ 3188770 w 6553494"/>
              <a:gd name="connsiteY3761" fmla="*/ 714502 h 6179907"/>
              <a:gd name="connsiteX3762" fmla="*/ 3206505 w 6553494"/>
              <a:gd name="connsiteY3762" fmla="*/ 717948 h 6179907"/>
              <a:gd name="connsiteX3763" fmla="*/ 3266802 w 6553494"/>
              <a:gd name="connsiteY3763" fmla="*/ 717948 h 6179907"/>
              <a:gd name="connsiteX3764" fmla="*/ 3291631 w 6553494"/>
              <a:gd name="connsiteY3764" fmla="*/ 714502 h 6179907"/>
              <a:gd name="connsiteX3765" fmla="*/ 3291631 w 6553494"/>
              <a:gd name="connsiteY3765" fmla="*/ 717948 h 6179907"/>
              <a:gd name="connsiteX3766" fmla="*/ 3313800 w 6553494"/>
              <a:gd name="connsiteY3766" fmla="*/ 718379 h 6179907"/>
              <a:gd name="connsiteX3767" fmla="*/ 3332635 w 6553494"/>
              <a:gd name="connsiteY3767" fmla="*/ 719868 h 6179907"/>
              <a:gd name="connsiteX3768" fmla="*/ 3336193 w 6553494"/>
              <a:gd name="connsiteY3768" fmla="*/ 717427 h 6179907"/>
              <a:gd name="connsiteX3769" fmla="*/ 3337349 w 6553494"/>
              <a:gd name="connsiteY3769" fmla="*/ 720241 h 6179907"/>
              <a:gd name="connsiteX3770" fmla="*/ 3351338 w 6553494"/>
              <a:gd name="connsiteY3770" fmla="*/ 721346 h 6179907"/>
              <a:gd name="connsiteX3771" fmla="*/ 3344400 w 6553494"/>
              <a:gd name="connsiteY3771" fmla="*/ 710399 h 6179907"/>
              <a:gd name="connsiteX3772" fmla="*/ 3342887 w 6553494"/>
              <a:gd name="connsiteY3772" fmla="*/ 693830 h 6179907"/>
              <a:gd name="connsiteX3773" fmla="*/ 3337741 w 6553494"/>
              <a:gd name="connsiteY3773" fmla="*/ 693830 h 6179907"/>
              <a:gd name="connsiteX3774" fmla="*/ 3334195 w 6553494"/>
              <a:gd name="connsiteY3774" fmla="*/ 693830 h 6179907"/>
              <a:gd name="connsiteX3775" fmla="*/ 3327101 w 6553494"/>
              <a:gd name="connsiteY3775" fmla="*/ 693830 h 6179907"/>
              <a:gd name="connsiteX3776" fmla="*/ 3327101 w 6553494"/>
              <a:gd name="connsiteY3776" fmla="*/ 690386 h 6179907"/>
              <a:gd name="connsiteX3777" fmla="*/ 3348382 w 6553494"/>
              <a:gd name="connsiteY3777" fmla="*/ 690386 h 6179907"/>
              <a:gd name="connsiteX3778" fmla="*/ 3353057 w 6553494"/>
              <a:gd name="connsiteY3778" fmla="*/ 690386 h 6179907"/>
              <a:gd name="connsiteX3779" fmla="*/ 3359194 w 6553494"/>
              <a:gd name="connsiteY3779" fmla="*/ 689391 h 6179907"/>
              <a:gd name="connsiteX3780" fmla="*/ 3359910 w 6553494"/>
              <a:gd name="connsiteY3780" fmla="*/ 685217 h 6179907"/>
              <a:gd name="connsiteX3781" fmla="*/ 3366116 w 6553494"/>
              <a:gd name="connsiteY3781" fmla="*/ 680049 h 6179907"/>
              <a:gd name="connsiteX3782" fmla="*/ 3395216 w 6553494"/>
              <a:gd name="connsiteY3782" fmla="*/ 681247 h 6179907"/>
              <a:gd name="connsiteX3783" fmla="*/ 3396735 w 6553494"/>
              <a:gd name="connsiteY3783" fmla="*/ 675212 h 6179907"/>
              <a:gd name="connsiteX3784" fmla="*/ 3372926 w 6553494"/>
              <a:gd name="connsiteY3784" fmla="*/ 675211 h 6179907"/>
              <a:gd name="connsiteX3785" fmla="*/ 3396734 w 6553494"/>
              <a:gd name="connsiteY3785" fmla="*/ 642116 h 6179907"/>
              <a:gd name="connsiteX3786" fmla="*/ 3411019 w 6553494"/>
              <a:gd name="connsiteY3786" fmla="*/ 571195 h 6179907"/>
              <a:gd name="connsiteX3787" fmla="*/ 3420542 w 6553494"/>
              <a:gd name="connsiteY3787" fmla="*/ 632660 h 6179907"/>
              <a:gd name="connsiteX3788" fmla="*/ 3435669 w 6553494"/>
              <a:gd name="connsiteY3788" fmla="*/ 627823 h 6179907"/>
              <a:gd name="connsiteX3789" fmla="*/ 3435628 w 6553494"/>
              <a:gd name="connsiteY3789" fmla="*/ 608575 h 6179907"/>
              <a:gd name="connsiteX3790" fmla="*/ 3461044 w 6553494"/>
              <a:gd name="connsiteY3790" fmla="*/ 569928 h 6179907"/>
              <a:gd name="connsiteX3791" fmla="*/ 4530677 w 6553494"/>
              <a:gd name="connsiteY3791" fmla="*/ 559615 h 6179907"/>
              <a:gd name="connsiteX3792" fmla="*/ 4546498 w 6553494"/>
              <a:gd name="connsiteY3792" fmla="*/ 560504 h 6179907"/>
              <a:gd name="connsiteX3793" fmla="*/ 4522483 w 6553494"/>
              <a:gd name="connsiteY3793" fmla="*/ 599434 h 6179907"/>
              <a:gd name="connsiteX3794" fmla="*/ 4507827 w 6553494"/>
              <a:gd name="connsiteY3794" fmla="*/ 597904 h 6179907"/>
              <a:gd name="connsiteX3795" fmla="*/ 4530677 w 6553494"/>
              <a:gd name="connsiteY3795" fmla="*/ 559615 h 6179907"/>
              <a:gd name="connsiteX3796" fmla="*/ 3620824 w 6553494"/>
              <a:gd name="connsiteY3796" fmla="*/ 541901 h 6179907"/>
              <a:gd name="connsiteX3797" fmla="*/ 3607543 w 6553494"/>
              <a:gd name="connsiteY3797" fmla="*/ 542473 h 6179907"/>
              <a:gd name="connsiteX3798" fmla="*/ 3620824 w 6553494"/>
              <a:gd name="connsiteY3798" fmla="*/ 541901 h 6179907"/>
              <a:gd name="connsiteX3799" fmla="*/ 3163225 w 6553494"/>
              <a:gd name="connsiteY3799" fmla="*/ 536624 h 6179907"/>
              <a:gd name="connsiteX3800" fmla="*/ 3163227 w 6553494"/>
              <a:gd name="connsiteY3800" fmla="*/ 593665 h 6179907"/>
              <a:gd name="connsiteX3801" fmla="*/ 3163225 w 6553494"/>
              <a:gd name="connsiteY3801" fmla="*/ 536624 h 6179907"/>
              <a:gd name="connsiteX3802" fmla="*/ 3424508 w 6553494"/>
              <a:gd name="connsiteY3802" fmla="*/ 514465 h 6179907"/>
              <a:gd name="connsiteX3803" fmla="*/ 3460258 w 6553494"/>
              <a:gd name="connsiteY3803" fmla="*/ 551605 h 6179907"/>
              <a:gd name="connsiteX3804" fmla="*/ 3404242 w 6553494"/>
              <a:gd name="connsiteY3804" fmla="*/ 516392 h 6179907"/>
              <a:gd name="connsiteX3805" fmla="*/ 3424508 w 6553494"/>
              <a:gd name="connsiteY3805" fmla="*/ 514465 h 6179907"/>
              <a:gd name="connsiteX3806" fmla="*/ 3157691 w 6553494"/>
              <a:gd name="connsiteY3806" fmla="*/ 512446 h 6179907"/>
              <a:gd name="connsiteX3807" fmla="*/ 3171334 w 6553494"/>
              <a:gd name="connsiteY3807" fmla="*/ 512447 h 6179907"/>
              <a:gd name="connsiteX3808" fmla="*/ 3162603 w 6553494"/>
              <a:gd name="connsiteY3808" fmla="*/ 534937 h 6179907"/>
              <a:gd name="connsiteX3809" fmla="*/ 3153872 w 6553494"/>
              <a:gd name="connsiteY3809" fmla="*/ 525941 h 6179907"/>
              <a:gd name="connsiteX3810" fmla="*/ 3157691 w 6553494"/>
              <a:gd name="connsiteY3810" fmla="*/ 512446 h 6179907"/>
              <a:gd name="connsiteX3811" fmla="*/ 4237171 w 6553494"/>
              <a:gd name="connsiteY3811" fmla="*/ 483454 h 6179907"/>
              <a:gd name="connsiteX3812" fmla="*/ 4236608 w 6553494"/>
              <a:gd name="connsiteY3812" fmla="*/ 531713 h 6179907"/>
              <a:gd name="connsiteX3813" fmla="*/ 4208311 w 6553494"/>
              <a:gd name="connsiteY3813" fmla="*/ 509972 h 6179907"/>
              <a:gd name="connsiteX3814" fmla="*/ 4237171 w 6553494"/>
              <a:gd name="connsiteY3814" fmla="*/ 483454 h 6179907"/>
              <a:gd name="connsiteX3815" fmla="*/ 3075804 w 6553494"/>
              <a:gd name="connsiteY3815" fmla="*/ 462297 h 6179907"/>
              <a:gd name="connsiteX3816" fmla="*/ 3095198 w 6553494"/>
              <a:gd name="connsiteY3816" fmla="*/ 552181 h 6179907"/>
              <a:gd name="connsiteX3817" fmla="*/ 3075804 w 6553494"/>
              <a:gd name="connsiteY3817" fmla="*/ 462297 h 6179907"/>
              <a:gd name="connsiteX3818" fmla="*/ 2900181 w 6553494"/>
              <a:gd name="connsiteY3818" fmla="*/ 423129 h 6179907"/>
              <a:gd name="connsiteX3819" fmla="*/ 2916143 w 6553494"/>
              <a:gd name="connsiteY3819" fmla="*/ 442470 h 6179907"/>
              <a:gd name="connsiteX3820" fmla="*/ 2889949 w 6553494"/>
              <a:gd name="connsiteY3820" fmla="*/ 425799 h 6179907"/>
              <a:gd name="connsiteX3821" fmla="*/ 2900181 w 6553494"/>
              <a:gd name="connsiteY3821" fmla="*/ 423129 h 6179907"/>
              <a:gd name="connsiteX3822" fmla="*/ 3966825 w 6553494"/>
              <a:gd name="connsiteY3822" fmla="*/ 405254 h 6179907"/>
              <a:gd name="connsiteX3823" fmla="*/ 3909685 w 6553494"/>
              <a:gd name="connsiteY3823" fmla="*/ 476124 h 6179907"/>
              <a:gd name="connsiteX3824" fmla="*/ 3966825 w 6553494"/>
              <a:gd name="connsiteY3824" fmla="*/ 405254 h 6179907"/>
              <a:gd name="connsiteX3825" fmla="*/ 3658051 w 6553494"/>
              <a:gd name="connsiteY3825" fmla="*/ 371939 h 6179907"/>
              <a:gd name="connsiteX3826" fmla="*/ 3679400 w 6553494"/>
              <a:gd name="connsiteY3826" fmla="*/ 381369 h 6179907"/>
              <a:gd name="connsiteX3827" fmla="*/ 3640363 w 6553494"/>
              <a:gd name="connsiteY3827" fmla="*/ 376654 h 6179907"/>
              <a:gd name="connsiteX3828" fmla="*/ 3658051 w 6553494"/>
              <a:gd name="connsiteY3828" fmla="*/ 371939 h 6179907"/>
              <a:gd name="connsiteX3829" fmla="*/ 2573945 w 6553494"/>
              <a:gd name="connsiteY3829" fmla="*/ 367226 h 6179907"/>
              <a:gd name="connsiteX3830" fmla="*/ 2607613 w 6553494"/>
              <a:gd name="connsiteY3830" fmla="*/ 390561 h 6179907"/>
              <a:gd name="connsiteX3831" fmla="*/ 2564326 w 6553494"/>
              <a:gd name="connsiteY3831" fmla="*/ 385893 h 6179907"/>
              <a:gd name="connsiteX3832" fmla="*/ 2573945 w 6553494"/>
              <a:gd name="connsiteY3832" fmla="*/ 367226 h 6179907"/>
              <a:gd name="connsiteX3833" fmla="*/ 2725307 w 6553494"/>
              <a:gd name="connsiteY3833" fmla="*/ 349674 h 6179907"/>
              <a:gd name="connsiteX3834" fmla="*/ 2743177 w 6553494"/>
              <a:gd name="connsiteY3834" fmla="*/ 351817 h 6179907"/>
              <a:gd name="connsiteX3835" fmla="*/ 2749465 w 6553494"/>
              <a:gd name="connsiteY3835" fmla="*/ 367556 h 6179907"/>
              <a:gd name="connsiteX3836" fmla="*/ 2725307 w 6553494"/>
              <a:gd name="connsiteY3836" fmla="*/ 349674 h 6179907"/>
              <a:gd name="connsiteX3837" fmla="*/ 3463968 w 6553494"/>
              <a:gd name="connsiteY3837" fmla="*/ 292562 h 6179907"/>
              <a:gd name="connsiteX3838" fmla="*/ 3519908 w 6553494"/>
              <a:gd name="connsiteY3838" fmla="*/ 333674 h 6179907"/>
              <a:gd name="connsiteX3839" fmla="*/ 3463968 w 6553494"/>
              <a:gd name="connsiteY3839" fmla="*/ 292562 h 6179907"/>
              <a:gd name="connsiteX3840" fmla="*/ 3679133 w 6553494"/>
              <a:gd name="connsiteY3840" fmla="*/ 291169 h 6179907"/>
              <a:gd name="connsiteX3841" fmla="*/ 3707103 w 6553494"/>
              <a:gd name="connsiteY3841" fmla="*/ 342931 h 6179907"/>
              <a:gd name="connsiteX3842" fmla="*/ 3669811 w 6553494"/>
              <a:gd name="connsiteY3842" fmla="*/ 291170 h 6179907"/>
              <a:gd name="connsiteX3843" fmla="*/ 3679133 w 6553494"/>
              <a:gd name="connsiteY3843" fmla="*/ 291169 h 6179907"/>
              <a:gd name="connsiteX3844" fmla="*/ 2984174 w 6553494"/>
              <a:gd name="connsiteY3844" fmla="*/ 99483 h 6179907"/>
              <a:gd name="connsiteX3845" fmla="*/ 3023167 w 6553494"/>
              <a:gd name="connsiteY3845" fmla="*/ 139922 h 6179907"/>
              <a:gd name="connsiteX3846" fmla="*/ 2962070 w 6553494"/>
              <a:gd name="connsiteY3846" fmla="*/ 101580 h 6179907"/>
              <a:gd name="connsiteX3847" fmla="*/ 2984174 w 6553494"/>
              <a:gd name="connsiteY3847" fmla="*/ 99483 h 6179907"/>
              <a:gd name="connsiteX3848" fmla="*/ 2693158 w 6553494"/>
              <a:gd name="connsiteY3848" fmla="*/ 97284 h 6179907"/>
              <a:gd name="connsiteX3849" fmla="*/ 2708038 w 6553494"/>
              <a:gd name="connsiteY3849" fmla="*/ 97285 h 6179907"/>
              <a:gd name="connsiteX3850" fmla="*/ 2698515 w 6553494"/>
              <a:gd name="connsiteY3850" fmla="*/ 121773 h 6179907"/>
              <a:gd name="connsiteX3851" fmla="*/ 2688993 w 6553494"/>
              <a:gd name="connsiteY3851" fmla="*/ 111978 h 6179907"/>
              <a:gd name="connsiteX3852" fmla="*/ 2693158 w 6553494"/>
              <a:gd name="connsiteY3852" fmla="*/ 97284 h 6179907"/>
              <a:gd name="connsiteX3853" fmla="*/ 2412293 w 6553494"/>
              <a:gd name="connsiteY3853" fmla="*/ 31 h 6179907"/>
              <a:gd name="connsiteX3854" fmla="*/ 2429702 w 6553494"/>
              <a:gd name="connsiteY3854" fmla="*/ 21091 h 6179907"/>
              <a:gd name="connsiteX3855" fmla="*/ 2401133 w 6553494"/>
              <a:gd name="connsiteY3855" fmla="*/ 2939 h 6179907"/>
              <a:gd name="connsiteX3856" fmla="*/ 2412293 w 6553494"/>
              <a:gd name="connsiteY3856" fmla="*/ 31 h 6179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Lst>
            <a:rect l="l" t="t" r="r" b="b"/>
            <a:pathLst>
              <a:path w="6553494" h="6179907">
                <a:moveTo>
                  <a:pt x="3871356" y="6158095"/>
                </a:moveTo>
                <a:cubicBezTo>
                  <a:pt x="3876998" y="6161410"/>
                  <a:pt x="3880571" y="6168145"/>
                  <a:pt x="3877138" y="6178221"/>
                </a:cubicBezTo>
                <a:cubicBezTo>
                  <a:pt x="3873636" y="6179891"/>
                  <a:pt x="3870020" y="6180236"/>
                  <a:pt x="3866657" y="6179628"/>
                </a:cubicBezTo>
                <a:cubicBezTo>
                  <a:pt x="3856573" y="6177802"/>
                  <a:pt x="3848775" y="6167403"/>
                  <a:pt x="3853164" y="6158490"/>
                </a:cubicBezTo>
                <a:cubicBezTo>
                  <a:pt x="3858004" y="6154885"/>
                  <a:pt x="3865716" y="6154779"/>
                  <a:pt x="3871356" y="6158095"/>
                </a:cubicBezTo>
                <a:close/>
                <a:moveTo>
                  <a:pt x="3619767" y="6036758"/>
                </a:moveTo>
                <a:cubicBezTo>
                  <a:pt x="3619221" y="6041223"/>
                  <a:pt x="3623554" y="6041754"/>
                  <a:pt x="3627341" y="6046748"/>
                </a:cubicBezTo>
                <a:cubicBezTo>
                  <a:pt x="3626521" y="6053446"/>
                  <a:pt x="3624890" y="6057778"/>
                  <a:pt x="3621910" y="6059678"/>
                </a:cubicBezTo>
                <a:cubicBezTo>
                  <a:pt x="3618927" y="6061579"/>
                  <a:pt x="3614595" y="6061049"/>
                  <a:pt x="3608369" y="6058021"/>
                </a:cubicBezTo>
                <a:cubicBezTo>
                  <a:pt x="3610009" y="6044627"/>
                  <a:pt x="3610009" y="6044627"/>
                  <a:pt x="3619767" y="6036758"/>
                </a:cubicBezTo>
                <a:close/>
                <a:moveTo>
                  <a:pt x="3345265" y="5966334"/>
                </a:moveTo>
                <a:cubicBezTo>
                  <a:pt x="3351822" y="5965405"/>
                  <a:pt x="3358321" y="5968834"/>
                  <a:pt x="3363834" y="5974775"/>
                </a:cubicBezTo>
                <a:cubicBezTo>
                  <a:pt x="3374861" y="5986656"/>
                  <a:pt x="3381945" y="6008588"/>
                  <a:pt x="3377666" y="6025803"/>
                </a:cubicBezTo>
                <a:cubicBezTo>
                  <a:pt x="3369779" y="6028163"/>
                  <a:pt x="3363062" y="6027618"/>
                  <a:pt x="3357316" y="6025253"/>
                </a:cubicBezTo>
                <a:cubicBezTo>
                  <a:pt x="3340075" y="6018152"/>
                  <a:pt x="3331555" y="5994659"/>
                  <a:pt x="3326344" y="5984043"/>
                </a:cubicBezTo>
                <a:cubicBezTo>
                  <a:pt x="3332092" y="5972551"/>
                  <a:pt x="3338708" y="5967263"/>
                  <a:pt x="3345265" y="5966334"/>
                </a:cubicBezTo>
                <a:close/>
                <a:moveTo>
                  <a:pt x="2488497" y="5943919"/>
                </a:moveTo>
                <a:cubicBezTo>
                  <a:pt x="2494442" y="5942885"/>
                  <a:pt x="2501372" y="5946268"/>
                  <a:pt x="2504912" y="5951772"/>
                </a:cubicBezTo>
                <a:cubicBezTo>
                  <a:pt x="2508452" y="5957276"/>
                  <a:pt x="2508602" y="5964898"/>
                  <a:pt x="2500995" y="5972344"/>
                </a:cubicBezTo>
                <a:cubicBezTo>
                  <a:pt x="2497115" y="5972253"/>
                  <a:pt x="2493732" y="5970931"/>
                  <a:pt x="2491006" y="5968871"/>
                </a:cubicBezTo>
                <a:cubicBezTo>
                  <a:pt x="2482828" y="5962693"/>
                  <a:pt x="2480559" y="5949894"/>
                  <a:pt x="2488497" y="5943919"/>
                </a:cubicBezTo>
                <a:close/>
                <a:moveTo>
                  <a:pt x="3991002" y="5913602"/>
                </a:moveTo>
                <a:cubicBezTo>
                  <a:pt x="4005265" y="5938776"/>
                  <a:pt x="3959760" y="5944792"/>
                  <a:pt x="3950191" y="5943597"/>
                </a:cubicBezTo>
                <a:cubicBezTo>
                  <a:pt x="3947907" y="5916022"/>
                  <a:pt x="3968219" y="5924405"/>
                  <a:pt x="3991002" y="5913602"/>
                </a:cubicBezTo>
                <a:close/>
                <a:moveTo>
                  <a:pt x="3718502" y="5815295"/>
                </a:moveTo>
                <a:cubicBezTo>
                  <a:pt x="3722156" y="5817739"/>
                  <a:pt x="3726766" y="5824682"/>
                  <a:pt x="3729870" y="5831902"/>
                </a:cubicBezTo>
                <a:cubicBezTo>
                  <a:pt x="3732973" y="5839122"/>
                  <a:pt x="3734569" y="5846617"/>
                  <a:pt x="3732192" y="5850170"/>
                </a:cubicBezTo>
                <a:cubicBezTo>
                  <a:pt x="3724697" y="5855441"/>
                  <a:pt x="3717981" y="5856089"/>
                  <a:pt x="3712651" y="5854049"/>
                </a:cubicBezTo>
                <a:cubicBezTo>
                  <a:pt x="3696663" y="5847930"/>
                  <a:pt x="3693146" y="5817613"/>
                  <a:pt x="3718502" y="5815295"/>
                </a:cubicBezTo>
                <a:close/>
                <a:moveTo>
                  <a:pt x="3747117" y="5792113"/>
                </a:moveTo>
                <a:cubicBezTo>
                  <a:pt x="3753399" y="5792680"/>
                  <a:pt x="3760239" y="5796351"/>
                  <a:pt x="3765085" y="5800993"/>
                </a:cubicBezTo>
                <a:cubicBezTo>
                  <a:pt x="3768315" y="5804088"/>
                  <a:pt x="3770661" y="5807613"/>
                  <a:pt x="3771364" y="5810938"/>
                </a:cubicBezTo>
                <a:cubicBezTo>
                  <a:pt x="3766467" y="5814657"/>
                  <a:pt x="3761568" y="5818376"/>
                  <a:pt x="3760526" y="5826884"/>
                </a:cubicBezTo>
                <a:cubicBezTo>
                  <a:pt x="3743539" y="5820487"/>
                  <a:pt x="3730408" y="5818879"/>
                  <a:pt x="3732491" y="5801861"/>
                </a:cubicBezTo>
                <a:cubicBezTo>
                  <a:pt x="3735109" y="5794085"/>
                  <a:pt x="3740835" y="5791547"/>
                  <a:pt x="3747117" y="5792113"/>
                </a:cubicBezTo>
                <a:close/>
                <a:moveTo>
                  <a:pt x="4861791" y="5791476"/>
                </a:moveTo>
                <a:cubicBezTo>
                  <a:pt x="4877777" y="5795561"/>
                  <a:pt x="4895025" y="5809748"/>
                  <a:pt x="4899995" y="5826299"/>
                </a:cubicBezTo>
                <a:cubicBezTo>
                  <a:pt x="4873047" y="5850583"/>
                  <a:pt x="4849633" y="5829625"/>
                  <a:pt x="4831162" y="5817265"/>
                </a:cubicBezTo>
                <a:cubicBezTo>
                  <a:pt x="4831082" y="5793407"/>
                  <a:pt x="4845805" y="5787390"/>
                  <a:pt x="4861791" y="5791476"/>
                </a:cubicBezTo>
                <a:close/>
                <a:moveTo>
                  <a:pt x="3784729" y="5748824"/>
                </a:moveTo>
                <a:cubicBezTo>
                  <a:pt x="3799344" y="5758603"/>
                  <a:pt x="3809053" y="5775713"/>
                  <a:pt x="3822416" y="5795267"/>
                </a:cubicBezTo>
                <a:cubicBezTo>
                  <a:pt x="3816611" y="5798014"/>
                  <a:pt x="3811042" y="5797937"/>
                  <a:pt x="3806034" y="5795912"/>
                </a:cubicBezTo>
                <a:cubicBezTo>
                  <a:pt x="3791007" y="5789835"/>
                  <a:pt x="3781013" y="5766235"/>
                  <a:pt x="3784729" y="5748824"/>
                </a:cubicBezTo>
                <a:close/>
                <a:moveTo>
                  <a:pt x="2335094" y="5730003"/>
                </a:moveTo>
                <a:cubicBezTo>
                  <a:pt x="2332593" y="5733741"/>
                  <a:pt x="2336221" y="5736169"/>
                  <a:pt x="2337348" y="5742335"/>
                </a:cubicBezTo>
                <a:lnTo>
                  <a:pt x="2330676" y="5748015"/>
                </a:lnTo>
                <a:lnTo>
                  <a:pt x="2336806" y="5751488"/>
                </a:lnTo>
                <a:cubicBezTo>
                  <a:pt x="2341366" y="5757206"/>
                  <a:pt x="2342239" y="5764598"/>
                  <a:pt x="2332301" y="5771510"/>
                </a:cubicBezTo>
                <a:cubicBezTo>
                  <a:pt x="2325095" y="5771189"/>
                  <a:pt x="2319306" y="5766030"/>
                  <a:pt x="2316577" y="5759780"/>
                </a:cubicBezTo>
                <a:lnTo>
                  <a:pt x="2318554" y="5745995"/>
                </a:lnTo>
                <a:lnTo>
                  <a:pt x="2315331" y="5743838"/>
                </a:lnTo>
                <a:cubicBezTo>
                  <a:pt x="2322835" y="5732624"/>
                  <a:pt x="2322835" y="5732624"/>
                  <a:pt x="2335094" y="5730003"/>
                </a:cubicBezTo>
                <a:close/>
                <a:moveTo>
                  <a:pt x="3621718" y="5723786"/>
                </a:moveTo>
                <a:cubicBezTo>
                  <a:pt x="3629153" y="5744391"/>
                  <a:pt x="3619522" y="5758784"/>
                  <a:pt x="3598895" y="5765818"/>
                </a:cubicBezTo>
                <a:cubicBezTo>
                  <a:pt x="3586644" y="5752411"/>
                  <a:pt x="3600985" y="5715122"/>
                  <a:pt x="3621718" y="5723786"/>
                </a:cubicBezTo>
                <a:close/>
                <a:moveTo>
                  <a:pt x="2743121" y="5715758"/>
                </a:moveTo>
                <a:cubicBezTo>
                  <a:pt x="2759655" y="5720845"/>
                  <a:pt x="2773019" y="5756765"/>
                  <a:pt x="2754746" y="5774121"/>
                </a:cubicBezTo>
                <a:cubicBezTo>
                  <a:pt x="2751029" y="5769313"/>
                  <a:pt x="2750504" y="5773601"/>
                  <a:pt x="2746261" y="5773082"/>
                </a:cubicBezTo>
                <a:cubicBezTo>
                  <a:pt x="2725575" y="5766197"/>
                  <a:pt x="2723434" y="5748518"/>
                  <a:pt x="2726584" y="5722781"/>
                </a:cubicBezTo>
                <a:cubicBezTo>
                  <a:pt x="2731746" y="5715794"/>
                  <a:pt x="2737610" y="5714063"/>
                  <a:pt x="2743121" y="5715758"/>
                </a:cubicBezTo>
                <a:close/>
                <a:moveTo>
                  <a:pt x="2814827" y="5696110"/>
                </a:moveTo>
                <a:cubicBezTo>
                  <a:pt x="2823638" y="5696504"/>
                  <a:pt x="2845064" y="5710966"/>
                  <a:pt x="2826841" y="5723662"/>
                </a:cubicBezTo>
                <a:cubicBezTo>
                  <a:pt x="2820234" y="5723366"/>
                  <a:pt x="2814927" y="5718628"/>
                  <a:pt x="2812425" y="5712889"/>
                </a:cubicBezTo>
                <a:cubicBezTo>
                  <a:pt x="2809921" y="5707148"/>
                  <a:pt x="2810223" y="5700409"/>
                  <a:pt x="2814827" y="5696110"/>
                </a:cubicBezTo>
                <a:close/>
                <a:moveTo>
                  <a:pt x="3783283" y="5674421"/>
                </a:moveTo>
                <a:cubicBezTo>
                  <a:pt x="3794696" y="5695115"/>
                  <a:pt x="3800836" y="5745676"/>
                  <a:pt x="3767467" y="5764017"/>
                </a:cubicBezTo>
                <a:cubicBezTo>
                  <a:pt x="3757548" y="5726321"/>
                  <a:pt x="3771557" y="5702440"/>
                  <a:pt x="3783283" y="5674421"/>
                </a:cubicBezTo>
                <a:close/>
                <a:moveTo>
                  <a:pt x="2785368" y="5672246"/>
                </a:moveTo>
                <a:cubicBezTo>
                  <a:pt x="2789016" y="5673277"/>
                  <a:pt x="2792037" y="5675448"/>
                  <a:pt x="2793680" y="5678870"/>
                </a:cubicBezTo>
                <a:cubicBezTo>
                  <a:pt x="2795867" y="5683431"/>
                  <a:pt x="2795600" y="5690213"/>
                  <a:pt x="2791086" y="5699475"/>
                </a:cubicBezTo>
                <a:cubicBezTo>
                  <a:pt x="2788339" y="5703500"/>
                  <a:pt x="2781546" y="5703759"/>
                  <a:pt x="2774462" y="5701802"/>
                </a:cubicBezTo>
                <a:cubicBezTo>
                  <a:pt x="2767377" y="5699843"/>
                  <a:pt x="2760001" y="5695670"/>
                  <a:pt x="2756086" y="5690827"/>
                </a:cubicBezTo>
                <a:cubicBezTo>
                  <a:pt x="2757862" y="5676324"/>
                  <a:pt x="2774427" y="5669151"/>
                  <a:pt x="2785368" y="5672246"/>
                </a:cubicBezTo>
                <a:close/>
                <a:moveTo>
                  <a:pt x="3510496" y="5665702"/>
                </a:moveTo>
                <a:cubicBezTo>
                  <a:pt x="3521952" y="5663219"/>
                  <a:pt x="3534335" y="5674727"/>
                  <a:pt x="3530240" y="5689189"/>
                </a:cubicBezTo>
                <a:cubicBezTo>
                  <a:pt x="3515593" y="5691814"/>
                  <a:pt x="3509178" y="5689911"/>
                  <a:pt x="3499992" y="5673255"/>
                </a:cubicBezTo>
                <a:cubicBezTo>
                  <a:pt x="3502960" y="5668911"/>
                  <a:pt x="3506676" y="5666529"/>
                  <a:pt x="3510496" y="5665702"/>
                </a:cubicBezTo>
                <a:close/>
                <a:moveTo>
                  <a:pt x="4069815" y="5663590"/>
                </a:moveTo>
                <a:cubicBezTo>
                  <a:pt x="4073790" y="5663035"/>
                  <a:pt x="4078220" y="5663666"/>
                  <a:pt x="4083093" y="5665782"/>
                </a:cubicBezTo>
                <a:cubicBezTo>
                  <a:pt x="4087879" y="5682065"/>
                  <a:pt x="4087846" y="5697739"/>
                  <a:pt x="4084802" y="5712053"/>
                </a:cubicBezTo>
                <a:lnTo>
                  <a:pt x="4082320" y="5717838"/>
                </a:lnTo>
                <a:lnTo>
                  <a:pt x="4082770" y="5720949"/>
                </a:lnTo>
                <a:lnTo>
                  <a:pt x="4080869" y="5721218"/>
                </a:lnTo>
                <a:lnTo>
                  <a:pt x="4068449" y="5750162"/>
                </a:lnTo>
                <a:cubicBezTo>
                  <a:pt x="4063778" y="5750306"/>
                  <a:pt x="4059807" y="5748794"/>
                  <a:pt x="4056522" y="5746074"/>
                </a:cubicBezTo>
                <a:cubicBezTo>
                  <a:pt x="4051492" y="5741910"/>
                  <a:pt x="4048068" y="5734915"/>
                  <a:pt x="4046197" y="5726704"/>
                </a:cubicBezTo>
                <a:lnTo>
                  <a:pt x="4045974" y="5720809"/>
                </a:lnTo>
                <a:lnTo>
                  <a:pt x="4025095" y="5693563"/>
                </a:lnTo>
                <a:cubicBezTo>
                  <a:pt x="4025201" y="5684103"/>
                  <a:pt x="4029282" y="5678839"/>
                  <a:pt x="4035238" y="5676825"/>
                </a:cubicBezTo>
                <a:cubicBezTo>
                  <a:pt x="4039706" y="5675314"/>
                  <a:pt x="4045228" y="5675631"/>
                  <a:pt x="4050920" y="5677377"/>
                </a:cubicBezTo>
                <a:lnTo>
                  <a:pt x="4052378" y="5678175"/>
                </a:lnTo>
                <a:lnTo>
                  <a:pt x="4053168" y="5675773"/>
                </a:lnTo>
                <a:cubicBezTo>
                  <a:pt x="4057291" y="5669160"/>
                  <a:pt x="4062858" y="5664561"/>
                  <a:pt x="4069815" y="5663590"/>
                </a:cubicBezTo>
                <a:close/>
                <a:moveTo>
                  <a:pt x="4370987" y="5633466"/>
                </a:moveTo>
                <a:cubicBezTo>
                  <a:pt x="4375703" y="5634369"/>
                  <a:pt x="4380772" y="5636649"/>
                  <a:pt x="4385444" y="5639840"/>
                </a:cubicBezTo>
                <a:lnTo>
                  <a:pt x="4385964" y="5640349"/>
                </a:lnTo>
                <a:lnTo>
                  <a:pt x="4388170" y="5636702"/>
                </a:lnTo>
                <a:cubicBezTo>
                  <a:pt x="4404556" y="5631151"/>
                  <a:pt x="4436412" y="5652461"/>
                  <a:pt x="4431751" y="5677226"/>
                </a:cubicBezTo>
                <a:cubicBezTo>
                  <a:pt x="4425922" y="5675502"/>
                  <a:pt x="4428006" y="5679287"/>
                  <a:pt x="4424262" y="5681349"/>
                </a:cubicBezTo>
                <a:cubicBezTo>
                  <a:pt x="4413860" y="5684609"/>
                  <a:pt x="4405639" y="5682970"/>
                  <a:pt x="4398455" y="5677675"/>
                </a:cubicBezTo>
                <a:lnTo>
                  <a:pt x="4398079" y="5677184"/>
                </a:lnTo>
                <a:lnTo>
                  <a:pt x="4395094" y="5681644"/>
                </a:lnTo>
                <a:cubicBezTo>
                  <a:pt x="4384141" y="5681955"/>
                  <a:pt x="4375542" y="5678748"/>
                  <a:pt x="4368709" y="5672901"/>
                </a:cubicBezTo>
                <a:cubicBezTo>
                  <a:pt x="4361877" y="5667056"/>
                  <a:pt x="4356810" y="5658572"/>
                  <a:pt x="4352920" y="5648328"/>
                </a:cubicBezTo>
                <a:cubicBezTo>
                  <a:pt x="4353534" y="5635366"/>
                  <a:pt x="4361555" y="5631661"/>
                  <a:pt x="4370987" y="5633466"/>
                </a:cubicBezTo>
                <a:close/>
                <a:moveTo>
                  <a:pt x="3907063" y="5626488"/>
                </a:moveTo>
                <a:cubicBezTo>
                  <a:pt x="3917567" y="5624208"/>
                  <a:pt x="3928920" y="5634776"/>
                  <a:pt x="3925165" y="5648058"/>
                </a:cubicBezTo>
                <a:cubicBezTo>
                  <a:pt x="3911736" y="5650468"/>
                  <a:pt x="3905855" y="5648721"/>
                  <a:pt x="3897433" y="5633424"/>
                </a:cubicBezTo>
                <a:cubicBezTo>
                  <a:pt x="3900155" y="5629434"/>
                  <a:pt x="3903561" y="5627246"/>
                  <a:pt x="3907063" y="5626488"/>
                </a:cubicBezTo>
                <a:close/>
                <a:moveTo>
                  <a:pt x="3257839" y="5622318"/>
                </a:moveTo>
                <a:cubicBezTo>
                  <a:pt x="3264149" y="5625291"/>
                  <a:pt x="3269844" y="5633155"/>
                  <a:pt x="3272652" y="5648101"/>
                </a:cubicBezTo>
                <a:cubicBezTo>
                  <a:pt x="3264310" y="5652686"/>
                  <a:pt x="3264791" y="5663415"/>
                  <a:pt x="3245781" y="5668367"/>
                </a:cubicBezTo>
                <a:cubicBezTo>
                  <a:pt x="3214436" y="5648492"/>
                  <a:pt x="3238906" y="5613399"/>
                  <a:pt x="3257839" y="5622318"/>
                </a:cubicBezTo>
                <a:close/>
                <a:moveTo>
                  <a:pt x="4145996" y="5620008"/>
                </a:moveTo>
                <a:cubicBezTo>
                  <a:pt x="4147756" y="5625086"/>
                  <a:pt x="4149059" y="5631808"/>
                  <a:pt x="4149521" y="5639186"/>
                </a:cubicBezTo>
                <a:lnTo>
                  <a:pt x="4148330" y="5657236"/>
                </a:lnTo>
                <a:lnTo>
                  <a:pt x="4157167" y="5634496"/>
                </a:lnTo>
                <a:cubicBezTo>
                  <a:pt x="4167631" y="5653501"/>
                  <a:pt x="4173260" y="5699935"/>
                  <a:pt x="4142666" y="5716780"/>
                </a:cubicBezTo>
                <a:cubicBezTo>
                  <a:pt x="4140393" y="5708125"/>
                  <a:pt x="4139490" y="5700263"/>
                  <a:pt x="4139584" y="5692936"/>
                </a:cubicBezTo>
                <a:lnTo>
                  <a:pt x="4141822" y="5676961"/>
                </a:lnTo>
                <a:lnTo>
                  <a:pt x="4139109" y="5683405"/>
                </a:lnTo>
                <a:cubicBezTo>
                  <a:pt x="4134662" y="5689447"/>
                  <a:pt x="4128603" y="5694167"/>
                  <a:pt x="4120545" y="5696575"/>
                </a:cubicBezTo>
                <a:cubicBezTo>
                  <a:pt x="4114751" y="5666698"/>
                  <a:pt x="4129172" y="5645149"/>
                  <a:pt x="4145996" y="5620008"/>
                </a:cubicBezTo>
                <a:close/>
                <a:moveTo>
                  <a:pt x="3512565" y="5618001"/>
                </a:moveTo>
                <a:cubicBezTo>
                  <a:pt x="3534094" y="5617218"/>
                  <a:pt x="3553286" y="5612195"/>
                  <a:pt x="3561226" y="5646505"/>
                </a:cubicBezTo>
                <a:cubicBezTo>
                  <a:pt x="3540159" y="5658083"/>
                  <a:pt x="3513027" y="5628797"/>
                  <a:pt x="3512565" y="5618001"/>
                </a:cubicBezTo>
                <a:close/>
                <a:moveTo>
                  <a:pt x="4044833" y="5611486"/>
                </a:moveTo>
                <a:cubicBezTo>
                  <a:pt x="4048718" y="5610072"/>
                  <a:pt x="4052775" y="5610064"/>
                  <a:pt x="4056411" y="5612039"/>
                </a:cubicBezTo>
                <a:cubicBezTo>
                  <a:pt x="4061257" y="5614673"/>
                  <a:pt x="4065350" y="5620832"/>
                  <a:pt x="4067269" y="5631886"/>
                </a:cubicBezTo>
                <a:cubicBezTo>
                  <a:pt x="4067409" y="5637191"/>
                  <a:pt x="4061566" y="5641747"/>
                  <a:pt x="4054051" y="5644533"/>
                </a:cubicBezTo>
                <a:cubicBezTo>
                  <a:pt x="4046535" y="5647317"/>
                  <a:pt x="4037347" y="5648332"/>
                  <a:pt x="4030794" y="5646551"/>
                </a:cubicBezTo>
                <a:cubicBezTo>
                  <a:pt x="4023108" y="5632613"/>
                  <a:pt x="4033181" y="5615725"/>
                  <a:pt x="4044833" y="5611486"/>
                </a:cubicBezTo>
                <a:close/>
                <a:moveTo>
                  <a:pt x="3911983" y="5600996"/>
                </a:moveTo>
                <a:cubicBezTo>
                  <a:pt x="3917170" y="5602036"/>
                  <a:pt x="3921202" y="5605950"/>
                  <a:pt x="3922490" y="5611673"/>
                </a:cubicBezTo>
                <a:cubicBezTo>
                  <a:pt x="3923348" y="5615488"/>
                  <a:pt x="3922986" y="5620107"/>
                  <a:pt x="3920934" y="5625213"/>
                </a:cubicBezTo>
                <a:cubicBezTo>
                  <a:pt x="3914767" y="5626272"/>
                  <a:pt x="3909799" y="5625540"/>
                  <a:pt x="3905558" y="5622703"/>
                </a:cubicBezTo>
                <a:cubicBezTo>
                  <a:pt x="3901318" y="5619865"/>
                  <a:pt x="3897804" y="5614920"/>
                  <a:pt x="3894547" y="5607556"/>
                </a:cubicBezTo>
                <a:cubicBezTo>
                  <a:pt x="3900454" y="5601788"/>
                  <a:pt x="3906796" y="5599956"/>
                  <a:pt x="3911983" y="5600996"/>
                </a:cubicBezTo>
                <a:close/>
                <a:moveTo>
                  <a:pt x="3306803" y="5600205"/>
                </a:moveTo>
                <a:cubicBezTo>
                  <a:pt x="3317041" y="5608024"/>
                  <a:pt x="3323178" y="5621907"/>
                  <a:pt x="3324639" y="5637406"/>
                </a:cubicBezTo>
                <a:lnTo>
                  <a:pt x="3323956" y="5649186"/>
                </a:lnTo>
                <a:lnTo>
                  <a:pt x="3329360" y="5649750"/>
                </a:lnTo>
                <a:cubicBezTo>
                  <a:pt x="3336975" y="5654116"/>
                  <a:pt x="3343714" y="5661380"/>
                  <a:pt x="3348914" y="5669721"/>
                </a:cubicBezTo>
                <a:cubicBezTo>
                  <a:pt x="3359315" y="5686404"/>
                  <a:pt x="3363565" y="5707396"/>
                  <a:pt x="3356377" y="5718137"/>
                </a:cubicBezTo>
                <a:cubicBezTo>
                  <a:pt x="3343132" y="5706682"/>
                  <a:pt x="3335894" y="5694062"/>
                  <a:pt x="3329107" y="5681743"/>
                </a:cubicBezTo>
                <a:lnTo>
                  <a:pt x="3320847" y="5667576"/>
                </a:lnTo>
                <a:lnTo>
                  <a:pt x="3314420" y="5684304"/>
                </a:lnTo>
                <a:cubicBezTo>
                  <a:pt x="3303295" y="5665433"/>
                  <a:pt x="3289870" y="5628773"/>
                  <a:pt x="3306803" y="5600205"/>
                </a:cubicBezTo>
                <a:close/>
                <a:moveTo>
                  <a:pt x="4396968" y="5576695"/>
                </a:moveTo>
                <a:cubicBezTo>
                  <a:pt x="4400529" y="5575396"/>
                  <a:pt x="4404249" y="5575389"/>
                  <a:pt x="4407583" y="5577203"/>
                </a:cubicBezTo>
                <a:cubicBezTo>
                  <a:pt x="4412026" y="5579622"/>
                  <a:pt x="4415778" y="5585278"/>
                  <a:pt x="4417538" y="5595431"/>
                </a:cubicBezTo>
                <a:cubicBezTo>
                  <a:pt x="4417666" y="5600302"/>
                  <a:pt x="4412309" y="5604486"/>
                  <a:pt x="4405419" y="5607046"/>
                </a:cubicBezTo>
                <a:cubicBezTo>
                  <a:pt x="4398528" y="5609603"/>
                  <a:pt x="4390104" y="5610534"/>
                  <a:pt x="4384096" y="5608899"/>
                </a:cubicBezTo>
                <a:lnTo>
                  <a:pt x="4384075" y="5606972"/>
                </a:lnTo>
                <a:lnTo>
                  <a:pt x="4380990" y="5608811"/>
                </a:lnTo>
                <a:cubicBezTo>
                  <a:pt x="4374260" y="5610875"/>
                  <a:pt x="4367214" y="5611413"/>
                  <a:pt x="4363520" y="5608941"/>
                </a:cubicBezTo>
                <a:cubicBezTo>
                  <a:pt x="4355130" y="5591507"/>
                  <a:pt x="4373636" y="5574343"/>
                  <a:pt x="4386618" y="5582292"/>
                </a:cubicBezTo>
                <a:lnTo>
                  <a:pt x="4388279" y="5585171"/>
                </a:lnTo>
                <a:close/>
                <a:moveTo>
                  <a:pt x="3439035" y="5570800"/>
                </a:moveTo>
                <a:cubicBezTo>
                  <a:pt x="3462482" y="5577720"/>
                  <a:pt x="3446929" y="5611977"/>
                  <a:pt x="3432705" y="5600716"/>
                </a:cubicBezTo>
                <a:cubicBezTo>
                  <a:pt x="3428426" y="5591508"/>
                  <a:pt x="3434092" y="5584348"/>
                  <a:pt x="3439035" y="5570800"/>
                </a:cubicBezTo>
                <a:close/>
                <a:moveTo>
                  <a:pt x="2550559" y="5566735"/>
                </a:moveTo>
                <a:cubicBezTo>
                  <a:pt x="2559448" y="5566065"/>
                  <a:pt x="2567783" y="5575631"/>
                  <a:pt x="2571130" y="5585124"/>
                </a:cubicBezTo>
                <a:cubicBezTo>
                  <a:pt x="2572617" y="5589344"/>
                  <a:pt x="2573121" y="5593548"/>
                  <a:pt x="2572248" y="5596833"/>
                </a:cubicBezTo>
                <a:cubicBezTo>
                  <a:pt x="2566200" y="5597942"/>
                  <a:pt x="2560151" y="5599053"/>
                  <a:pt x="2555383" y="5606177"/>
                </a:cubicBezTo>
                <a:lnTo>
                  <a:pt x="2548207" y="5597992"/>
                </a:lnTo>
                <a:lnTo>
                  <a:pt x="2539145" y="5617578"/>
                </a:lnTo>
                <a:cubicBezTo>
                  <a:pt x="2528831" y="5629977"/>
                  <a:pt x="2514513" y="5639153"/>
                  <a:pt x="2497181" y="5637031"/>
                </a:cubicBezTo>
                <a:cubicBezTo>
                  <a:pt x="2503622" y="5620333"/>
                  <a:pt x="2512656" y="5609417"/>
                  <a:pt x="2523050" y="5600854"/>
                </a:cubicBezTo>
                <a:lnTo>
                  <a:pt x="2540691" y="5589420"/>
                </a:lnTo>
                <a:lnTo>
                  <a:pt x="2540337" y="5589017"/>
                </a:lnTo>
                <a:cubicBezTo>
                  <a:pt x="2537246" y="5583724"/>
                  <a:pt x="2536881" y="5578323"/>
                  <a:pt x="2541649" y="5571198"/>
                </a:cubicBezTo>
                <a:cubicBezTo>
                  <a:pt x="2544571" y="5568318"/>
                  <a:pt x="2547596" y="5566958"/>
                  <a:pt x="2550559" y="5566735"/>
                </a:cubicBezTo>
                <a:close/>
                <a:moveTo>
                  <a:pt x="3509776" y="5560496"/>
                </a:moveTo>
                <a:cubicBezTo>
                  <a:pt x="3520668" y="5574639"/>
                  <a:pt x="3512039" y="5606464"/>
                  <a:pt x="3490398" y="5605897"/>
                </a:cubicBezTo>
                <a:cubicBezTo>
                  <a:pt x="3480215" y="5597834"/>
                  <a:pt x="3485547" y="5574098"/>
                  <a:pt x="3496845" y="5564406"/>
                </a:cubicBezTo>
                <a:cubicBezTo>
                  <a:pt x="3500610" y="5561174"/>
                  <a:pt x="3505040" y="5559504"/>
                  <a:pt x="3509776" y="5560496"/>
                </a:cubicBezTo>
                <a:close/>
                <a:moveTo>
                  <a:pt x="3912749" y="5557519"/>
                </a:moveTo>
                <a:cubicBezTo>
                  <a:pt x="3924552" y="5557396"/>
                  <a:pt x="3939771" y="5556548"/>
                  <a:pt x="3947500" y="5567989"/>
                </a:cubicBezTo>
                <a:cubicBezTo>
                  <a:pt x="3950076" y="5571802"/>
                  <a:pt x="3951821" y="5576982"/>
                  <a:pt x="3952329" y="5584006"/>
                </a:cubicBezTo>
                <a:lnTo>
                  <a:pt x="3939039" y="5585980"/>
                </a:lnTo>
                <a:lnTo>
                  <a:pt x="3946309" y="5591372"/>
                </a:lnTo>
                <a:cubicBezTo>
                  <a:pt x="3949290" y="5595359"/>
                  <a:pt x="3951755" y="5600979"/>
                  <a:pt x="3953575" y="5608856"/>
                </a:cubicBezTo>
                <a:cubicBezTo>
                  <a:pt x="3934261" y="5619491"/>
                  <a:pt x="3909384" y="5592593"/>
                  <a:pt x="3908960" y="5582679"/>
                </a:cubicBezTo>
                <a:lnTo>
                  <a:pt x="3931726" y="5583524"/>
                </a:lnTo>
                <a:lnTo>
                  <a:pt x="3924701" y="5579558"/>
                </a:lnTo>
                <a:cubicBezTo>
                  <a:pt x="3917981" y="5573054"/>
                  <a:pt x="3913874" y="5563621"/>
                  <a:pt x="3912749" y="5557519"/>
                </a:cubicBezTo>
                <a:close/>
                <a:moveTo>
                  <a:pt x="3249524" y="5554809"/>
                </a:moveTo>
                <a:cubicBezTo>
                  <a:pt x="3270878" y="5561821"/>
                  <a:pt x="3257879" y="5595415"/>
                  <a:pt x="3243157" y="5606807"/>
                </a:cubicBezTo>
                <a:cubicBezTo>
                  <a:pt x="3226179" y="5600331"/>
                  <a:pt x="3239176" y="5566736"/>
                  <a:pt x="3249524" y="5554809"/>
                </a:cubicBezTo>
                <a:close/>
                <a:moveTo>
                  <a:pt x="3682678" y="5548656"/>
                </a:moveTo>
                <a:cubicBezTo>
                  <a:pt x="3687853" y="5548740"/>
                  <a:pt x="3693031" y="5551511"/>
                  <a:pt x="3696810" y="5558076"/>
                </a:cubicBezTo>
                <a:cubicBezTo>
                  <a:pt x="3698969" y="5561826"/>
                  <a:pt x="3700672" y="5566816"/>
                  <a:pt x="3701655" y="5573250"/>
                </a:cubicBezTo>
                <a:cubicBezTo>
                  <a:pt x="3697456" y="5575574"/>
                  <a:pt x="3695083" y="5579119"/>
                  <a:pt x="3691500" y="5582497"/>
                </a:cubicBezTo>
                <a:lnTo>
                  <a:pt x="3677824" y="5588967"/>
                </a:lnTo>
                <a:lnTo>
                  <a:pt x="3683411" y="5594359"/>
                </a:lnTo>
                <a:cubicBezTo>
                  <a:pt x="3685761" y="5598222"/>
                  <a:pt x="3687710" y="5603459"/>
                  <a:pt x="3688997" y="5610322"/>
                </a:cubicBezTo>
                <a:cubicBezTo>
                  <a:pt x="3681349" y="5614533"/>
                  <a:pt x="3681790" y="5624388"/>
                  <a:pt x="3664361" y="5628935"/>
                </a:cubicBezTo>
                <a:cubicBezTo>
                  <a:pt x="3642807" y="5615245"/>
                  <a:pt x="3650038" y="5593693"/>
                  <a:pt x="3662323" y="5587229"/>
                </a:cubicBezTo>
                <a:lnTo>
                  <a:pt x="3671787" y="5586806"/>
                </a:lnTo>
                <a:lnTo>
                  <a:pt x="3662899" y="5571605"/>
                </a:lnTo>
                <a:cubicBezTo>
                  <a:pt x="3661995" y="5559083"/>
                  <a:pt x="3672329" y="5548491"/>
                  <a:pt x="3682678" y="5548656"/>
                </a:cubicBezTo>
                <a:close/>
                <a:moveTo>
                  <a:pt x="2110941" y="5543302"/>
                </a:moveTo>
                <a:cubicBezTo>
                  <a:pt x="2123378" y="5539924"/>
                  <a:pt x="2131268" y="5547562"/>
                  <a:pt x="2134629" y="5559247"/>
                </a:cubicBezTo>
                <a:cubicBezTo>
                  <a:pt x="2139112" y="5574825"/>
                  <a:pt x="2135541" y="5597594"/>
                  <a:pt x="2123959" y="5611028"/>
                </a:cubicBezTo>
                <a:cubicBezTo>
                  <a:pt x="2115855" y="5609578"/>
                  <a:pt x="2110107" y="5606061"/>
                  <a:pt x="2106044" y="5601359"/>
                </a:cubicBezTo>
                <a:cubicBezTo>
                  <a:pt x="2093859" y="5587245"/>
                  <a:pt x="2096851" y="5562435"/>
                  <a:pt x="2096988" y="5550610"/>
                </a:cubicBezTo>
                <a:cubicBezTo>
                  <a:pt x="2102145" y="5546778"/>
                  <a:pt x="2106796" y="5544428"/>
                  <a:pt x="2110941" y="5543302"/>
                </a:cubicBezTo>
                <a:close/>
                <a:moveTo>
                  <a:pt x="2833709" y="5532883"/>
                </a:moveTo>
                <a:cubicBezTo>
                  <a:pt x="2836299" y="5532027"/>
                  <a:pt x="2838736" y="5532204"/>
                  <a:pt x="2840242" y="5534060"/>
                </a:cubicBezTo>
                <a:cubicBezTo>
                  <a:pt x="2842251" y="5536536"/>
                  <a:pt x="2842605" y="5541995"/>
                  <a:pt x="2839459" y="5551971"/>
                </a:cubicBezTo>
                <a:cubicBezTo>
                  <a:pt x="2833912" y="5552367"/>
                  <a:pt x="2829977" y="5551953"/>
                  <a:pt x="2827309" y="5551013"/>
                </a:cubicBezTo>
                <a:cubicBezTo>
                  <a:pt x="2816804" y="5547310"/>
                  <a:pt x="2825943" y="5535449"/>
                  <a:pt x="2833709" y="5532883"/>
                </a:cubicBezTo>
                <a:close/>
                <a:moveTo>
                  <a:pt x="4470956" y="5516682"/>
                </a:moveTo>
                <a:cubicBezTo>
                  <a:pt x="4479723" y="5517145"/>
                  <a:pt x="4489014" y="5520589"/>
                  <a:pt x="4497418" y="5525686"/>
                </a:cubicBezTo>
                <a:cubicBezTo>
                  <a:pt x="4514225" y="5535885"/>
                  <a:pt x="4527486" y="5552703"/>
                  <a:pt x="4525916" y="5565533"/>
                </a:cubicBezTo>
                <a:cubicBezTo>
                  <a:pt x="4491940" y="5557033"/>
                  <a:pt x="4477307" y="5533536"/>
                  <a:pt x="4447643" y="5525562"/>
                </a:cubicBezTo>
                <a:cubicBezTo>
                  <a:pt x="4453949" y="5518738"/>
                  <a:pt x="4462191" y="5516220"/>
                  <a:pt x="4470956" y="5516682"/>
                </a:cubicBezTo>
                <a:close/>
                <a:moveTo>
                  <a:pt x="4749549" y="5510031"/>
                </a:moveTo>
                <a:cubicBezTo>
                  <a:pt x="4766885" y="5513495"/>
                  <a:pt x="4787148" y="5528347"/>
                  <a:pt x="4794351" y="5546273"/>
                </a:cubicBezTo>
                <a:cubicBezTo>
                  <a:pt x="4788882" y="5553382"/>
                  <a:pt x="4782593" y="5557180"/>
                  <a:pt x="4776001" y="5558753"/>
                </a:cubicBezTo>
                <a:cubicBezTo>
                  <a:pt x="4756220" y="5563469"/>
                  <a:pt x="4733691" y="5548155"/>
                  <a:pt x="4722306" y="5542101"/>
                </a:cubicBezTo>
                <a:cubicBezTo>
                  <a:pt x="4717804" y="5514483"/>
                  <a:pt x="4732213" y="5506563"/>
                  <a:pt x="4749549" y="5510031"/>
                </a:cubicBezTo>
                <a:close/>
                <a:moveTo>
                  <a:pt x="3777785" y="5505927"/>
                </a:moveTo>
                <a:cubicBezTo>
                  <a:pt x="3782123" y="5507507"/>
                  <a:pt x="3784972" y="5509694"/>
                  <a:pt x="3786848" y="5512285"/>
                </a:cubicBezTo>
                <a:cubicBezTo>
                  <a:pt x="3789666" y="5516172"/>
                  <a:pt x="3790298" y="5520972"/>
                  <a:pt x="3790505" y="5526016"/>
                </a:cubicBezTo>
                <a:lnTo>
                  <a:pt x="3790573" y="5526976"/>
                </a:lnTo>
                <a:lnTo>
                  <a:pt x="3794226" y="5528549"/>
                </a:lnTo>
                <a:lnTo>
                  <a:pt x="3791524" y="5540247"/>
                </a:lnTo>
                <a:lnTo>
                  <a:pt x="3791592" y="5541204"/>
                </a:lnTo>
                <a:lnTo>
                  <a:pt x="3791365" y="5540926"/>
                </a:lnTo>
                <a:lnTo>
                  <a:pt x="3790284" y="5545612"/>
                </a:lnTo>
                <a:cubicBezTo>
                  <a:pt x="3788239" y="5551649"/>
                  <a:pt x="3785014" y="5557449"/>
                  <a:pt x="3779268" y="5561253"/>
                </a:cubicBezTo>
                <a:cubicBezTo>
                  <a:pt x="3762466" y="5547949"/>
                  <a:pt x="3758455" y="5539205"/>
                  <a:pt x="3762573" y="5520193"/>
                </a:cubicBezTo>
                <a:lnTo>
                  <a:pt x="3776482" y="5521066"/>
                </a:lnTo>
                <a:lnTo>
                  <a:pt x="3774693" y="5517881"/>
                </a:lnTo>
                <a:cubicBezTo>
                  <a:pt x="3774166" y="5514668"/>
                  <a:pt x="3774919" y="5510825"/>
                  <a:pt x="3777785" y="5505927"/>
                </a:cubicBezTo>
                <a:close/>
                <a:moveTo>
                  <a:pt x="3735839" y="5504021"/>
                </a:moveTo>
                <a:cubicBezTo>
                  <a:pt x="3742037" y="5510576"/>
                  <a:pt x="3738182" y="5517681"/>
                  <a:pt x="3732719" y="5520689"/>
                </a:cubicBezTo>
                <a:cubicBezTo>
                  <a:pt x="3727255" y="5523697"/>
                  <a:pt x="3720183" y="5522608"/>
                  <a:pt x="3719945" y="5512771"/>
                </a:cubicBezTo>
                <a:cubicBezTo>
                  <a:pt x="3727892" y="5508396"/>
                  <a:pt x="3731865" y="5506208"/>
                  <a:pt x="3735839" y="5504021"/>
                </a:cubicBezTo>
                <a:close/>
                <a:moveTo>
                  <a:pt x="3280273" y="5495519"/>
                </a:moveTo>
                <a:cubicBezTo>
                  <a:pt x="3285116" y="5495326"/>
                  <a:pt x="3290736" y="5496291"/>
                  <a:pt x="3297154" y="5498735"/>
                </a:cubicBezTo>
                <a:cubicBezTo>
                  <a:pt x="3304378" y="5512884"/>
                  <a:pt x="3304524" y="5548276"/>
                  <a:pt x="3285275" y="5559185"/>
                </a:cubicBezTo>
                <a:cubicBezTo>
                  <a:pt x="3250530" y="5554930"/>
                  <a:pt x="3246373" y="5496870"/>
                  <a:pt x="3280273" y="5495519"/>
                </a:cubicBezTo>
                <a:close/>
                <a:moveTo>
                  <a:pt x="2655690" y="5489105"/>
                </a:moveTo>
                <a:cubicBezTo>
                  <a:pt x="2662201" y="5490954"/>
                  <a:pt x="2664876" y="5505763"/>
                  <a:pt x="2671766" y="5518255"/>
                </a:cubicBezTo>
                <a:cubicBezTo>
                  <a:pt x="2667553" y="5520571"/>
                  <a:pt x="2661806" y="5525085"/>
                  <a:pt x="2655486" y="5528559"/>
                </a:cubicBezTo>
                <a:cubicBezTo>
                  <a:pt x="2649166" y="5532032"/>
                  <a:pt x="2642273" y="5534465"/>
                  <a:pt x="2635762" y="5532617"/>
                </a:cubicBezTo>
                <a:cubicBezTo>
                  <a:pt x="2630790" y="5513643"/>
                  <a:pt x="2634623" y="5500684"/>
                  <a:pt x="2655690" y="5489105"/>
                </a:cubicBezTo>
                <a:close/>
                <a:moveTo>
                  <a:pt x="4892936" y="5488914"/>
                </a:moveTo>
                <a:cubicBezTo>
                  <a:pt x="4897299" y="5489448"/>
                  <a:pt x="4904546" y="5493565"/>
                  <a:pt x="4910572" y="5498609"/>
                </a:cubicBezTo>
                <a:cubicBezTo>
                  <a:pt x="4916598" y="5503653"/>
                  <a:pt x="4921404" y="5509623"/>
                  <a:pt x="4920884" y="5513866"/>
                </a:cubicBezTo>
                <a:cubicBezTo>
                  <a:pt x="4916572" y="5521951"/>
                  <a:pt x="4910871" y="5525559"/>
                  <a:pt x="4905194" y="5526142"/>
                </a:cubicBezTo>
                <a:cubicBezTo>
                  <a:pt x="4888164" y="5527891"/>
                  <a:pt x="4871351" y="5502420"/>
                  <a:pt x="4892936" y="5488914"/>
                </a:cubicBezTo>
                <a:close/>
                <a:moveTo>
                  <a:pt x="5043083" y="5483518"/>
                </a:moveTo>
                <a:cubicBezTo>
                  <a:pt x="5058977" y="5486701"/>
                  <a:pt x="5077555" y="5500341"/>
                  <a:pt x="5084160" y="5516803"/>
                </a:cubicBezTo>
                <a:cubicBezTo>
                  <a:pt x="5079145" y="5523332"/>
                  <a:pt x="5073379" y="5526820"/>
                  <a:pt x="5067335" y="5528265"/>
                </a:cubicBezTo>
                <a:cubicBezTo>
                  <a:pt x="5049199" y="5532596"/>
                  <a:pt x="5028543" y="5518532"/>
                  <a:pt x="5018105" y="5512973"/>
                </a:cubicBezTo>
                <a:cubicBezTo>
                  <a:pt x="5013977" y="5487608"/>
                  <a:pt x="5027188" y="5480335"/>
                  <a:pt x="5043083" y="5483518"/>
                </a:cubicBezTo>
                <a:close/>
                <a:moveTo>
                  <a:pt x="3754733" y="5478519"/>
                </a:moveTo>
                <a:cubicBezTo>
                  <a:pt x="3761247" y="5486768"/>
                  <a:pt x="3748553" y="5496744"/>
                  <a:pt x="3742726" y="5493088"/>
                </a:cubicBezTo>
                <a:cubicBezTo>
                  <a:pt x="3740785" y="5491869"/>
                  <a:pt x="3739605" y="5489135"/>
                  <a:pt x="3740155" y="5484319"/>
                </a:cubicBezTo>
                <a:cubicBezTo>
                  <a:pt x="3742552" y="5480738"/>
                  <a:pt x="3748642" y="5479628"/>
                  <a:pt x="3754733" y="5478519"/>
                </a:cubicBezTo>
                <a:close/>
                <a:moveTo>
                  <a:pt x="3123339" y="5464300"/>
                </a:moveTo>
                <a:cubicBezTo>
                  <a:pt x="3129308" y="5465999"/>
                  <a:pt x="3131761" y="5479599"/>
                  <a:pt x="3138078" y="5491072"/>
                </a:cubicBezTo>
                <a:cubicBezTo>
                  <a:pt x="3134215" y="5493198"/>
                  <a:pt x="3128946" y="5497344"/>
                  <a:pt x="3123152" y="5500535"/>
                </a:cubicBezTo>
                <a:cubicBezTo>
                  <a:pt x="3117357" y="5503724"/>
                  <a:pt x="3111037" y="5505959"/>
                  <a:pt x="3105068" y="5504261"/>
                </a:cubicBezTo>
                <a:cubicBezTo>
                  <a:pt x="3100509" y="5486836"/>
                  <a:pt x="3104024" y="5474934"/>
                  <a:pt x="3123339" y="5464300"/>
                </a:cubicBezTo>
                <a:close/>
                <a:moveTo>
                  <a:pt x="3176841" y="5454991"/>
                </a:moveTo>
                <a:cubicBezTo>
                  <a:pt x="3185327" y="5451764"/>
                  <a:pt x="3194193" y="5453360"/>
                  <a:pt x="3202479" y="5457935"/>
                </a:cubicBezTo>
                <a:lnTo>
                  <a:pt x="3220940" y="5475276"/>
                </a:lnTo>
                <a:lnTo>
                  <a:pt x="3229223" y="5461047"/>
                </a:lnTo>
                <a:cubicBezTo>
                  <a:pt x="3233385" y="5457571"/>
                  <a:pt x="3238560" y="5456005"/>
                  <a:pt x="3243881" y="5457756"/>
                </a:cubicBezTo>
                <a:cubicBezTo>
                  <a:pt x="3248245" y="5458291"/>
                  <a:pt x="3251524" y="5460891"/>
                  <a:pt x="3253695" y="5464662"/>
                </a:cubicBezTo>
                <a:cubicBezTo>
                  <a:pt x="3260197" y="5475972"/>
                  <a:pt x="3256694" y="5497810"/>
                  <a:pt x="3242408" y="5505956"/>
                </a:cubicBezTo>
                <a:lnTo>
                  <a:pt x="3235170" y="5501269"/>
                </a:lnTo>
                <a:lnTo>
                  <a:pt x="3237551" y="5506358"/>
                </a:lnTo>
                <a:cubicBezTo>
                  <a:pt x="3239675" y="5515464"/>
                  <a:pt x="3239300" y="5523858"/>
                  <a:pt x="3235464" y="5529695"/>
                </a:cubicBezTo>
                <a:cubicBezTo>
                  <a:pt x="3203239" y="5504229"/>
                  <a:pt x="3199554" y="5480033"/>
                  <a:pt x="3176841" y="5454991"/>
                </a:cubicBezTo>
                <a:close/>
                <a:moveTo>
                  <a:pt x="4005170" y="5454511"/>
                </a:moveTo>
                <a:cubicBezTo>
                  <a:pt x="4008528" y="5455417"/>
                  <a:pt x="4012324" y="5460011"/>
                  <a:pt x="4015909" y="5470825"/>
                </a:cubicBezTo>
                <a:cubicBezTo>
                  <a:pt x="4011257" y="5474709"/>
                  <a:pt x="4007512" y="5476850"/>
                  <a:pt x="4004552" y="5477720"/>
                </a:cubicBezTo>
                <a:cubicBezTo>
                  <a:pt x="3989012" y="5482285"/>
                  <a:pt x="3995104" y="5451795"/>
                  <a:pt x="4005170" y="5454511"/>
                </a:cubicBezTo>
                <a:close/>
                <a:moveTo>
                  <a:pt x="3969532" y="5454234"/>
                </a:moveTo>
                <a:cubicBezTo>
                  <a:pt x="3982769" y="5455854"/>
                  <a:pt x="3981226" y="5468459"/>
                  <a:pt x="3975270" y="5480526"/>
                </a:cubicBezTo>
                <a:cubicBezTo>
                  <a:pt x="3957622" y="5478364"/>
                  <a:pt x="3959680" y="5461557"/>
                  <a:pt x="3969532" y="5454234"/>
                </a:cubicBezTo>
                <a:close/>
                <a:moveTo>
                  <a:pt x="5180484" y="5453747"/>
                </a:moveTo>
                <a:cubicBezTo>
                  <a:pt x="5204568" y="5469782"/>
                  <a:pt x="5166668" y="5495675"/>
                  <a:pt x="5157590" y="5498925"/>
                </a:cubicBezTo>
                <a:cubicBezTo>
                  <a:pt x="5143112" y="5475343"/>
                  <a:pt x="5165023" y="5473664"/>
                  <a:pt x="5180484" y="5453747"/>
                </a:cubicBezTo>
                <a:close/>
                <a:moveTo>
                  <a:pt x="4765283" y="5450896"/>
                </a:moveTo>
                <a:cubicBezTo>
                  <a:pt x="4781211" y="5465932"/>
                  <a:pt x="4779107" y="5483122"/>
                  <a:pt x="4763870" y="5498703"/>
                </a:cubicBezTo>
                <a:cubicBezTo>
                  <a:pt x="4746889" y="5492263"/>
                  <a:pt x="4742870" y="5452515"/>
                  <a:pt x="4765283" y="5450896"/>
                </a:cubicBezTo>
                <a:close/>
                <a:moveTo>
                  <a:pt x="3459423" y="5441996"/>
                </a:moveTo>
                <a:cubicBezTo>
                  <a:pt x="3467512" y="5437550"/>
                  <a:pt x="3485158" y="5459987"/>
                  <a:pt x="3479335" y="5468543"/>
                </a:cubicBezTo>
                <a:cubicBezTo>
                  <a:pt x="3463155" y="5477436"/>
                  <a:pt x="3455377" y="5444219"/>
                  <a:pt x="3459423" y="5441996"/>
                </a:cubicBezTo>
                <a:close/>
                <a:moveTo>
                  <a:pt x="3437382" y="5436378"/>
                </a:moveTo>
                <a:cubicBezTo>
                  <a:pt x="3441593" y="5444026"/>
                  <a:pt x="3440082" y="5449841"/>
                  <a:pt x="3442188" y="5453666"/>
                </a:cubicBezTo>
                <a:cubicBezTo>
                  <a:pt x="3431340" y="5459639"/>
                  <a:pt x="3423514" y="5453981"/>
                  <a:pt x="3422918" y="5444340"/>
                </a:cubicBezTo>
                <a:cubicBezTo>
                  <a:pt x="3426534" y="5442350"/>
                  <a:pt x="3433766" y="5438368"/>
                  <a:pt x="3437382" y="5436378"/>
                </a:cubicBezTo>
                <a:close/>
                <a:moveTo>
                  <a:pt x="3601153" y="5432969"/>
                </a:moveTo>
                <a:cubicBezTo>
                  <a:pt x="3632274" y="5421115"/>
                  <a:pt x="3668969" y="5480137"/>
                  <a:pt x="3654902" y="5501579"/>
                </a:cubicBezTo>
                <a:cubicBezTo>
                  <a:pt x="3625356" y="5478190"/>
                  <a:pt x="3621978" y="5455968"/>
                  <a:pt x="3601153" y="5432969"/>
                </a:cubicBezTo>
                <a:close/>
                <a:moveTo>
                  <a:pt x="4360603" y="5432529"/>
                </a:moveTo>
                <a:cubicBezTo>
                  <a:pt x="4363681" y="5433361"/>
                  <a:pt x="4367162" y="5437581"/>
                  <a:pt x="4370449" y="5447511"/>
                </a:cubicBezTo>
                <a:cubicBezTo>
                  <a:pt x="4366183" y="5451080"/>
                  <a:pt x="4362750" y="5453045"/>
                  <a:pt x="4360036" y="5453845"/>
                </a:cubicBezTo>
                <a:cubicBezTo>
                  <a:pt x="4345788" y="5458036"/>
                  <a:pt x="4351374" y="5430034"/>
                  <a:pt x="4360603" y="5432529"/>
                </a:cubicBezTo>
                <a:close/>
                <a:moveTo>
                  <a:pt x="2347095" y="5425934"/>
                </a:moveTo>
                <a:cubicBezTo>
                  <a:pt x="2351636" y="5424291"/>
                  <a:pt x="2355679" y="5424510"/>
                  <a:pt x="2358963" y="5425945"/>
                </a:cubicBezTo>
                <a:cubicBezTo>
                  <a:pt x="2368815" y="5430242"/>
                  <a:pt x="2371837" y="5445456"/>
                  <a:pt x="2361020" y="5454029"/>
                </a:cubicBezTo>
                <a:cubicBezTo>
                  <a:pt x="2348720" y="5448125"/>
                  <a:pt x="2344973" y="5443267"/>
                  <a:pt x="2347095" y="5425934"/>
                </a:cubicBezTo>
                <a:close/>
                <a:moveTo>
                  <a:pt x="3860237" y="5421035"/>
                </a:moveTo>
                <a:cubicBezTo>
                  <a:pt x="3867654" y="5416952"/>
                  <a:pt x="3883832" y="5437558"/>
                  <a:pt x="3878493" y="5445416"/>
                </a:cubicBezTo>
                <a:cubicBezTo>
                  <a:pt x="3863659" y="5453583"/>
                  <a:pt x="3856528" y="5423077"/>
                  <a:pt x="3860237" y="5421035"/>
                </a:cubicBezTo>
                <a:close/>
                <a:moveTo>
                  <a:pt x="2844530" y="5413797"/>
                </a:moveTo>
                <a:cubicBezTo>
                  <a:pt x="2853915" y="5415829"/>
                  <a:pt x="2868181" y="5432521"/>
                  <a:pt x="2853539" y="5437128"/>
                </a:cubicBezTo>
                <a:cubicBezTo>
                  <a:pt x="2841527" y="5438416"/>
                  <a:pt x="2836647" y="5423755"/>
                  <a:pt x="2844530" y="5413797"/>
                </a:cubicBezTo>
                <a:close/>
                <a:moveTo>
                  <a:pt x="3173096" y="5408290"/>
                </a:moveTo>
                <a:cubicBezTo>
                  <a:pt x="3176723" y="5410717"/>
                  <a:pt x="3179160" y="5414927"/>
                  <a:pt x="3181298" y="5419581"/>
                </a:cubicBezTo>
                <a:cubicBezTo>
                  <a:pt x="3183436" y="5424237"/>
                  <a:pt x="3185277" y="5429336"/>
                  <a:pt x="3187713" y="5433545"/>
                </a:cubicBezTo>
                <a:cubicBezTo>
                  <a:pt x="3176933" y="5441804"/>
                  <a:pt x="3166153" y="5450062"/>
                  <a:pt x="3152886" y="5446341"/>
                </a:cubicBezTo>
                <a:cubicBezTo>
                  <a:pt x="3149153" y="5428370"/>
                  <a:pt x="3156304" y="5417683"/>
                  <a:pt x="3173096" y="5408290"/>
                </a:cubicBezTo>
                <a:close/>
                <a:moveTo>
                  <a:pt x="5500947" y="5408208"/>
                </a:moveTo>
                <a:cubicBezTo>
                  <a:pt x="5505866" y="5406401"/>
                  <a:pt x="5511254" y="5406027"/>
                  <a:pt x="5514966" y="5409008"/>
                </a:cubicBezTo>
                <a:cubicBezTo>
                  <a:pt x="5517442" y="5410996"/>
                  <a:pt x="5519173" y="5414475"/>
                  <a:pt x="5519524" y="5420017"/>
                </a:cubicBezTo>
                <a:cubicBezTo>
                  <a:pt x="5515845" y="5425515"/>
                  <a:pt x="5509041" y="5427594"/>
                  <a:pt x="5502837" y="5426757"/>
                </a:cubicBezTo>
                <a:cubicBezTo>
                  <a:pt x="5496630" y="5425921"/>
                  <a:pt x="5491023" y="5422168"/>
                  <a:pt x="5489737" y="5416003"/>
                </a:cubicBezTo>
                <a:cubicBezTo>
                  <a:pt x="5491577" y="5413253"/>
                  <a:pt x="5496028" y="5410014"/>
                  <a:pt x="5500947" y="5408208"/>
                </a:cubicBezTo>
                <a:close/>
                <a:moveTo>
                  <a:pt x="3731574" y="5406194"/>
                </a:moveTo>
                <a:cubicBezTo>
                  <a:pt x="3738404" y="5404933"/>
                  <a:pt x="3745046" y="5407432"/>
                  <a:pt x="3749960" y="5412017"/>
                </a:cubicBezTo>
                <a:cubicBezTo>
                  <a:pt x="3759788" y="5421186"/>
                  <a:pt x="3762706" y="5438694"/>
                  <a:pt x="3746409" y="5451119"/>
                </a:cubicBezTo>
                <a:cubicBezTo>
                  <a:pt x="3742454" y="5451065"/>
                  <a:pt x="3739477" y="5450046"/>
                  <a:pt x="3736951" y="5448354"/>
                </a:cubicBezTo>
                <a:cubicBezTo>
                  <a:pt x="3729370" y="5443282"/>
                  <a:pt x="3725834" y="5432166"/>
                  <a:pt x="3712052" y="5422942"/>
                </a:cubicBezTo>
                <a:cubicBezTo>
                  <a:pt x="3717723" y="5412479"/>
                  <a:pt x="3724743" y="5407455"/>
                  <a:pt x="3731574" y="5406194"/>
                </a:cubicBezTo>
                <a:close/>
                <a:moveTo>
                  <a:pt x="3052452" y="5402733"/>
                </a:moveTo>
                <a:cubicBezTo>
                  <a:pt x="3059535" y="5416724"/>
                  <a:pt x="3056369" y="5442586"/>
                  <a:pt x="3046120" y="5454455"/>
                </a:cubicBezTo>
                <a:cubicBezTo>
                  <a:pt x="3054786" y="5455516"/>
                  <a:pt x="3059119" y="5456046"/>
                  <a:pt x="3067786" y="5457107"/>
                </a:cubicBezTo>
                <a:lnTo>
                  <a:pt x="3066907" y="5458774"/>
                </a:lnTo>
                <a:lnTo>
                  <a:pt x="3067249" y="5458515"/>
                </a:lnTo>
                <a:cubicBezTo>
                  <a:pt x="3071751" y="5457355"/>
                  <a:pt x="3076591" y="5458487"/>
                  <a:pt x="3081883" y="5462676"/>
                </a:cubicBezTo>
                <a:cubicBezTo>
                  <a:pt x="3079255" y="5465995"/>
                  <a:pt x="3086307" y="5471580"/>
                  <a:pt x="3081051" y="5478217"/>
                </a:cubicBezTo>
                <a:cubicBezTo>
                  <a:pt x="3076661" y="5480141"/>
                  <a:pt x="3071162" y="5479837"/>
                  <a:pt x="3066211" y="5477942"/>
                </a:cubicBezTo>
                <a:lnTo>
                  <a:pt x="3059710" y="5472417"/>
                </a:lnTo>
                <a:lnTo>
                  <a:pt x="3057762" y="5476111"/>
                </a:lnTo>
                <a:cubicBezTo>
                  <a:pt x="3052967" y="5479353"/>
                  <a:pt x="3047286" y="5480846"/>
                  <a:pt x="3042427" y="5484625"/>
                </a:cubicBezTo>
                <a:cubicBezTo>
                  <a:pt x="3034926" y="5509956"/>
                  <a:pt x="3044760" y="5537408"/>
                  <a:pt x="3021511" y="5547686"/>
                </a:cubicBezTo>
                <a:cubicBezTo>
                  <a:pt x="3000373" y="5540723"/>
                  <a:pt x="3012205" y="5515923"/>
                  <a:pt x="3019705" y="5490592"/>
                </a:cubicBezTo>
                <a:cubicBezTo>
                  <a:pt x="2997509" y="5492251"/>
                  <a:pt x="2973732" y="5506838"/>
                  <a:pt x="2958510" y="5487476"/>
                </a:cubicBezTo>
                <a:lnTo>
                  <a:pt x="2983903" y="5470023"/>
                </a:lnTo>
                <a:lnTo>
                  <a:pt x="2982440" y="5467371"/>
                </a:lnTo>
                <a:cubicBezTo>
                  <a:pt x="2986384" y="5465203"/>
                  <a:pt x="2994272" y="5460869"/>
                  <a:pt x="2998216" y="5458701"/>
                </a:cubicBezTo>
                <a:lnTo>
                  <a:pt x="2999643" y="5463198"/>
                </a:lnTo>
                <a:lnTo>
                  <a:pt x="3028259" y="5456642"/>
                </a:lnTo>
                <a:cubicBezTo>
                  <a:pt x="3025508" y="5443182"/>
                  <a:pt x="3047063" y="5410823"/>
                  <a:pt x="3052452" y="5402733"/>
                </a:cubicBezTo>
                <a:close/>
                <a:moveTo>
                  <a:pt x="5015471" y="5401688"/>
                </a:moveTo>
                <a:cubicBezTo>
                  <a:pt x="5017838" y="5405978"/>
                  <a:pt x="5022009" y="5403686"/>
                  <a:pt x="5028547" y="5405683"/>
                </a:cubicBezTo>
                <a:cubicBezTo>
                  <a:pt x="5032096" y="5412119"/>
                  <a:pt x="5033419" y="5416983"/>
                  <a:pt x="5031995" y="5420560"/>
                </a:cubicBezTo>
                <a:cubicBezTo>
                  <a:pt x="5030571" y="5424139"/>
                  <a:pt x="5026400" y="5426431"/>
                  <a:pt x="5018960" y="5427725"/>
                </a:cubicBezTo>
                <a:cubicBezTo>
                  <a:pt x="5011862" y="5414853"/>
                  <a:pt x="5011862" y="5414853"/>
                  <a:pt x="5015471" y="5401688"/>
                </a:cubicBezTo>
                <a:close/>
                <a:moveTo>
                  <a:pt x="3880662" y="5399949"/>
                </a:moveTo>
                <a:cubicBezTo>
                  <a:pt x="3883760" y="5399396"/>
                  <a:pt x="3889750" y="5404717"/>
                  <a:pt x="3893584" y="5411222"/>
                </a:cubicBezTo>
                <a:cubicBezTo>
                  <a:pt x="3897416" y="5417727"/>
                  <a:pt x="3899094" y="5425416"/>
                  <a:pt x="3893567" y="5429596"/>
                </a:cubicBezTo>
                <a:cubicBezTo>
                  <a:pt x="3889861" y="5431057"/>
                  <a:pt x="3887050" y="5430160"/>
                  <a:pt x="3884956" y="5427938"/>
                </a:cubicBezTo>
                <a:cubicBezTo>
                  <a:pt x="3878673" y="5421270"/>
                  <a:pt x="3878841" y="5402670"/>
                  <a:pt x="3880662" y="5399949"/>
                </a:cubicBezTo>
                <a:close/>
                <a:moveTo>
                  <a:pt x="4922063" y="5399718"/>
                </a:moveTo>
                <a:cubicBezTo>
                  <a:pt x="4939518" y="5401855"/>
                  <a:pt x="4955900" y="5412746"/>
                  <a:pt x="4976647" y="5424170"/>
                </a:cubicBezTo>
                <a:cubicBezTo>
                  <a:pt x="4972704" y="5429241"/>
                  <a:pt x="4967700" y="5431683"/>
                  <a:pt x="4962316" y="5432136"/>
                </a:cubicBezTo>
                <a:cubicBezTo>
                  <a:pt x="4946163" y="5433490"/>
                  <a:pt x="4926599" y="5416934"/>
                  <a:pt x="4922063" y="5399718"/>
                </a:cubicBezTo>
                <a:close/>
                <a:moveTo>
                  <a:pt x="3476476" y="5397372"/>
                </a:moveTo>
                <a:cubicBezTo>
                  <a:pt x="3481379" y="5405747"/>
                  <a:pt x="3479024" y="5409265"/>
                  <a:pt x="3476671" y="5412784"/>
                </a:cubicBezTo>
                <a:cubicBezTo>
                  <a:pt x="3471324" y="5416847"/>
                  <a:pt x="3467425" y="5416785"/>
                  <a:pt x="3464998" y="5414525"/>
                </a:cubicBezTo>
                <a:cubicBezTo>
                  <a:pt x="3462572" y="5412263"/>
                  <a:pt x="3461617" y="5407804"/>
                  <a:pt x="3462156" y="5403071"/>
                </a:cubicBezTo>
                <a:cubicBezTo>
                  <a:pt x="3464511" y="5399553"/>
                  <a:pt x="3470494" y="5398463"/>
                  <a:pt x="3476476" y="5397372"/>
                </a:cubicBezTo>
                <a:close/>
                <a:moveTo>
                  <a:pt x="5286892" y="5384016"/>
                </a:moveTo>
                <a:cubicBezTo>
                  <a:pt x="5289062" y="5387956"/>
                  <a:pt x="5292886" y="5385851"/>
                  <a:pt x="5298880" y="5387686"/>
                </a:cubicBezTo>
                <a:cubicBezTo>
                  <a:pt x="5302134" y="5393596"/>
                  <a:pt x="5303347" y="5398064"/>
                  <a:pt x="5302042" y="5401349"/>
                </a:cubicBezTo>
                <a:cubicBezTo>
                  <a:pt x="5300736" y="5404635"/>
                  <a:pt x="5296912" y="5406740"/>
                  <a:pt x="5290092" y="5407928"/>
                </a:cubicBezTo>
                <a:cubicBezTo>
                  <a:pt x="5283583" y="5396107"/>
                  <a:pt x="5283583" y="5396107"/>
                  <a:pt x="5286892" y="5384016"/>
                </a:cubicBezTo>
                <a:close/>
                <a:moveTo>
                  <a:pt x="4222584" y="5371659"/>
                </a:moveTo>
                <a:cubicBezTo>
                  <a:pt x="4226916" y="5372190"/>
                  <a:pt x="4230990" y="5374848"/>
                  <a:pt x="4234997" y="5378036"/>
                </a:cubicBezTo>
                <a:cubicBezTo>
                  <a:pt x="4239006" y="5381227"/>
                  <a:pt x="4242948" y="5384949"/>
                  <a:pt x="4247021" y="5387606"/>
                </a:cubicBezTo>
                <a:cubicBezTo>
                  <a:pt x="4241125" y="5399839"/>
                  <a:pt x="4235229" y="5412072"/>
                  <a:pt x="4221709" y="5414735"/>
                </a:cubicBezTo>
                <a:cubicBezTo>
                  <a:pt x="4210271" y="5400380"/>
                  <a:pt x="4211834" y="5387616"/>
                  <a:pt x="4222584" y="5371659"/>
                </a:cubicBezTo>
                <a:close/>
                <a:moveTo>
                  <a:pt x="2910002" y="5367853"/>
                </a:moveTo>
                <a:cubicBezTo>
                  <a:pt x="2921085" y="5375269"/>
                  <a:pt x="2914022" y="5385824"/>
                  <a:pt x="2903264" y="5393906"/>
                </a:cubicBezTo>
                <a:cubicBezTo>
                  <a:pt x="2888488" y="5384018"/>
                  <a:pt x="2897905" y="5369945"/>
                  <a:pt x="2910002" y="5367853"/>
                </a:cubicBezTo>
                <a:close/>
                <a:moveTo>
                  <a:pt x="2386618" y="5359255"/>
                </a:moveTo>
                <a:cubicBezTo>
                  <a:pt x="2399211" y="5362558"/>
                  <a:pt x="2411067" y="5382287"/>
                  <a:pt x="2406946" y="5393074"/>
                </a:cubicBezTo>
                <a:lnTo>
                  <a:pt x="2394987" y="5398430"/>
                </a:lnTo>
                <a:lnTo>
                  <a:pt x="2407428" y="5408130"/>
                </a:lnTo>
                <a:cubicBezTo>
                  <a:pt x="2412157" y="5414866"/>
                  <a:pt x="2413265" y="5423958"/>
                  <a:pt x="2406997" y="5438864"/>
                </a:cubicBezTo>
                <a:cubicBezTo>
                  <a:pt x="2390584" y="5436855"/>
                  <a:pt x="2383986" y="5415896"/>
                  <a:pt x="2384016" y="5402045"/>
                </a:cubicBezTo>
                <a:lnTo>
                  <a:pt x="2384683" y="5398742"/>
                </a:lnTo>
                <a:lnTo>
                  <a:pt x="2371661" y="5381749"/>
                </a:lnTo>
                <a:cubicBezTo>
                  <a:pt x="2368905" y="5375531"/>
                  <a:pt x="2369177" y="5369449"/>
                  <a:pt x="2374347" y="5362364"/>
                </a:cubicBezTo>
                <a:cubicBezTo>
                  <a:pt x="2378142" y="5358877"/>
                  <a:pt x="2382421" y="5358154"/>
                  <a:pt x="2386618" y="5359255"/>
                </a:cubicBezTo>
                <a:close/>
                <a:moveTo>
                  <a:pt x="3480917" y="5358319"/>
                </a:moveTo>
                <a:cubicBezTo>
                  <a:pt x="3480928" y="5373799"/>
                  <a:pt x="3480938" y="5389279"/>
                  <a:pt x="3470205" y="5397570"/>
                </a:cubicBezTo>
                <a:cubicBezTo>
                  <a:pt x="3460659" y="5396338"/>
                  <a:pt x="3458265" y="5384422"/>
                  <a:pt x="3455870" y="5372503"/>
                </a:cubicBezTo>
                <a:cubicBezTo>
                  <a:pt x="3464219" y="5367776"/>
                  <a:pt x="3465406" y="5358255"/>
                  <a:pt x="3480917" y="5358319"/>
                </a:cubicBezTo>
                <a:close/>
                <a:moveTo>
                  <a:pt x="1587595" y="5348989"/>
                </a:moveTo>
                <a:cubicBezTo>
                  <a:pt x="1619172" y="5344301"/>
                  <a:pt x="1625096" y="5399675"/>
                  <a:pt x="1603005" y="5424125"/>
                </a:cubicBezTo>
                <a:cubicBezTo>
                  <a:pt x="1565117" y="5412749"/>
                  <a:pt x="1571419" y="5379116"/>
                  <a:pt x="1572500" y="5354941"/>
                </a:cubicBezTo>
                <a:cubicBezTo>
                  <a:pt x="1578050" y="5351554"/>
                  <a:pt x="1583084" y="5349659"/>
                  <a:pt x="1587595" y="5348989"/>
                </a:cubicBezTo>
                <a:close/>
                <a:moveTo>
                  <a:pt x="5315434" y="5348520"/>
                </a:moveTo>
                <a:cubicBezTo>
                  <a:pt x="5322540" y="5347852"/>
                  <a:pt x="5329998" y="5351523"/>
                  <a:pt x="5333393" y="5362606"/>
                </a:cubicBezTo>
                <a:cubicBezTo>
                  <a:pt x="5331361" y="5366313"/>
                  <a:pt x="5328383" y="5368921"/>
                  <a:pt x="5325021" y="5370526"/>
                </a:cubicBezTo>
                <a:cubicBezTo>
                  <a:pt x="5314936" y="5375340"/>
                  <a:pt x="5301402" y="5371126"/>
                  <a:pt x="5299596" y="5360460"/>
                </a:cubicBezTo>
                <a:cubicBezTo>
                  <a:pt x="5301575" y="5354194"/>
                  <a:pt x="5308328" y="5349187"/>
                  <a:pt x="5315434" y="5348520"/>
                </a:cubicBezTo>
                <a:close/>
                <a:moveTo>
                  <a:pt x="2876641" y="5345045"/>
                </a:moveTo>
                <a:cubicBezTo>
                  <a:pt x="2888187" y="5348079"/>
                  <a:pt x="2899057" y="5366198"/>
                  <a:pt x="2895279" y="5376106"/>
                </a:cubicBezTo>
                <a:cubicBezTo>
                  <a:pt x="2890838" y="5375906"/>
                  <a:pt x="2881757" y="5379980"/>
                  <a:pt x="2877117" y="5384253"/>
                </a:cubicBezTo>
                <a:cubicBezTo>
                  <a:pt x="2870755" y="5377250"/>
                  <a:pt x="2865455" y="5371417"/>
                  <a:pt x="2862928" y="5365704"/>
                </a:cubicBezTo>
                <a:cubicBezTo>
                  <a:pt x="2860401" y="5359995"/>
                  <a:pt x="2860651" y="5354408"/>
                  <a:pt x="2865391" y="5347901"/>
                </a:cubicBezTo>
                <a:cubicBezTo>
                  <a:pt x="2868870" y="5344698"/>
                  <a:pt x="2872793" y="5344034"/>
                  <a:pt x="2876641" y="5345045"/>
                </a:cubicBezTo>
                <a:close/>
                <a:moveTo>
                  <a:pt x="2963369" y="5335783"/>
                </a:moveTo>
                <a:cubicBezTo>
                  <a:pt x="2985489" y="5356775"/>
                  <a:pt x="2968235" y="5382833"/>
                  <a:pt x="2958438" y="5393743"/>
                </a:cubicBezTo>
                <a:cubicBezTo>
                  <a:pt x="2955468" y="5378801"/>
                  <a:pt x="2958882" y="5365875"/>
                  <a:pt x="2951235" y="5342453"/>
                </a:cubicBezTo>
                <a:cubicBezTo>
                  <a:pt x="2955280" y="5340229"/>
                  <a:pt x="2959325" y="5338006"/>
                  <a:pt x="2963369" y="5335783"/>
                </a:cubicBezTo>
                <a:close/>
                <a:moveTo>
                  <a:pt x="2144061" y="5335617"/>
                </a:moveTo>
                <a:cubicBezTo>
                  <a:pt x="2173012" y="5331312"/>
                  <a:pt x="2178444" y="5382167"/>
                  <a:pt x="2158190" y="5404622"/>
                </a:cubicBezTo>
                <a:cubicBezTo>
                  <a:pt x="2123452" y="5394176"/>
                  <a:pt x="2129230" y="5363286"/>
                  <a:pt x="2130221" y="5341083"/>
                </a:cubicBezTo>
                <a:cubicBezTo>
                  <a:pt x="2135310" y="5337974"/>
                  <a:pt x="2139925" y="5336233"/>
                  <a:pt x="2144061" y="5335617"/>
                </a:cubicBezTo>
                <a:close/>
                <a:moveTo>
                  <a:pt x="5561911" y="5335186"/>
                </a:moveTo>
                <a:cubicBezTo>
                  <a:pt x="5568426" y="5334574"/>
                  <a:pt x="5575264" y="5337944"/>
                  <a:pt x="5578377" y="5348123"/>
                </a:cubicBezTo>
                <a:cubicBezTo>
                  <a:pt x="5576514" y="5351527"/>
                  <a:pt x="5573784" y="5353923"/>
                  <a:pt x="5570701" y="5355397"/>
                </a:cubicBezTo>
                <a:cubicBezTo>
                  <a:pt x="5561455" y="5359818"/>
                  <a:pt x="5549046" y="5355949"/>
                  <a:pt x="5547390" y="5346152"/>
                </a:cubicBezTo>
                <a:cubicBezTo>
                  <a:pt x="5549205" y="5340397"/>
                  <a:pt x="5555396" y="5335799"/>
                  <a:pt x="5561911" y="5335186"/>
                </a:cubicBezTo>
                <a:close/>
                <a:moveTo>
                  <a:pt x="4293706" y="5332497"/>
                </a:moveTo>
                <a:cubicBezTo>
                  <a:pt x="4302505" y="5328654"/>
                  <a:pt x="4323840" y="5333842"/>
                  <a:pt x="4314664" y="5346145"/>
                </a:cubicBezTo>
                <a:cubicBezTo>
                  <a:pt x="4305677" y="5354218"/>
                  <a:pt x="4293140" y="5345185"/>
                  <a:pt x="4293706" y="5332497"/>
                </a:cubicBezTo>
                <a:close/>
                <a:moveTo>
                  <a:pt x="2715550" y="5327505"/>
                </a:moveTo>
                <a:cubicBezTo>
                  <a:pt x="2718710" y="5330872"/>
                  <a:pt x="2720266" y="5334108"/>
                  <a:pt x="2720772" y="5337267"/>
                </a:cubicBezTo>
                <a:cubicBezTo>
                  <a:pt x="2721534" y="5342007"/>
                  <a:pt x="2719933" y="5346576"/>
                  <a:pt x="2717842" y="5351171"/>
                </a:cubicBezTo>
                <a:lnTo>
                  <a:pt x="2717470" y="5352059"/>
                </a:lnTo>
                <a:lnTo>
                  <a:pt x="2720021" y="5355110"/>
                </a:lnTo>
                <a:lnTo>
                  <a:pt x="2712333" y="5364332"/>
                </a:lnTo>
                <a:lnTo>
                  <a:pt x="2711962" y="5365218"/>
                </a:lnTo>
                <a:lnTo>
                  <a:pt x="2711886" y="5364868"/>
                </a:lnTo>
                <a:lnTo>
                  <a:pt x="2708806" y="5368561"/>
                </a:lnTo>
                <a:cubicBezTo>
                  <a:pt x="2704259" y="5373027"/>
                  <a:pt x="2698764" y="5376748"/>
                  <a:pt x="2691921" y="5377552"/>
                </a:cubicBezTo>
                <a:cubicBezTo>
                  <a:pt x="2682925" y="5358100"/>
                  <a:pt x="2683288" y="5348487"/>
                  <a:pt x="2695539" y="5333375"/>
                </a:cubicBezTo>
                <a:lnTo>
                  <a:pt x="2707560" y="5340428"/>
                </a:lnTo>
                <a:lnTo>
                  <a:pt x="2707399" y="5336779"/>
                </a:lnTo>
                <a:cubicBezTo>
                  <a:pt x="2708378" y="5333674"/>
                  <a:pt x="2710784" y="5330583"/>
                  <a:pt x="2715550" y="5327505"/>
                </a:cubicBezTo>
                <a:close/>
                <a:moveTo>
                  <a:pt x="3896592" y="5326951"/>
                </a:moveTo>
                <a:cubicBezTo>
                  <a:pt x="3912443" y="5332190"/>
                  <a:pt x="3902130" y="5349069"/>
                  <a:pt x="3891170" y="5351027"/>
                </a:cubicBezTo>
                <a:cubicBezTo>
                  <a:pt x="3887517" y="5351680"/>
                  <a:pt x="3883791" y="5350674"/>
                  <a:pt x="3880939" y="5347026"/>
                </a:cubicBezTo>
                <a:cubicBezTo>
                  <a:pt x="3882000" y="5338359"/>
                  <a:pt x="3891728" y="5330755"/>
                  <a:pt x="3896592" y="5326951"/>
                </a:cubicBezTo>
                <a:close/>
                <a:moveTo>
                  <a:pt x="3824979" y="5326171"/>
                </a:moveTo>
                <a:cubicBezTo>
                  <a:pt x="3837509" y="5322924"/>
                  <a:pt x="3851529" y="5323275"/>
                  <a:pt x="3866347" y="5328367"/>
                </a:cubicBezTo>
                <a:cubicBezTo>
                  <a:pt x="3886628" y="5378937"/>
                  <a:pt x="3830376" y="5441995"/>
                  <a:pt x="3779269" y="5426995"/>
                </a:cubicBezTo>
                <a:cubicBezTo>
                  <a:pt x="3779796" y="5422688"/>
                  <a:pt x="3775448" y="5422156"/>
                  <a:pt x="3771103" y="5421625"/>
                </a:cubicBezTo>
                <a:cubicBezTo>
                  <a:pt x="3763203" y="5378034"/>
                  <a:pt x="3787387" y="5335913"/>
                  <a:pt x="3824979" y="5326171"/>
                </a:cubicBezTo>
                <a:close/>
                <a:moveTo>
                  <a:pt x="2383606" y="5324636"/>
                </a:moveTo>
                <a:cubicBezTo>
                  <a:pt x="2389003" y="5324410"/>
                  <a:pt x="2393871" y="5325845"/>
                  <a:pt x="2397234" y="5329478"/>
                </a:cubicBezTo>
                <a:cubicBezTo>
                  <a:pt x="2397702" y="5340183"/>
                  <a:pt x="2390173" y="5351173"/>
                  <a:pt x="2380035" y="5357430"/>
                </a:cubicBezTo>
                <a:cubicBezTo>
                  <a:pt x="2369897" y="5363686"/>
                  <a:pt x="2357150" y="5365213"/>
                  <a:pt x="2347179" y="5356989"/>
                </a:cubicBezTo>
                <a:cubicBezTo>
                  <a:pt x="2346478" y="5340931"/>
                  <a:pt x="2367417" y="5325311"/>
                  <a:pt x="2383606" y="5324636"/>
                </a:cubicBezTo>
                <a:close/>
                <a:moveTo>
                  <a:pt x="2873880" y="5313252"/>
                </a:moveTo>
                <a:cubicBezTo>
                  <a:pt x="2878828" y="5313044"/>
                  <a:pt x="2883291" y="5314362"/>
                  <a:pt x="2886375" y="5317698"/>
                </a:cubicBezTo>
                <a:cubicBezTo>
                  <a:pt x="2886805" y="5327531"/>
                  <a:pt x="2879901" y="5337623"/>
                  <a:pt x="2870607" y="5343369"/>
                </a:cubicBezTo>
                <a:cubicBezTo>
                  <a:pt x="2861311" y="5349116"/>
                  <a:pt x="2849624" y="5350518"/>
                  <a:pt x="2840482" y="5342964"/>
                </a:cubicBezTo>
                <a:cubicBezTo>
                  <a:pt x="2839839" y="5328218"/>
                  <a:pt x="2859037" y="5313872"/>
                  <a:pt x="2873880" y="5313252"/>
                </a:cubicBezTo>
                <a:close/>
                <a:moveTo>
                  <a:pt x="2821706" y="5307091"/>
                </a:moveTo>
                <a:cubicBezTo>
                  <a:pt x="2830614" y="5323243"/>
                  <a:pt x="2830897" y="5333611"/>
                  <a:pt x="2816156" y="5336452"/>
                </a:cubicBezTo>
                <a:cubicBezTo>
                  <a:pt x="2811703" y="5328376"/>
                  <a:pt x="2807248" y="5320299"/>
                  <a:pt x="2805022" y="5316261"/>
                </a:cubicBezTo>
                <a:cubicBezTo>
                  <a:pt x="2813364" y="5311676"/>
                  <a:pt x="2817536" y="5309384"/>
                  <a:pt x="2821706" y="5307091"/>
                </a:cubicBezTo>
                <a:close/>
                <a:moveTo>
                  <a:pt x="3690055" y="5304272"/>
                </a:moveTo>
                <a:cubicBezTo>
                  <a:pt x="3698816" y="5310201"/>
                  <a:pt x="3710902" y="5319672"/>
                  <a:pt x="3719302" y="5331170"/>
                </a:cubicBezTo>
                <a:lnTo>
                  <a:pt x="3719886" y="5332381"/>
                </a:lnTo>
                <a:lnTo>
                  <a:pt x="3721838" y="5330436"/>
                </a:lnTo>
                <a:lnTo>
                  <a:pt x="3723046" y="5338933"/>
                </a:lnTo>
                <a:lnTo>
                  <a:pt x="3728260" y="5349747"/>
                </a:lnTo>
                <a:cubicBezTo>
                  <a:pt x="3729740" y="5356319"/>
                  <a:pt x="3729422" y="5363209"/>
                  <a:pt x="3726428" y="5370225"/>
                </a:cubicBezTo>
                <a:cubicBezTo>
                  <a:pt x="3715895" y="5376014"/>
                  <a:pt x="3704648" y="5376153"/>
                  <a:pt x="3694628" y="5372763"/>
                </a:cubicBezTo>
                <a:lnTo>
                  <a:pt x="3690720" y="5369782"/>
                </a:lnTo>
                <a:lnTo>
                  <a:pt x="3691995" y="5375482"/>
                </a:lnTo>
                <a:cubicBezTo>
                  <a:pt x="3692372" y="5382750"/>
                  <a:pt x="3689842" y="5389126"/>
                  <a:pt x="3679518" y="5392319"/>
                </a:cubicBezTo>
                <a:cubicBezTo>
                  <a:pt x="3674254" y="5382757"/>
                  <a:pt x="3672424" y="5375044"/>
                  <a:pt x="3673764" y="5368700"/>
                </a:cubicBezTo>
                <a:lnTo>
                  <a:pt x="3679924" y="5361549"/>
                </a:lnTo>
                <a:lnTo>
                  <a:pt x="3673692" y="5356796"/>
                </a:lnTo>
                <a:lnTo>
                  <a:pt x="3673664" y="5357103"/>
                </a:lnTo>
                <a:cubicBezTo>
                  <a:pt x="3647110" y="5364569"/>
                  <a:pt x="3639543" y="5338277"/>
                  <a:pt x="3631589" y="5320618"/>
                </a:cubicBezTo>
                <a:cubicBezTo>
                  <a:pt x="3636336" y="5312180"/>
                  <a:pt x="3641957" y="5308644"/>
                  <a:pt x="3647563" y="5308489"/>
                </a:cubicBezTo>
                <a:cubicBezTo>
                  <a:pt x="3651768" y="5308373"/>
                  <a:pt x="3655964" y="5310157"/>
                  <a:pt x="3659778" y="5313198"/>
                </a:cubicBezTo>
                <a:lnTo>
                  <a:pt x="3667518" y="5322754"/>
                </a:lnTo>
                <a:lnTo>
                  <a:pt x="3672859" y="5314332"/>
                </a:lnTo>
                <a:cubicBezTo>
                  <a:pt x="3676989" y="5310447"/>
                  <a:pt x="3682640" y="5307005"/>
                  <a:pt x="3690055" y="5304272"/>
                </a:cubicBezTo>
                <a:close/>
                <a:moveTo>
                  <a:pt x="3539550" y="5298062"/>
                </a:moveTo>
                <a:cubicBezTo>
                  <a:pt x="3547217" y="5297171"/>
                  <a:pt x="3554132" y="5299863"/>
                  <a:pt x="3559984" y="5304671"/>
                </a:cubicBezTo>
                <a:cubicBezTo>
                  <a:pt x="3577539" y="5319091"/>
                  <a:pt x="3585508" y="5352545"/>
                  <a:pt x="3575345" y="5365380"/>
                </a:cubicBezTo>
                <a:cubicBezTo>
                  <a:pt x="3554096" y="5342988"/>
                  <a:pt x="3554667" y="5321168"/>
                  <a:pt x="3539550" y="5298062"/>
                </a:cubicBezTo>
                <a:close/>
                <a:moveTo>
                  <a:pt x="2327546" y="5291920"/>
                </a:moveTo>
                <a:cubicBezTo>
                  <a:pt x="2335221" y="5300859"/>
                  <a:pt x="2329577" y="5310536"/>
                  <a:pt x="2321677" y="5314879"/>
                </a:cubicBezTo>
                <a:cubicBezTo>
                  <a:pt x="2313778" y="5319221"/>
                  <a:pt x="2303620" y="5318227"/>
                  <a:pt x="2302266" y="5305815"/>
                </a:cubicBezTo>
                <a:cubicBezTo>
                  <a:pt x="2304253" y="5299462"/>
                  <a:pt x="2312680" y="5294830"/>
                  <a:pt x="2327546" y="5291920"/>
                </a:cubicBezTo>
                <a:close/>
                <a:moveTo>
                  <a:pt x="2822482" y="5283205"/>
                </a:moveTo>
                <a:cubicBezTo>
                  <a:pt x="2829518" y="5291414"/>
                  <a:pt x="2824344" y="5300303"/>
                  <a:pt x="2817101" y="5304290"/>
                </a:cubicBezTo>
                <a:cubicBezTo>
                  <a:pt x="2809858" y="5308278"/>
                  <a:pt x="2800545" y="5307365"/>
                  <a:pt x="2799304" y="5295967"/>
                </a:cubicBezTo>
                <a:cubicBezTo>
                  <a:pt x="2801125" y="5290132"/>
                  <a:pt x="2808852" y="5285877"/>
                  <a:pt x="2822482" y="5283205"/>
                </a:cubicBezTo>
                <a:close/>
                <a:moveTo>
                  <a:pt x="4740699" y="5267097"/>
                </a:moveTo>
                <a:cubicBezTo>
                  <a:pt x="4745354" y="5264836"/>
                  <a:pt x="4751226" y="5264974"/>
                  <a:pt x="4757560" y="5269129"/>
                </a:cubicBezTo>
                <a:cubicBezTo>
                  <a:pt x="4761179" y="5271502"/>
                  <a:pt x="4764949" y="5275187"/>
                  <a:pt x="4768729" y="5280487"/>
                </a:cubicBezTo>
                <a:cubicBezTo>
                  <a:pt x="4763329" y="5288422"/>
                  <a:pt x="4766655" y="5297426"/>
                  <a:pt x="4752009" y="5308528"/>
                </a:cubicBezTo>
                <a:cubicBezTo>
                  <a:pt x="4723713" y="5302244"/>
                  <a:pt x="4726732" y="5273876"/>
                  <a:pt x="4740699" y="5267097"/>
                </a:cubicBezTo>
                <a:close/>
                <a:moveTo>
                  <a:pt x="4771117" y="5253895"/>
                </a:moveTo>
                <a:cubicBezTo>
                  <a:pt x="4788256" y="5257722"/>
                  <a:pt x="4806217" y="5273562"/>
                  <a:pt x="4812760" y="5293222"/>
                </a:cubicBezTo>
                <a:cubicBezTo>
                  <a:pt x="4814941" y="5299775"/>
                  <a:pt x="4815853" y="5306753"/>
                  <a:pt x="4815043" y="5313852"/>
                </a:cubicBezTo>
                <a:cubicBezTo>
                  <a:pt x="4798175" y="5307658"/>
                  <a:pt x="4771504" y="5284717"/>
                  <a:pt x="4771117" y="5253895"/>
                </a:cubicBezTo>
                <a:close/>
                <a:moveTo>
                  <a:pt x="2668511" y="5251375"/>
                </a:moveTo>
                <a:cubicBezTo>
                  <a:pt x="2673670" y="5250697"/>
                  <a:pt x="2679721" y="5251165"/>
                  <a:pt x="2686702" y="5253108"/>
                </a:cubicBezTo>
                <a:cubicBezTo>
                  <a:pt x="2693358" y="5271339"/>
                  <a:pt x="2702286" y="5307262"/>
                  <a:pt x="2678299" y="5321741"/>
                </a:cubicBezTo>
                <a:cubicBezTo>
                  <a:pt x="2640001" y="5317052"/>
                  <a:pt x="2632398" y="5256120"/>
                  <a:pt x="2668511" y="5251375"/>
                </a:cubicBezTo>
                <a:close/>
                <a:moveTo>
                  <a:pt x="2183475" y="5250895"/>
                </a:moveTo>
                <a:cubicBezTo>
                  <a:pt x="2188057" y="5251544"/>
                  <a:pt x="2192113" y="5253880"/>
                  <a:pt x="2194434" y="5258080"/>
                </a:cubicBezTo>
                <a:cubicBezTo>
                  <a:pt x="2197529" y="5263680"/>
                  <a:pt x="2197536" y="5272592"/>
                  <a:pt x="2191592" y="5285230"/>
                </a:cubicBezTo>
                <a:cubicBezTo>
                  <a:pt x="2182925" y="5284169"/>
                  <a:pt x="2177516" y="5292418"/>
                  <a:pt x="2160721" y="5285907"/>
                </a:cubicBezTo>
                <a:cubicBezTo>
                  <a:pt x="2151254" y="5262193"/>
                  <a:pt x="2169729" y="5248947"/>
                  <a:pt x="2183475" y="5250895"/>
                </a:cubicBezTo>
                <a:close/>
                <a:moveTo>
                  <a:pt x="3558608" y="5236590"/>
                </a:moveTo>
                <a:cubicBezTo>
                  <a:pt x="3565005" y="5236502"/>
                  <a:pt x="3571783" y="5237745"/>
                  <a:pt x="3578928" y="5240654"/>
                </a:cubicBezTo>
                <a:cubicBezTo>
                  <a:pt x="3562880" y="5260924"/>
                  <a:pt x="3531524" y="5280068"/>
                  <a:pt x="3511610" y="5264301"/>
                </a:cubicBezTo>
                <a:cubicBezTo>
                  <a:pt x="3523646" y="5249098"/>
                  <a:pt x="3539416" y="5236853"/>
                  <a:pt x="3558608" y="5236590"/>
                </a:cubicBezTo>
                <a:close/>
                <a:moveTo>
                  <a:pt x="2383955" y="5232615"/>
                </a:moveTo>
                <a:cubicBezTo>
                  <a:pt x="2401759" y="5249366"/>
                  <a:pt x="2372427" y="5272927"/>
                  <a:pt x="2364812" y="5256460"/>
                </a:cubicBezTo>
                <a:cubicBezTo>
                  <a:pt x="2365146" y="5246312"/>
                  <a:pt x="2373432" y="5242478"/>
                  <a:pt x="2383955" y="5232615"/>
                </a:cubicBezTo>
                <a:close/>
                <a:moveTo>
                  <a:pt x="2441216" y="5231940"/>
                </a:moveTo>
                <a:cubicBezTo>
                  <a:pt x="2445418" y="5232455"/>
                  <a:pt x="2447784" y="5239256"/>
                  <a:pt x="2447985" y="5246335"/>
                </a:cubicBezTo>
                <a:lnTo>
                  <a:pt x="2446882" y="5254470"/>
                </a:lnTo>
                <a:lnTo>
                  <a:pt x="2451739" y="5255325"/>
                </a:lnTo>
                <a:cubicBezTo>
                  <a:pt x="2455080" y="5272862"/>
                  <a:pt x="2433025" y="5297373"/>
                  <a:pt x="2413966" y="5287106"/>
                </a:cubicBezTo>
                <a:cubicBezTo>
                  <a:pt x="2411240" y="5281212"/>
                  <a:pt x="2413743" y="5273569"/>
                  <a:pt x="2418735" y="5266956"/>
                </a:cubicBezTo>
                <a:lnTo>
                  <a:pt x="2433968" y="5256151"/>
                </a:lnTo>
                <a:lnTo>
                  <a:pt x="2433607" y="5246202"/>
                </a:lnTo>
                <a:cubicBezTo>
                  <a:pt x="2435047" y="5238782"/>
                  <a:pt x="2439115" y="5231682"/>
                  <a:pt x="2441216" y="5231940"/>
                </a:cubicBezTo>
                <a:close/>
                <a:moveTo>
                  <a:pt x="2273771" y="5224235"/>
                </a:moveTo>
                <a:cubicBezTo>
                  <a:pt x="2282775" y="5225337"/>
                  <a:pt x="2287277" y="5225888"/>
                  <a:pt x="2291780" y="5226440"/>
                </a:cubicBezTo>
                <a:cubicBezTo>
                  <a:pt x="2292970" y="5235382"/>
                  <a:pt x="2285686" y="5238888"/>
                  <a:pt x="2279497" y="5238130"/>
                </a:cubicBezTo>
                <a:cubicBezTo>
                  <a:pt x="2273305" y="5237372"/>
                  <a:pt x="2268207" y="5232351"/>
                  <a:pt x="2273771" y="5224235"/>
                </a:cubicBezTo>
                <a:close/>
                <a:moveTo>
                  <a:pt x="4777648" y="5213148"/>
                </a:moveTo>
                <a:cubicBezTo>
                  <a:pt x="4803403" y="5213847"/>
                  <a:pt x="4830050" y="5243814"/>
                  <a:pt x="4833037" y="5276889"/>
                </a:cubicBezTo>
                <a:cubicBezTo>
                  <a:pt x="4812973" y="5268095"/>
                  <a:pt x="4780634" y="5246223"/>
                  <a:pt x="4777648" y="5213148"/>
                </a:cubicBezTo>
                <a:close/>
                <a:moveTo>
                  <a:pt x="4968962" y="5210385"/>
                </a:moveTo>
                <a:cubicBezTo>
                  <a:pt x="4974061" y="5208973"/>
                  <a:pt x="4979424" y="5210648"/>
                  <a:pt x="4983155" y="5215174"/>
                </a:cubicBezTo>
                <a:cubicBezTo>
                  <a:pt x="4985642" y="5218193"/>
                  <a:pt x="4987403" y="5222478"/>
                  <a:pt x="4987873" y="5227962"/>
                </a:cubicBezTo>
                <a:cubicBezTo>
                  <a:pt x="4982847" y="5231688"/>
                  <a:pt x="4978083" y="5233276"/>
                  <a:pt x="4973019" y="5232656"/>
                </a:cubicBezTo>
                <a:cubicBezTo>
                  <a:pt x="4967954" y="5232036"/>
                  <a:pt x="4962587" y="5229207"/>
                  <a:pt x="4956359" y="5224104"/>
                </a:cubicBezTo>
                <a:cubicBezTo>
                  <a:pt x="4959030" y="5216291"/>
                  <a:pt x="4963863" y="5211796"/>
                  <a:pt x="4968962" y="5210385"/>
                </a:cubicBezTo>
                <a:close/>
                <a:moveTo>
                  <a:pt x="2252674" y="5199218"/>
                </a:moveTo>
                <a:cubicBezTo>
                  <a:pt x="2263895" y="5222410"/>
                  <a:pt x="2249537" y="5259853"/>
                  <a:pt x="2221540" y="5277713"/>
                </a:cubicBezTo>
                <a:cubicBezTo>
                  <a:pt x="2220123" y="5255852"/>
                  <a:pt x="2224676" y="5217077"/>
                  <a:pt x="2252674" y="5199218"/>
                </a:cubicBezTo>
                <a:close/>
                <a:moveTo>
                  <a:pt x="5150900" y="5191029"/>
                </a:moveTo>
                <a:cubicBezTo>
                  <a:pt x="5174132" y="5215778"/>
                  <a:pt x="5179060" y="5247047"/>
                  <a:pt x="5175888" y="5272944"/>
                </a:cubicBezTo>
                <a:cubicBezTo>
                  <a:pt x="5171785" y="5275180"/>
                  <a:pt x="5167558" y="5275621"/>
                  <a:pt x="5163399" y="5274676"/>
                </a:cubicBezTo>
                <a:cubicBezTo>
                  <a:pt x="5134288" y="5268056"/>
                  <a:pt x="5108467" y="5193501"/>
                  <a:pt x="5150900" y="5191029"/>
                </a:cubicBezTo>
                <a:close/>
                <a:moveTo>
                  <a:pt x="5233374" y="5175596"/>
                </a:moveTo>
                <a:cubicBezTo>
                  <a:pt x="5242660" y="5173787"/>
                  <a:pt x="5253498" y="5175691"/>
                  <a:pt x="5257839" y="5181270"/>
                </a:cubicBezTo>
                <a:cubicBezTo>
                  <a:pt x="5255366" y="5184964"/>
                  <a:pt x="5254141" y="5194841"/>
                  <a:pt x="5255387" y="5201023"/>
                </a:cubicBezTo>
                <a:cubicBezTo>
                  <a:pt x="5246101" y="5202833"/>
                  <a:pt x="5238364" y="5204340"/>
                  <a:pt x="5232170" y="5203538"/>
                </a:cubicBezTo>
                <a:cubicBezTo>
                  <a:pt x="5225977" y="5202737"/>
                  <a:pt x="5221331" y="5199627"/>
                  <a:pt x="5218226" y="5192200"/>
                </a:cubicBezTo>
                <a:cubicBezTo>
                  <a:pt x="5216356" y="5182927"/>
                  <a:pt x="5224089" y="5177405"/>
                  <a:pt x="5233374" y="5175596"/>
                </a:cubicBezTo>
                <a:close/>
                <a:moveTo>
                  <a:pt x="4773374" y="5171999"/>
                </a:moveTo>
                <a:cubicBezTo>
                  <a:pt x="4782909" y="5176422"/>
                  <a:pt x="4776078" y="5191052"/>
                  <a:pt x="4769229" y="5190417"/>
                </a:cubicBezTo>
                <a:cubicBezTo>
                  <a:pt x="4766946" y="5190205"/>
                  <a:pt x="4764661" y="5188297"/>
                  <a:pt x="4762979" y="5183750"/>
                </a:cubicBezTo>
                <a:cubicBezTo>
                  <a:pt x="4763503" y="5179473"/>
                  <a:pt x="4768438" y="5175736"/>
                  <a:pt x="4773374" y="5171999"/>
                </a:cubicBezTo>
                <a:close/>
                <a:moveTo>
                  <a:pt x="4967313" y="5163512"/>
                </a:moveTo>
                <a:cubicBezTo>
                  <a:pt x="4973430" y="5161768"/>
                  <a:pt x="4979745" y="5161544"/>
                  <a:pt x="4985774" y="5164906"/>
                </a:cubicBezTo>
                <a:cubicBezTo>
                  <a:pt x="4989793" y="5167148"/>
                  <a:pt x="4993687" y="5170983"/>
                  <a:pt x="4997308" y="5177023"/>
                </a:cubicBezTo>
                <a:cubicBezTo>
                  <a:pt x="4989510" y="5187265"/>
                  <a:pt x="4979572" y="5188287"/>
                  <a:pt x="4970643" y="5185515"/>
                </a:cubicBezTo>
                <a:cubicBezTo>
                  <a:pt x="4961712" y="5182741"/>
                  <a:pt x="4953793" y="5176174"/>
                  <a:pt x="4950036" y="5171236"/>
                </a:cubicBezTo>
                <a:cubicBezTo>
                  <a:pt x="4955276" y="5168519"/>
                  <a:pt x="4961196" y="5165255"/>
                  <a:pt x="4967313" y="5163512"/>
                </a:cubicBezTo>
                <a:close/>
                <a:moveTo>
                  <a:pt x="4655266" y="5134313"/>
                </a:moveTo>
                <a:cubicBezTo>
                  <a:pt x="4667158" y="5139679"/>
                  <a:pt x="4677095" y="5159437"/>
                  <a:pt x="4670279" y="5174404"/>
                </a:cubicBezTo>
                <a:cubicBezTo>
                  <a:pt x="4633513" y="5189660"/>
                  <a:pt x="4621906" y="5141232"/>
                  <a:pt x="4643267" y="5134455"/>
                </a:cubicBezTo>
                <a:cubicBezTo>
                  <a:pt x="4647118" y="5132335"/>
                  <a:pt x="4651299" y="5132524"/>
                  <a:pt x="4655266" y="5134313"/>
                </a:cubicBezTo>
                <a:close/>
                <a:moveTo>
                  <a:pt x="5186395" y="5121804"/>
                </a:moveTo>
                <a:cubicBezTo>
                  <a:pt x="5201837" y="5136757"/>
                  <a:pt x="5222639" y="5178488"/>
                  <a:pt x="5198214" y="5201621"/>
                </a:cubicBezTo>
                <a:cubicBezTo>
                  <a:pt x="5179568" y="5177568"/>
                  <a:pt x="5182719" y="5151831"/>
                  <a:pt x="5186395" y="5121804"/>
                </a:cubicBezTo>
                <a:close/>
                <a:moveTo>
                  <a:pt x="4867669" y="5111924"/>
                </a:moveTo>
                <a:cubicBezTo>
                  <a:pt x="4890731" y="5103817"/>
                  <a:pt x="4898167" y="5140698"/>
                  <a:pt x="4880042" y="5139889"/>
                </a:cubicBezTo>
                <a:cubicBezTo>
                  <a:pt x="4871184" y="5134925"/>
                  <a:pt x="4871589" y="5125804"/>
                  <a:pt x="4867669" y="5111924"/>
                </a:cubicBezTo>
                <a:close/>
                <a:moveTo>
                  <a:pt x="5266768" y="5107795"/>
                </a:moveTo>
                <a:cubicBezTo>
                  <a:pt x="5271199" y="5108416"/>
                  <a:pt x="5275164" y="5109902"/>
                  <a:pt x="5277680" y="5112187"/>
                </a:cubicBezTo>
                <a:cubicBezTo>
                  <a:pt x="5275884" y="5118067"/>
                  <a:pt x="5274089" y="5123950"/>
                  <a:pt x="5278223" y="5131459"/>
                </a:cubicBezTo>
                <a:cubicBezTo>
                  <a:pt x="5260704" y="5136212"/>
                  <a:pt x="5249115" y="5142592"/>
                  <a:pt x="5240846" y="5127572"/>
                </a:cubicBezTo>
                <a:cubicBezTo>
                  <a:pt x="5235992" y="5111897"/>
                  <a:pt x="5253476" y="5105939"/>
                  <a:pt x="5266768" y="5107795"/>
                </a:cubicBezTo>
                <a:close/>
                <a:moveTo>
                  <a:pt x="4558226" y="5105421"/>
                </a:moveTo>
                <a:cubicBezTo>
                  <a:pt x="4583380" y="5096593"/>
                  <a:pt x="4591489" y="5136751"/>
                  <a:pt x="4571721" y="5135870"/>
                </a:cubicBezTo>
                <a:cubicBezTo>
                  <a:pt x="4562060" y="5130466"/>
                  <a:pt x="4562501" y="5120534"/>
                  <a:pt x="4558226" y="5105421"/>
                </a:cubicBezTo>
                <a:close/>
                <a:moveTo>
                  <a:pt x="4993522" y="5100925"/>
                </a:moveTo>
                <a:cubicBezTo>
                  <a:pt x="4998355" y="5101600"/>
                  <a:pt x="5002680" y="5103218"/>
                  <a:pt x="5005424" y="5105706"/>
                </a:cubicBezTo>
                <a:cubicBezTo>
                  <a:pt x="5003465" y="5112110"/>
                  <a:pt x="5001507" y="5118516"/>
                  <a:pt x="5006016" y="5126692"/>
                </a:cubicBezTo>
                <a:cubicBezTo>
                  <a:pt x="4986908" y="5131866"/>
                  <a:pt x="4974268" y="5138814"/>
                  <a:pt x="4965249" y="5122459"/>
                </a:cubicBezTo>
                <a:cubicBezTo>
                  <a:pt x="4959955" y="5105391"/>
                  <a:pt x="4979024" y="5098904"/>
                  <a:pt x="4993522" y="5100925"/>
                </a:cubicBezTo>
                <a:close/>
                <a:moveTo>
                  <a:pt x="4764989" y="5098208"/>
                </a:moveTo>
                <a:cubicBezTo>
                  <a:pt x="4764005" y="5120298"/>
                  <a:pt x="4758775" y="5137770"/>
                  <a:pt x="4757790" y="5159861"/>
                </a:cubicBezTo>
                <a:lnTo>
                  <a:pt x="4744243" y="5153033"/>
                </a:lnTo>
                <a:lnTo>
                  <a:pt x="4743898" y="5153097"/>
                </a:lnTo>
                <a:cubicBezTo>
                  <a:pt x="4739371" y="5152543"/>
                  <a:pt x="4735065" y="5150184"/>
                  <a:pt x="4729834" y="5147712"/>
                </a:cubicBezTo>
                <a:lnTo>
                  <a:pt x="4721155" y="5145029"/>
                </a:lnTo>
                <a:lnTo>
                  <a:pt x="4721730" y="5145487"/>
                </a:lnTo>
                <a:cubicBezTo>
                  <a:pt x="4733120" y="5157534"/>
                  <a:pt x="4743105" y="5177400"/>
                  <a:pt x="4736187" y="5192482"/>
                </a:cubicBezTo>
                <a:lnTo>
                  <a:pt x="4729112" y="5194453"/>
                </a:lnTo>
                <a:lnTo>
                  <a:pt x="4731723" y="5198661"/>
                </a:lnTo>
                <a:cubicBezTo>
                  <a:pt x="4736058" y="5208785"/>
                  <a:pt x="4737522" y="5220270"/>
                  <a:pt x="4734471" y="5228733"/>
                </a:cubicBezTo>
                <a:lnTo>
                  <a:pt x="4727707" y="5228834"/>
                </a:lnTo>
                <a:lnTo>
                  <a:pt x="4729900" y="5255746"/>
                </a:lnTo>
                <a:cubicBezTo>
                  <a:pt x="4721122" y="5258088"/>
                  <a:pt x="4714453" y="5250546"/>
                  <a:pt x="4710154" y="5240454"/>
                </a:cubicBezTo>
                <a:lnTo>
                  <a:pt x="4708076" y="5228931"/>
                </a:lnTo>
                <a:lnTo>
                  <a:pt x="4694061" y="5217759"/>
                </a:lnTo>
                <a:cubicBezTo>
                  <a:pt x="4686888" y="5208143"/>
                  <a:pt x="4685062" y="5195549"/>
                  <a:pt x="4692694" y="5186605"/>
                </a:cubicBezTo>
                <a:lnTo>
                  <a:pt x="4698139" y="5183790"/>
                </a:lnTo>
                <a:lnTo>
                  <a:pt x="4690271" y="5177054"/>
                </a:lnTo>
                <a:cubicBezTo>
                  <a:pt x="4681582" y="5162422"/>
                  <a:pt x="4683908" y="5143607"/>
                  <a:pt x="4710446" y="5136511"/>
                </a:cubicBezTo>
                <a:lnTo>
                  <a:pt x="4711875" y="5137648"/>
                </a:lnTo>
                <a:lnTo>
                  <a:pt x="4720083" y="5117894"/>
                </a:lnTo>
                <a:cubicBezTo>
                  <a:pt x="4725610" y="5113687"/>
                  <a:pt x="4732665" y="5112923"/>
                  <a:pt x="4739119" y="5114799"/>
                </a:cubicBezTo>
                <a:lnTo>
                  <a:pt x="4740754" y="5116149"/>
                </a:lnTo>
                <a:lnTo>
                  <a:pt x="4744356" y="5113472"/>
                </a:lnTo>
                <a:cubicBezTo>
                  <a:pt x="4745791" y="5110907"/>
                  <a:pt x="4745674" y="5107305"/>
                  <a:pt x="4742589" y="5101634"/>
                </a:cubicBezTo>
                <a:cubicBezTo>
                  <a:pt x="4756109" y="5097811"/>
                  <a:pt x="4760549" y="5098009"/>
                  <a:pt x="4764989" y="5098208"/>
                </a:cubicBezTo>
                <a:close/>
                <a:moveTo>
                  <a:pt x="2224139" y="5090009"/>
                </a:moveTo>
                <a:cubicBezTo>
                  <a:pt x="2232182" y="5092159"/>
                  <a:pt x="2237916" y="5098104"/>
                  <a:pt x="2241618" y="5105956"/>
                </a:cubicBezTo>
                <a:lnTo>
                  <a:pt x="2242615" y="5111121"/>
                </a:lnTo>
                <a:lnTo>
                  <a:pt x="2248320" y="5100017"/>
                </a:lnTo>
                <a:cubicBezTo>
                  <a:pt x="2252470" y="5095450"/>
                  <a:pt x="2257713" y="5092321"/>
                  <a:pt x="2263625" y="5091635"/>
                </a:cubicBezTo>
                <a:cubicBezTo>
                  <a:pt x="2271507" y="5090722"/>
                  <a:pt x="2280577" y="5094151"/>
                  <a:pt x="2289829" y="5104303"/>
                </a:cubicBezTo>
                <a:cubicBezTo>
                  <a:pt x="2289862" y="5112247"/>
                  <a:pt x="2285920" y="5124132"/>
                  <a:pt x="2279207" y="5134163"/>
                </a:cubicBezTo>
                <a:lnTo>
                  <a:pt x="2276247" y="5137354"/>
                </a:lnTo>
                <a:lnTo>
                  <a:pt x="2277566" y="5137319"/>
                </a:lnTo>
                <a:lnTo>
                  <a:pt x="2290795" y="5150739"/>
                </a:lnTo>
                <a:lnTo>
                  <a:pt x="2290658" y="5138200"/>
                </a:lnTo>
                <a:cubicBezTo>
                  <a:pt x="2292573" y="5131805"/>
                  <a:pt x="2295724" y="5125451"/>
                  <a:pt x="2297872" y="5119560"/>
                </a:cubicBezTo>
                <a:cubicBezTo>
                  <a:pt x="2301956" y="5115222"/>
                  <a:pt x="2305450" y="5114218"/>
                  <a:pt x="2308621" y="5114818"/>
                </a:cubicBezTo>
                <a:cubicBezTo>
                  <a:pt x="2318132" y="5116617"/>
                  <a:pt x="2324727" y="5132850"/>
                  <a:pt x="2335580" y="5116810"/>
                </a:cubicBezTo>
                <a:cubicBezTo>
                  <a:pt x="2345191" y="5127058"/>
                  <a:pt x="2347057" y="5131092"/>
                  <a:pt x="2348923" y="5135126"/>
                </a:cubicBezTo>
                <a:cubicBezTo>
                  <a:pt x="2338889" y="5139768"/>
                  <a:pt x="2329391" y="5142936"/>
                  <a:pt x="2319894" y="5146104"/>
                </a:cubicBezTo>
                <a:lnTo>
                  <a:pt x="2297964" y="5154397"/>
                </a:lnTo>
                <a:lnTo>
                  <a:pt x="2299452" y="5155087"/>
                </a:lnTo>
                <a:cubicBezTo>
                  <a:pt x="2302529" y="5155204"/>
                  <a:pt x="2306093" y="5153944"/>
                  <a:pt x="2310416" y="5150551"/>
                </a:cubicBezTo>
                <a:cubicBezTo>
                  <a:pt x="2315009" y="5158878"/>
                  <a:pt x="2317306" y="5163043"/>
                  <a:pt x="2317673" y="5173694"/>
                </a:cubicBezTo>
                <a:cubicBezTo>
                  <a:pt x="2291954" y="5176977"/>
                  <a:pt x="2272388" y="5171452"/>
                  <a:pt x="2248964" y="5178899"/>
                </a:cubicBezTo>
                <a:cubicBezTo>
                  <a:pt x="2246484" y="5169410"/>
                  <a:pt x="2248413" y="5162923"/>
                  <a:pt x="2251972" y="5156897"/>
                </a:cubicBezTo>
                <a:lnTo>
                  <a:pt x="2255535" y="5151538"/>
                </a:lnTo>
                <a:lnTo>
                  <a:pt x="2251962" y="5152898"/>
                </a:lnTo>
                <a:lnTo>
                  <a:pt x="2244977" y="5143471"/>
                </a:lnTo>
                <a:lnTo>
                  <a:pt x="2241670" y="5160836"/>
                </a:lnTo>
                <a:cubicBezTo>
                  <a:pt x="2238356" y="5168758"/>
                  <a:pt x="2233566" y="5174808"/>
                  <a:pt x="2227577" y="5177097"/>
                </a:cubicBezTo>
                <a:lnTo>
                  <a:pt x="2223281" y="5153052"/>
                </a:lnTo>
                <a:lnTo>
                  <a:pt x="2220274" y="5159272"/>
                </a:lnTo>
                <a:cubicBezTo>
                  <a:pt x="2213288" y="5167729"/>
                  <a:pt x="2202030" y="5174640"/>
                  <a:pt x="2192891" y="5176404"/>
                </a:cubicBezTo>
                <a:cubicBezTo>
                  <a:pt x="2180660" y="5162966"/>
                  <a:pt x="2207412" y="5138845"/>
                  <a:pt x="2222027" y="5132866"/>
                </a:cubicBezTo>
                <a:lnTo>
                  <a:pt x="2223268" y="5136286"/>
                </a:lnTo>
                <a:lnTo>
                  <a:pt x="2223291" y="5131521"/>
                </a:lnTo>
                <a:cubicBezTo>
                  <a:pt x="2224145" y="5118135"/>
                  <a:pt x="2225854" y="5105427"/>
                  <a:pt x="2224139" y="5090009"/>
                </a:cubicBezTo>
                <a:close/>
                <a:moveTo>
                  <a:pt x="4430906" y="5085871"/>
                </a:moveTo>
                <a:lnTo>
                  <a:pt x="4431109" y="5092168"/>
                </a:lnTo>
                <a:lnTo>
                  <a:pt x="4433648" y="5091609"/>
                </a:lnTo>
                <a:close/>
                <a:moveTo>
                  <a:pt x="2340399" y="5075655"/>
                </a:moveTo>
                <a:cubicBezTo>
                  <a:pt x="2334605" y="5088141"/>
                  <a:pt x="2331952" y="5109806"/>
                  <a:pt x="2311473" y="5102902"/>
                </a:cubicBezTo>
                <a:cubicBezTo>
                  <a:pt x="2314126" y="5081234"/>
                  <a:pt x="2323591" y="5073598"/>
                  <a:pt x="2340399" y="5075655"/>
                </a:cubicBezTo>
                <a:close/>
                <a:moveTo>
                  <a:pt x="4919004" y="5062173"/>
                </a:moveTo>
                <a:cubicBezTo>
                  <a:pt x="4936113" y="5067269"/>
                  <a:pt x="4947738" y="5098125"/>
                  <a:pt x="4929858" y="5110329"/>
                </a:cubicBezTo>
                <a:cubicBezTo>
                  <a:pt x="4916883" y="5109750"/>
                  <a:pt x="4907316" y="5087382"/>
                  <a:pt x="4910806" y="5072911"/>
                </a:cubicBezTo>
                <a:cubicBezTo>
                  <a:pt x="4911968" y="5068087"/>
                  <a:pt x="4914583" y="5064141"/>
                  <a:pt x="4919004" y="5062173"/>
                </a:cubicBezTo>
                <a:close/>
                <a:moveTo>
                  <a:pt x="4677224" y="5054670"/>
                </a:moveTo>
                <a:cubicBezTo>
                  <a:pt x="4684828" y="5064398"/>
                  <a:pt x="4700571" y="5079520"/>
                  <a:pt x="4681645" y="5090398"/>
                </a:cubicBezTo>
                <a:cubicBezTo>
                  <a:pt x="4669706" y="5080140"/>
                  <a:pt x="4666966" y="5066610"/>
                  <a:pt x="4677224" y="5054670"/>
                </a:cubicBezTo>
                <a:close/>
                <a:moveTo>
                  <a:pt x="4614217" y="5051250"/>
                </a:moveTo>
                <a:cubicBezTo>
                  <a:pt x="4632878" y="5056799"/>
                  <a:pt x="4645557" y="5090396"/>
                  <a:pt x="4626055" y="5103684"/>
                </a:cubicBezTo>
                <a:cubicBezTo>
                  <a:pt x="4611902" y="5103054"/>
                  <a:pt x="4601469" y="5078699"/>
                  <a:pt x="4605275" y="5062942"/>
                </a:cubicBezTo>
                <a:cubicBezTo>
                  <a:pt x="4606543" y="5057689"/>
                  <a:pt x="4609395" y="5053393"/>
                  <a:pt x="4614217" y="5051250"/>
                </a:cubicBezTo>
                <a:close/>
                <a:moveTo>
                  <a:pt x="4857198" y="5044955"/>
                </a:moveTo>
                <a:cubicBezTo>
                  <a:pt x="4860243" y="5045739"/>
                  <a:pt x="4863768" y="5047271"/>
                  <a:pt x="4866946" y="5049309"/>
                </a:cubicBezTo>
                <a:cubicBezTo>
                  <a:pt x="4873300" y="5053386"/>
                  <a:pt x="4878265" y="5059492"/>
                  <a:pt x="4875219" y="5065716"/>
                </a:cubicBezTo>
                <a:cubicBezTo>
                  <a:pt x="4872570" y="5068691"/>
                  <a:pt x="4869656" y="5069158"/>
                  <a:pt x="4866785" y="5068119"/>
                </a:cubicBezTo>
                <a:cubicBezTo>
                  <a:pt x="4858170" y="5065003"/>
                  <a:pt x="4849930" y="5048326"/>
                  <a:pt x="4850328" y="5045076"/>
                </a:cubicBezTo>
                <a:cubicBezTo>
                  <a:pt x="4851586" y="5044130"/>
                  <a:pt x="4854152" y="5044169"/>
                  <a:pt x="4857198" y="5044955"/>
                </a:cubicBezTo>
                <a:close/>
                <a:moveTo>
                  <a:pt x="1689854" y="5044549"/>
                </a:moveTo>
                <a:cubicBezTo>
                  <a:pt x="1692847" y="5044835"/>
                  <a:pt x="1695389" y="5046108"/>
                  <a:pt x="1697465" y="5048108"/>
                </a:cubicBezTo>
                <a:cubicBezTo>
                  <a:pt x="1709928" y="5060105"/>
                  <a:pt x="1705654" y="5098193"/>
                  <a:pt x="1681517" y="5105441"/>
                </a:cubicBezTo>
                <a:cubicBezTo>
                  <a:pt x="1680369" y="5099473"/>
                  <a:pt x="1677966" y="5103064"/>
                  <a:pt x="1674413" y="5100687"/>
                </a:cubicBezTo>
                <a:cubicBezTo>
                  <a:pt x="1659056" y="5085211"/>
                  <a:pt x="1665119" y="5068468"/>
                  <a:pt x="1679539" y="5046918"/>
                </a:cubicBezTo>
                <a:cubicBezTo>
                  <a:pt x="1683418" y="5044965"/>
                  <a:pt x="1686861" y="5044262"/>
                  <a:pt x="1689854" y="5044549"/>
                </a:cubicBezTo>
                <a:close/>
                <a:moveTo>
                  <a:pt x="5393271" y="5032337"/>
                </a:moveTo>
                <a:cubicBezTo>
                  <a:pt x="5402504" y="5029693"/>
                  <a:pt x="5415481" y="5031333"/>
                  <a:pt x="5425167" y="5036617"/>
                </a:cubicBezTo>
                <a:cubicBezTo>
                  <a:pt x="5431622" y="5040139"/>
                  <a:pt x="5436615" y="5045282"/>
                  <a:pt x="5438060" y="5051856"/>
                </a:cubicBezTo>
                <a:cubicBezTo>
                  <a:pt x="5433114" y="5055515"/>
                  <a:pt x="5432599" y="5059718"/>
                  <a:pt x="5436516" y="5064463"/>
                </a:cubicBezTo>
                <a:cubicBezTo>
                  <a:pt x="5426881" y="5069680"/>
                  <a:pt x="5417760" y="5070697"/>
                  <a:pt x="5409024" y="5068559"/>
                </a:cubicBezTo>
                <a:cubicBezTo>
                  <a:pt x="5400291" y="5066425"/>
                  <a:pt x="5391941" y="5061138"/>
                  <a:pt x="5383850" y="5053750"/>
                </a:cubicBezTo>
                <a:cubicBezTo>
                  <a:pt x="5378552" y="5041905"/>
                  <a:pt x="5384039" y="5034979"/>
                  <a:pt x="5393271" y="5032337"/>
                </a:cubicBezTo>
                <a:close/>
                <a:moveTo>
                  <a:pt x="1737449" y="5022577"/>
                </a:moveTo>
                <a:cubicBezTo>
                  <a:pt x="1744016" y="5022288"/>
                  <a:pt x="1750613" y="5024480"/>
                  <a:pt x="1754797" y="5028328"/>
                </a:cubicBezTo>
                <a:cubicBezTo>
                  <a:pt x="1757589" y="5030894"/>
                  <a:pt x="1759305" y="5034194"/>
                  <a:pt x="1759228" y="5037989"/>
                </a:cubicBezTo>
                <a:cubicBezTo>
                  <a:pt x="1759122" y="5043046"/>
                  <a:pt x="1755825" y="5048979"/>
                  <a:pt x="1747619" y="5055210"/>
                </a:cubicBezTo>
                <a:cubicBezTo>
                  <a:pt x="1743351" y="5057564"/>
                  <a:pt x="1737173" y="5054730"/>
                  <a:pt x="1731732" y="5049789"/>
                </a:cubicBezTo>
                <a:cubicBezTo>
                  <a:pt x="1726293" y="5044845"/>
                  <a:pt x="1721592" y="5037793"/>
                  <a:pt x="1720281" y="5031706"/>
                </a:cubicBezTo>
                <a:cubicBezTo>
                  <a:pt x="1724345" y="5025633"/>
                  <a:pt x="1730883" y="5022865"/>
                  <a:pt x="1737449" y="5022577"/>
                </a:cubicBezTo>
                <a:close/>
                <a:moveTo>
                  <a:pt x="4424289" y="5007375"/>
                </a:moveTo>
                <a:lnTo>
                  <a:pt x="4420741" y="5010965"/>
                </a:lnTo>
                <a:cubicBezTo>
                  <a:pt x="4418737" y="5013798"/>
                  <a:pt x="4417186" y="5017438"/>
                  <a:pt x="4416526" y="5022829"/>
                </a:cubicBezTo>
                <a:lnTo>
                  <a:pt x="4430687" y="5024562"/>
                </a:lnTo>
                <a:lnTo>
                  <a:pt x="4426541" y="5015987"/>
                </a:lnTo>
                <a:close/>
                <a:moveTo>
                  <a:pt x="2072953" y="4994932"/>
                </a:moveTo>
                <a:cubicBezTo>
                  <a:pt x="2077050" y="4995433"/>
                  <a:pt x="2085244" y="4996437"/>
                  <a:pt x="2089341" y="4996938"/>
                </a:cubicBezTo>
                <a:cubicBezTo>
                  <a:pt x="2088280" y="5005605"/>
                  <a:pt x="2083652" y="5009436"/>
                  <a:pt x="2083121" y="5013770"/>
                </a:cubicBezTo>
                <a:cubicBezTo>
                  <a:pt x="2070830" y="5012265"/>
                  <a:pt x="2067795" y="5003098"/>
                  <a:pt x="2072953" y="4994932"/>
                </a:cubicBezTo>
                <a:close/>
                <a:moveTo>
                  <a:pt x="5384140" y="4979613"/>
                </a:moveTo>
                <a:cubicBezTo>
                  <a:pt x="5389198" y="4980026"/>
                  <a:pt x="5394966" y="4983206"/>
                  <a:pt x="5400789" y="4990517"/>
                </a:cubicBezTo>
                <a:cubicBezTo>
                  <a:pt x="5399728" y="4999183"/>
                  <a:pt x="5384369" y="5014895"/>
                  <a:pt x="5375544" y="5013816"/>
                </a:cubicBezTo>
                <a:cubicBezTo>
                  <a:pt x="5360192" y="5002040"/>
                  <a:pt x="5368968" y="4978374"/>
                  <a:pt x="5384140" y="4979613"/>
                </a:cubicBezTo>
                <a:close/>
                <a:moveTo>
                  <a:pt x="4729652" y="4959571"/>
                </a:moveTo>
                <a:cubicBezTo>
                  <a:pt x="4739301" y="4960722"/>
                  <a:pt x="4754840" y="4976427"/>
                  <a:pt x="4755986" y="4982500"/>
                </a:cubicBezTo>
                <a:cubicBezTo>
                  <a:pt x="4747402" y="4995326"/>
                  <a:pt x="4734441" y="4993285"/>
                  <a:pt x="4726816" y="4986192"/>
                </a:cubicBezTo>
                <a:cubicBezTo>
                  <a:pt x="4719189" y="4979100"/>
                  <a:pt x="4716897" y="4966955"/>
                  <a:pt x="4729652" y="4959571"/>
                </a:cubicBezTo>
                <a:close/>
                <a:moveTo>
                  <a:pt x="5902584" y="4951991"/>
                </a:moveTo>
                <a:cubicBezTo>
                  <a:pt x="5918694" y="4948427"/>
                  <a:pt x="5940488" y="4953310"/>
                  <a:pt x="5952388" y="4965839"/>
                </a:cubicBezTo>
                <a:cubicBezTo>
                  <a:pt x="5939290" y="4999667"/>
                  <a:pt x="5908940" y="4991523"/>
                  <a:pt x="5886879" y="4988822"/>
                </a:cubicBezTo>
                <a:cubicBezTo>
                  <a:pt x="5876047" y="4967565"/>
                  <a:pt x="5886474" y="4955555"/>
                  <a:pt x="5902584" y="4951991"/>
                </a:cubicBezTo>
                <a:close/>
                <a:moveTo>
                  <a:pt x="4463784" y="4948173"/>
                </a:moveTo>
                <a:cubicBezTo>
                  <a:pt x="4467031" y="4948300"/>
                  <a:pt x="4470288" y="4950048"/>
                  <a:pt x="4473036" y="4952544"/>
                </a:cubicBezTo>
                <a:cubicBezTo>
                  <a:pt x="4478534" y="4957535"/>
                  <a:pt x="4481998" y="4965516"/>
                  <a:pt x="4479290" y="4969502"/>
                </a:cubicBezTo>
                <a:cubicBezTo>
                  <a:pt x="4476712" y="4972425"/>
                  <a:pt x="4473264" y="4973353"/>
                  <a:pt x="4469701" y="4972983"/>
                </a:cubicBezTo>
                <a:cubicBezTo>
                  <a:pt x="4459007" y="4971878"/>
                  <a:pt x="4447244" y="4959102"/>
                  <a:pt x="4454589" y="4953524"/>
                </a:cubicBezTo>
                <a:cubicBezTo>
                  <a:pt x="4457299" y="4949538"/>
                  <a:pt x="4460537" y="4948044"/>
                  <a:pt x="4463784" y="4948173"/>
                </a:cubicBezTo>
                <a:close/>
                <a:moveTo>
                  <a:pt x="4779879" y="4947992"/>
                </a:moveTo>
                <a:cubicBezTo>
                  <a:pt x="4784989" y="4948822"/>
                  <a:pt x="4790488" y="4952221"/>
                  <a:pt x="4795251" y="4959347"/>
                </a:cubicBezTo>
                <a:cubicBezTo>
                  <a:pt x="4789758" y="4967398"/>
                  <a:pt x="4783737" y="4979747"/>
                  <a:pt x="4774856" y="4978660"/>
                </a:cubicBezTo>
                <a:cubicBezTo>
                  <a:pt x="4752727" y="4966136"/>
                  <a:pt x="4764549" y="4945501"/>
                  <a:pt x="4779879" y="4947992"/>
                </a:cubicBezTo>
                <a:close/>
                <a:moveTo>
                  <a:pt x="4982384" y="4929943"/>
                </a:moveTo>
                <a:cubicBezTo>
                  <a:pt x="4987568" y="4932110"/>
                  <a:pt x="4989412" y="4935298"/>
                  <a:pt x="4989076" y="4938898"/>
                </a:cubicBezTo>
                <a:cubicBezTo>
                  <a:pt x="4988066" y="4949699"/>
                  <a:pt x="4967413" y="4964207"/>
                  <a:pt x="4958305" y="4965925"/>
                </a:cubicBezTo>
                <a:cubicBezTo>
                  <a:pt x="4948461" y="4948919"/>
                  <a:pt x="4966680" y="4945483"/>
                  <a:pt x="4982384" y="4929943"/>
                </a:cubicBezTo>
                <a:close/>
                <a:moveTo>
                  <a:pt x="4619198" y="4928105"/>
                </a:moveTo>
                <a:cubicBezTo>
                  <a:pt x="4635168" y="4943885"/>
                  <a:pt x="4631770" y="4956893"/>
                  <a:pt x="4622352" y="4970967"/>
                </a:cubicBezTo>
                <a:cubicBezTo>
                  <a:pt x="4605337" y="4964674"/>
                  <a:pt x="4601140" y="4931302"/>
                  <a:pt x="4619198" y="4928105"/>
                </a:cubicBezTo>
                <a:close/>
                <a:moveTo>
                  <a:pt x="1860800" y="4925750"/>
                </a:moveTo>
                <a:cubicBezTo>
                  <a:pt x="1863497" y="4926155"/>
                  <a:pt x="1865592" y="4927412"/>
                  <a:pt x="1866099" y="4929747"/>
                </a:cubicBezTo>
                <a:cubicBezTo>
                  <a:pt x="1866775" y="4932863"/>
                  <a:pt x="1864629" y="4937894"/>
                  <a:pt x="1857322" y="4945380"/>
                </a:cubicBezTo>
                <a:cubicBezTo>
                  <a:pt x="1852192" y="4943232"/>
                  <a:pt x="1848868" y="4941087"/>
                  <a:pt x="1846910" y="4939045"/>
                </a:cubicBezTo>
                <a:cubicBezTo>
                  <a:pt x="1839205" y="4931002"/>
                  <a:pt x="1852710" y="4924538"/>
                  <a:pt x="1860800" y="4925750"/>
                </a:cubicBezTo>
                <a:close/>
                <a:moveTo>
                  <a:pt x="1650598" y="4918493"/>
                </a:moveTo>
                <a:cubicBezTo>
                  <a:pt x="1660492" y="4933186"/>
                  <a:pt x="1625862" y="4947879"/>
                  <a:pt x="1630809" y="4923392"/>
                </a:cubicBezTo>
                <a:cubicBezTo>
                  <a:pt x="1635757" y="4923391"/>
                  <a:pt x="1640703" y="4918493"/>
                  <a:pt x="1650598" y="4918493"/>
                </a:cubicBezTo>
                <a:close/>
                <a:moveTo>
                  <a:pt x="4446057" y="4910150"/>
                </a:moveTo>
                <a:cubicBezTo>
                  <a:pt x="4449495" y="4909505"/>
                  <a:pt x="4453650" y="4912145"/>
                  <a:pt x="4459496" y="4919258"/>
                </a:cubicBezTo>
                <a:cubicBezTo>
                  <a:pt x="4454569" y="4922920"/>
                  <a:pt x="4450875" y="4925666"/>
                  <a:pt x="4447436" y="4926313"/>
                </a:cubicBezTo>
                <a:cubicBezTo>
                  <a:pt x="4443999" y="4926958"/>
                  <a:pt x="4440819" y="4925503"/>
                  <a:pt x="4436922" y="4920759"/>
                </a:cubicBezTo>
                <a:cubicBezTo>
                  <a:pt x="4439899" y="4914727"/>
                  <a:pt x="4442620" y="4910795"/>
                  <a:pt x="4446057" y="4910150"/>
                </a:cubicBezTo>
                <a:close/>
                <a:moveTo>
                  <a:pt x="4625030" y="4889029"/>
                </a:moveTo>
                <a:cubicBezTo>
                  <a:pt x="4634155" y="4889905"/>
                  <a:pt x="4640057" y="4898927"/>
                  <a:pt x="4644519" y="4900244"/>
                </a:cubicBezTo>
                <a:lnTo>
                  <a:pt x="4646810" y="4909273"/>
                </a:lnTo>
                <a:lnTo>
                  <a:pt x="4650465" y="4907453"/>
                </a:lnTo>
                <a:cubicBezTo>
                  <a:pt x="4656965" y="4908249"/>
                  <a:pt x="4661580" y="4910972"/>
                  <a:pt x="4664422" y="4914694"/>
                </a:cubicBezTo>
                <a:cubicBezTo>
                  <a:pt x="4668687" y="4920277"/>
                  <a:pt x="4668966" y="4928105"/>
                  <a:pt x="4665644" y="4935036"/>
                </a:cubicBezTo>
                <a:lnTo>
                  <a:pt x="4658197" y="4940501"/>
                </a:lnTo>
                <a:lnTo>
                  <a:pt x="4664131" y="4943687"/>
                </a:lnTo>
                <a:cubicBezTo>
                  <a:pt x="4667414" y="4946124"/>
                  <a:pt x="4670568" y="4948472"/>
                  <a:pt x="4674199" y="4948992"/>
                </a:cubicBezTo>
                <a:cubicBezTo>
                  <a:pt x="4674854" y="4951978"/>
                  <a:pt x="4674004" y="4955230"/>
                  <a:pt x="4673155" y="4958482"/>
                </a:cubicBezTo>
                <a:lnTo>
                  <a:pt x="4672990" y="4959981"/>
                </a:lnTo>
                <a:lnTo>
                  <a:pt x="4675853" y="4958542"/>
                </a:lnTo>
                <a:cubicBezTo>
                  <a:pt x="4683267" y="4972643"/>
                  <a:pt x="4672671" y="4984542"/>
                  <a:pt x="4662606" y="4992105"/>
                </a:cubicBezTo>
                <a:cubicBezTo>
                  <a:pt x="4658634" y="4987221"/>
                  <a:pt x="4654662" y="4982337"/>
                  <a:pt x="4650161" y="4981785"/>
                </a:cubicBezTo>
                <a:lnTo>
                  <a:pt x="4658544" y="4968801"/>
                </a:lnTo>
                <a:lnTo>
                  <a:pt x="4649536" y="4963051"/>
                </a:lnTo>
                <a:cubicBezTo>
                  <a:pt x="4646689" y="4959873"/>
                  <a:pt x="4644545" y="4955891"/>
                  <a:pt x="4643472" y="4951672"/>
                </a:cubicBezTo>
                <a:lnTo>
                  <a:pt x="4643564" y="4948438"/>
                </a:lnTo>
                <a:lnTo>
                  <a:pt x="4633030" y="4938719"/>
                </a:lnTo>
                <a:cubicBezTo>
                  <a:pt x="4630954" y="4934349"/>
                  <a:pt x="4630711" y="4929595"/>
                  <a:pt x="4631806" y="4925141"/>
                </a:cubicBezTo>
                <a:lnTo>
                  <a:pt x="4633928" y="4921465"/>
                </a:lnTo>
                <a:lnTo>
                  <a:pt x="4633425" y="4921533"/>
                </a:lnTo>
                <a:cubicBezTo>
                  <a:pt x="4621470" y="4918912"/>
                  <a:pt x="4610944" y="4904886"/>
                  <a:pt x="4614764" y="4891457"/>
                </a:cubicBezTo>
                <a:cubicBezTo>
                  <a:pt x="4618589" y="4889351"/>
                  <a:pt x="4621989" y="4888738"/>
                  <a:pt x="4625030" y="4889029"/>
                </a:cubicBezTo>
                <a:close/>
                <a:moveTo>
                  <a:pt x="5115473" y="4860944"/>
                </a:moveTo>
                <a:cubicBezTo>
                  <a:pt x="5120032" y="4862447"/>
                  <a:pt x="5123354" y="4865971"/>
                  <a:pt x="5126473" y="4869940"/>
                </a:cubicBezTo>
                <a:lnTo>
                  <a:pt x="5127090" y="4870679"/>
                </a:lnTo>
                <a:lnTo>
                  <a:pt x="5130973" y="4869816"/>
                </a:lnTo>
                <a:lnTo>
                  <a:pt x="5135627" y="4880883"/>
                </a:lnTo>
                <a:lnTo>
                  <a:pt x="5136243" y="4881619"/>
                </a:lnTo>
                <a:lnTo>
                  <a:pt x="5135897" y="4881526"/>
                </a:lnTo>
                <a:lnTo>
                  <a:pt x="5137761" y="4885959"/>
                </a:lnTo>
                <a:cubicBezTo>
                  <a:pt x="5139636" y="4892051"/>
                  <a:pt x="5140415" y="4898641"/>
                  <a:pt x="5137981" y="4905088"/>
                </a:cubicBezTo>
                <a:cubicBezTo>
                  <a:pt x="5116571" y="4904133"/>
                  <a:pt x="5108201" y="4899389"/>
                  <a:pt x="5100415" y="4881562"/>
                </a:cubicBezTo>
                <a:lnTo>
                  <a:pt x="5112205" y="4874130"/>
                </a:lnTo>
                <a:lnTo>
                  <a:pt x="5108891" y="4872595"/>
                </a:lnTo>
                <a:cubicBezTo>
                  <a:pt x="5106583" y="4870299"/>
                  <a:pt x="5104945" y="4866740"/>
                  <a:pt x="5104402" y="4861092"/>
                </a:cubicBezTo>
                <a:cubicBezTo>
                  <a:pt x="5108846" y="4859835"/>
                  <a:pt x="5112435" y="4859941"/>
                  <a:pt x="5115473" y="4860944"/>
                </a:cubicBezTo>
                <a:close/>
                <a:moveTo>
                  <a:pt x="4751751" y="4859676"/>
                </a:moveTo>
                <a:cubicBezTo>
                  <a:pt x="4759018" y="4859086"/>
                  <a:pt x="4766905" y="4860086"/>
                  <a:pt x="4773235" y="4862665"/>
                </a:cubicBezTo>
                <a:cubicBezTo>
                  <a:pt x="4777034" y="4864211"/>
                  <a:pt x="4780271" y="4866325"/>
                  <a:pt x="4782479" y="4869004"/>
                </a:cubicBezTo>
                <a:cubicBezTo>
                  <a:pt x="4785789" y="4873023"/>
                  <a:pt x="4786779" y="4878313"/>
                  <a:pt x="4783865" y="4884864"/>
                </a:cubicBezTo>
                <a:lnTo>
                  <a:pt x="4778980" y="4891876"/>
                </a:lnTo>
                <a:lnTo>
                  <a:pt x="4780774" y="4892489"/>
                </a:lnTo>
                <a:cubicBezTo>
                  <a:pt x="4788053" y="4896692"/>
                  <a:pt x="4795490" y="4901668"/>
                  <a:pt x="4804162" y="4904798"/>
                </a:cubicBezTo>
                <a:cubicBezTo>
                  <a:pt x="4796123" y="4912790"/>
                  <a:pt x="4785596" y="4912431"/>
                  <a:pt x="4776612" y="4907756"/>
                </a:cubicBezTo>
                <a:lnTo>
                  <a:pt x="4769332" y="4901751"/>
                </a:lnTo>
                <a:lnTo>
                  <a:pt x="4761814" y="4908290"/>
                </a:lnTo>
                <a:cubicBezTo>
                  <a:pt x="4713711" y="4877529"/>
                  <a:pt x="4729946" y="4861444"/>
                  <a:pt x="4751751" y="4859676"/>
                </a:cubicBezTo>
                <a:close/>
                <a:moveTo>
                  <a:pt x="4993345" y="4856669"/>
                </a:moveTo>
                <a:cubicBezTo>
                  <a:pt x="4999846" y="4857464"/>
                  <a:pt x="5012580" y="4861221"/>
                  <a:pt x="5023293" y="4868032"/>
                </a:cubicBezTo>
                <a:cubicBezTo>
                  <a:pt x="5034005" y="4874841"/>
                  <a:pt x="5042694" y="4884701"/>
                  <a:pt x="5041101" y="4897700"/>
                </a:cubicBezTo>
                <a:cubicBezTo>
                  <a:pt x="5035707" y="4905836"/>
                  <a:pt x="5027527" y="4909784"/>
                  <a:pt x="5018916" y="4910516"/>
                </a:cubicBezTo>
                <a:cubicBezTo>
                  <a:pt x="4993080" y="4912714"/>
                  <a:pt x="4963367" y="4885985"/>
                  <a:pt x="4993345" y="4856669"/>
                </a:cubicBezTo>
                <a:close/>
                <a:moveTo>
                  <a:pt x="1432517" y="4843257"/>
                </a:moveTo>
                <a:cubicBezTo>
                  <a:pt x="1439431" y="4848732"/>
                  <a:pt x="1448343" y="4872998"/>
                  <a:pt x="1426138" y="4872629"/>
                </a:cubicBezTo>
                <a:cubicBezTo>
                  <a:pt x="1420952" y="4868523"/>
                  <a:pt x="1419421" y="4861575"/>
                  <a:pt x="1420752" y="4855457"/>
                </a:cubicBezTo>
                <a:cubicBezTo>
                  <a:pt x="1422080" y="4849337"/>
                  <a:pt x="1426269" y="4844048"/>
                  <a:pt x="1432517" y="4843257"/>
                </a:cubicBezTo>
                <a:close/>
                <a:moveTo>
                  <a:pt x="1593208" y="4841958"/>
                </a:moveTo>
                <a:cubicBezTo>
                  <a:pt x="1581143" y="4859989"/>
                  <a:pt x="1542496" y="4886339"/>
                  <a:pt x="1513471" y="4866916"/>
                </a:cubicBezTo>
                <a:cubicBezTo>
                  <a:pt x="1540032" y="4842921"/>
                  <a:pt x="1565414" y="4844243"/>
                  <a:pt x="1593208" y="4841958"/>
                </a:cubicBezTo>
                <a:close/>
                <a:moveTo>
                  <a:pt x="1818341" y="4835813"/>
                </a:moveTo>
                <a:cubicBezTo>
                  <a:pt x="1822188" y="4840682"/>
                  <a:pt x="1816219" y="4853145"/>
                  <a:pt x="1814626" y="4866146"/>
                </a:cubicBezTo>
                <a:lnTo>
                  <a:pt x="1801149" y="4865336"/>
                </a:lnTo>
                <a:lnTo>
                  <a:pt x="1803772" y="4869614"/>
                </a:lnTo>
                <a:cubicBezTo>
                  <a:pt x="1806802" y="4876817"/>
                  <a:pt x="1808014" y="4884019"/>
                  <a:pt x="1803166" y="4886420"/>
                </a:cubicBezTo>
                <a:cubicBezTo>
                  <a:pt x="1795894" y="4891221"/>
                  <a:pt x="1792258" y="4884019"/>
                  <a:pt x="1791046" y="4875016"/>
                </a:cubicBezTo>
                <a:lnTo>
                  <a:pt x="1790904" y="4862356"/>
                </a:lnTo>
                <a:lnTo>
                  <a:pt x="1780141" y="4857525"/>
                </a:lnTo>
                <a:cubicBezTo>
                  <a:pt x="1786641" y="4840727"/>
                  <a:pt x="1796456" y="4833133"/>
                  <a:pt x="1818341" y="4835813"/>
                </a:cubicBezTo>
                <a:close/>
                <a:moveTo>
                  <a:pt x="4810015" y="4825342"/>
                </a:moveTo>
                <a:cubicBezTo>
                  <a:pt x="4821353" y="4826053"/>
                  <a:pt x="4833531" y="4832024"/>
                  <a:pt x="4842784" y="4839863"/>
                </a:cubicBezTo>
                <a:lnTo>
                  <a:pt x="4844642" y="4841972"/>
                </a:lnTo>
                <a:lnTo>
                  <a:pt x="4845411" y="4841801"/>
                </a:lnTo>
                <a:lnTo>
                  <a:pt x="4846255" y="4843804"/>
                </a:lnTo>
                <a:lnTo>
                  <a:pt x="4853998" y="4852596"/>
                </a:lnTo>
                <a:cubicBezTo>
                  <a:pt x="4856691" y="4857024"/>
                  <a:pt x="4858181" y="4861495"/>
                  <a:pt x="4857998" y="4865584"/>
                </a:cubicBezTo>
                <a:lnTo>
                  <a:pt x="4852861" y="4863402"/>
                </a:lnTo>
                <a:lnTo>
                  <a:pt x="4853054" y="4880208"/>
                </a:lnTo>
                <a:cubicBezTo>
                  <a:pt x="4829703" y="4879167"/>
                  <a:pt x="4820573" y="4874003"/>
                  <a:pt x="4812081" y="4854592"/>
                </a:cubicBezTo>
                <a:lnTo>
                  <a:pt x="4820386" y="4849366"/>
                </a:lnTo>
                <a:lnTo>
                  <a:pt x="4789580" y="4831941"/>
                </a:lnTo>
                <a:cubicBezTo>
                  <a:pt x="4795275" y="4826733"/>
                  <a:pt x="4802458" y="4824868"/>
                  <a:pt x="4810015" y="4825342"/>
                </a:cubicBezTo>
                <a:close/>
                <a:moveTo>
                  <a:pt x="1470512" y="4811316"/>
                </a:moveTo>
                <a:cubicBezTo>
                  <a:pt x="1492643" y="4812435"/>
                  <a:pt x="1490774" y="4865578"/>
                  <a:pt x="1466177" y="4872999"/>
                </a:cubicBezTo>
                <a:cubicBezTo>
                  <a:pt x="1461781" y="4867936"/>
                  <a:pt x="1457167" y="4867731"/>
                  <a:pt x="1452340" y="4872381"/>
                </a:cubicBezTo>
                <a:cubicBezTo>
                  <a:pt x="1445854" y="4862361"/>
                  <a:pt x="1443982" y="4852544"/>
                  <a:pt x="1445569" y="4842881"/>
                </a:cubicBezTo>
                <a:cubicBezTo>
                  <a:pt x="1447156" y="4833220"/>
                  <a:pt x="1452201" y="4823711"/>
                  <a:pt x="1459555" y="4814306"/>
                </a:cubicBezTo>
                <a:cubicBezTo>
                  <a:pt x="1463700" y="4812058"/>
                  <a:pt x="1467351" y="4811156"/>
                  <a:pt x="1470512" y="4811316"/>
                </a:cubicBezTo>
                <a:close/>
                <a:moveTo>
                  <a:pt x="1631061" y="4797374"/>
                </a:moveTo>
                <a:cubicBezTo>
                  <a:pt x="1639794" y="4801662"/>
                  <a:pt x="1639793" y="4814519"/>
                  <a:pt x="1644158" y="4827378"/>
                </a:cubicBezTo>
                <a:cubicBezTo>
                  <a:pt x="1635427" y="4831666"/>
                  <a:pt x="1622331" y="4840237"/>
                  <a:pt x="1609234" y="4835951"/>
                </a:cubicBezTo>
                <a:cubicBezTo>
                  <a:pt x="1609233" y="4814520"/>
                  <a:pt x="1613599" y="4805947"/>
                  <a:pt x="1631061" y="4797374"/>
                </a:cubicBezTo>
                <a:close/>
                <a:moveTo>
                  <a:pt x="1358175" y="4795766"/>
                </a:moveTo>
                <a:cubicBezTo>
                  <a:pt x="1362677" y="4805445"/>
                  <a:pt x="1358176" y="4805445"/>
                  <a:pt x="1358175" y="4815125"/>
                </a:cubicBezTo>
                <a:cubicBezTo>
                  <a:pt x="1344669" y="4819965"/>
                  <a:pt x="1340167" y="4810285"/>
                  <a:pt x="1340168" y="4800605"/>
                </a:cubicBezTo>
                <a:cubicBezTo>
                  <a:pt x="1344670" y="4795766"/>
                  <a:pt x="1353673" y="4795766"/>
                  <a:pt x="1358175" y="4795766"/>
                </a:cubicBezTo>
                <a:close/>
                <a:moveTo>
                  <a:pt x="5251698" y="4794302"/>
                </a:moveTo>
                <a:cubicBezTo>
                  <a:pt x="5253512" y="4794464"/>
                  <a:pt x="5254938" y="4795579"/>
                  <a:pt x="5256105" y="4797333"/>
                </a:cubicBezTo>
                <a:cubicBezTo>
                  <a:pt x="5258439" y="4800839"/>
                  <a:pt x="5259736" y="4806892"/>
                  <a:pt x="5261034" y="4812945"/>
                </a:cubicBezTo>
                <a:cubicBezTo>
                  <a:pt x="5255591" y="4817081"/>
                  <a:pt x="5249776" y="4815781"/>
                  <a:pt x="5246219" y="4812105"/>
                </a:cubicBezTo>
                <a:cubicBezTo>
                  <a:pt x="5242662" y="4808429"/>
                  <a:pt x="5241364" y="4802376"/>
                  <a:pt x="5244960" y="4797003"/>
                </a:cubicBezTo>
                <a:cubicBezTo>
                  <a:pt x="5247681" y="4794936"/>
                  <a:pt x="5249884" y="4794141"/>
                  <a:pt x="5251698" y="4794302"/>
                </a:cubicBezTo>
                <a:close/>
                <a:moveTo>
                  <a:pt x="1517245" y="4792080"/>
                </a:moveTo>
                <a:cubicBezTo>
                  <a:pt x="1534121" y="4789424"/>
                  <a:pt x="1552121" y="4806577"/>
                  <a:pt x="1529744" y="4827381"/>
                </a:cubicBezTo>
                <a:cubicBezTo>
                  <a:pt x="1520229" y="4826958"/>
                  <a:pt x="1501851" y="4811605"/>
                  <a:pt x="1502283" y="4801935"/>
                </a:cubicBezTo>
                <a:cubicBezTo>
                  <a:pt x="1506120" y="4796050"/>
                  <a:pt x="1511621" y="4792964"/>
                  <a:pt x="1517245" y="4792080"/>
                </a:cubicBezTo>
                <a:close/>
                <a:moveTo>
                  <a:pt x="1028067" y="4762924"/>
                </a:moveTo>
                <a:cubicBezTo>
                  <a:pt x="1037592" y="4767592"/>
                  <a:pt x="1037591" y="4781592"/>
                  <a:pt x="1042352" y="4795593"/>
                </a:cubicBezTo>
                <a:cubicBezTo>
                  <a:pt x="1032829" y="4800261"/>
                  <a:pt x="1018545" y="4809595"/>
                  <a:pt x="1004261" y="4804928"/>
                </a:cubicBezTo>
                <a:cubicBezTo>
                  <a:pt x="1004259" y="4781592"/>
                  <a:pt x="1009021" y="4772258"/>
                  <a:pt x="1028067" y="4762924"/>
                </a:cubicBezTo>
                <a:close/>
                <a:moveTo>
                  <a:pt x="1631345" y="4754280"/>
                </a:moveTo>
                <a:cubicBezTo>
                  <a:pt x="1631346" y="4772430"/>
                  <a:pt x="1636251" y="4790580"/>
                  <a:pt x="1611721" y="4790580"/>
                </a:cubicBezTo>
                <a:cubicBezTo>
                  <a:pt x="1606815" y="4772430"/>
                  <a:pt x="1611721" y="4758818"/>
                  <a:pt x="1631345" y="4754280"/>
                </a:cubicBezTo>
                <a:close/>
                <a:moveTo>
                  <a:pt x="4736285" y="4730655"/>
                </a:moveTo>
                <a:lnTo>
                  <a:pt x="4735165" y="4732417"/>
                </a:lnTo>
                <a:lnTo>
                  <a:pt x="4736652" y="4731220"/>
                </a:lnTo>
                <a:close/>
                <a:moveTo>
                  <a:pt x="5229643" y="4706969"/>
                </a:moveTo>
                <a:cubicBezTo>
                  <a:pt x="5241325" y="4700536"/>
                  <a:pt x="5247450" y="4711662"/>
                  <a:pt x="5249681" y="4724931"/>
                </a:cubicBezTo>
                <a:cubicBezTo>
                  <a:pt x="5234106" y="4733506"/>
                  <a:pt x="5225940" y="4718672"/>
                  <a:pt x="5229643" y="4706969"/>
                </a:cubicBezTo>
                <a:close/>
                <a:moveTo>
                  <a:pt x="1334541" y="4678224"/>
                </a:moveTo>
                <a:cubicBezTo>
                  <a:pt x="1339301" y="4678224"/>
                  <a:pt x="1344063" y="4678224"/>
                  <a:pt x="1348825" y="4678224"/>
                </a:cubicBezTo>
                <a:cubicBezTo>
                  <a:pt x="1367871" y="4697081"/>
                  <a:pt x="1344063" y="4715939"/>
                  <a:pt x="1329779" y="4730081"/>
                </a:cubicBezTo>
                <a:cubicBezTo>
                  <a:pt x="1329778" y="4711224"/>
                  <a:pt x="1339302" y="4701796"/>
                  <a:pt x="1334541" y="4678224"/>
                </a:cubicBezTo>
                <a:close/>
                <a:moveTo>
                  <a:pt x="1665562" y="4666125"/>
                </a:moveTo>
                <a:cubicBezTo>
                  <a:pt x="1672365" y="4665549"/>
                  <a:pt x="1679786" y="4666701"/>
                  <a:pt x="1684732" y="4669006"/>
                </a:cubicBezTo>
                <a:cubicBezTo>
                  <a:pt x="1684732" y="4687445"/>
                  <a:pt x="1669891" y="4692053"/>
                  <a:pt x="1655050" y="4687442"/>
                </a:cubicBezTo>
                <a:cubicBezTo>
                  <a:pt x="1650104" y="4682834"/>
                  <a:pt x="1650104" y="4678224"/>
                  <a:pt x="1650103" y="4673615"/>
                </a:cubicBezTo>
                <a:cubicBezTo>
                  <a:pt x="1652576" y="4669005"/>
                  <a:pt x="1658762" y="4666701"/>
                  <a:pt x="1665562" y="4666125"/>
                </a:cubicBezTo>
                <a:close/>
                <a:moveTo>
                  <a:pt x="1411473" y="4649993"/>
                </a:moveTo>
                <a:cubicBezTo>
                  <a:pt x="1449251" y="4645382"/>
                  <a:pt x="1435085" y="4700696"/>
                  <a:pt x="1402029" y="4686868"/>
                </a:cubicBezTo>
                <a:cubicBezTo>
                  <a:pt x="1397306" y="4673039"/>
                  <a:pt x="1406752" y="4668430"/>
                  <a:pt x="1411473" y="4649993"/>
                </a:cubicBezTo>
                <a:close/>
                <a:moveTo>
                  <a:pt x="1579163" y="4647544"/>
                </a:moveTo>
                <a:cubicBezTo>
                  <a:pt x="1590543" y="4647447"/>
                  <a:pt x="1596384" y="4662263"/>
                  <a:pt x="1612170" y="4672672"/>
                </a:cubicBezTo>
                <a:cubicBezTo>
                  <a:pt x="1598042" y="4697922"/>
                  <a:pt x="1569301" y="4662133"/>
                  <a:pt x="1565360" y="4653331"/>
                </a:cubicBezTo>
                <a:cubicBezTo>
                  <a:pt x="1570959" y="4649268"/>
                  <a:pt x="1575368" y="4647578"/>
                  <a:pt x="1579163" y="4647544"/>
                </a:cubicBezTo>
                <a:close/>
                <a:moveTo>
                  <a:pt x="5096013" y="4646436"/>
                </a:moveTo>
                <a:cubicBezTo>
                  <a:pt x="5111933" y="4641409"/>
                  <a:pt x="5113447" y="4661133"/>
                  <a:pt x="5105705" y="4669133"/>
                </a:cubicBezTo>
                <a:lnTo>
                  <a:pt x="5099470" y="4670740"/>
                </a:lnTo>
                <a:lnTo>
                  <a:pt x="5107024" y="4676421"/>
                </a:lnTo>
                <a:cubicBezTo>
                  <a:pt x="5118851" y="4688880"/>
                  <a:pt x="5129310" y="4708903"/>
                  <a:pt x="5138333" y="4717504"/>
                </a:cubicBezTo>
                <a:cubicBezTo>
                  <a:pt x="5133385" y="4721342"/>
                  <a:pt x="5127801" y="4721213"/>
                  <a:pt x="5122031" y="4718633"/>
                </a:cubicBezTo>
                <a:cubicBezTo>
                  <a:pt x="5117701" y="4716697"/>
                  <a:pt x="5113266" y="4713382"/>
                  <a:pt x="5108912" y="4709325"/>
                </a:cubicBezTo>
                <a:lnTo>
                  <a:pt x="5096873" y="4696213"/>
                </a:lnTo>
                <a:lnTo>
                  <a:pt x="5101964" y="4735024"/>
                </a:lnTo>
                <a:lnTo>
                  <a:pt x="5097628" y="4747606"/>
                </a:lnTo>
                <a:lnTo>
                  <a:pt x="5098995" y="4746807"/>
                </a:lnTo>
                <a:cubicBezTo>
                  <a:pt x="5108474" y="4754447"/>
                  <a:pt x="5114640" y="4765053"/>
                  <a:pt x="5117820" y="4776903"/>
                </a:cubicBezTo>
                <a:cubicBezTo>
                  <a:pt x="5127361" y="4812453"/>
                  <a:pt x="5110020" y="4859178"/>
                  <a:pt x="5074605" y="4870474"/>
                </a:cubicBezTo>
                <a:cubicBezTo>
                  <a:pt x="5074605" y="4870474"/>
                  <a:pt x="5068544" y="4871602"/>
                  <a:pt x="5064878" y="4869149"/>
                </a:cubicBezTo>
                <a:cubicBezTo>
                  <a:pt x="5046484" y="4849062"/>
                  <a:pt x="5040178" y="4822807"/>
                  <a:pt x="5045887" y="4799408"/>
                </a:cubicBezTo>
                <a:lnTo>
                  <a:pt x="5048443" y="4794775"/>
                </a:lnTo>
                <a:lnTo>
                  <a:pt x="5026806" y="4761388"/>
                </a:lnTo>
                <a:cubicBezTo>
                  <a:pt x="5013138" y="4722940"/>
                  <a:pt x="5027326" y="4678907"/>
                  <a:pt x="5072316" y="4665284"/>
                </a:cubicBezTo>
                <a:lnTo>
                  <a:pt x="5088815" y="4685685"/>
                </a:lnTo>
                <a:lnTo>
                  <a:pt x="5076974" y="4670009"/>
                </a:lnTo>
                <a:lnTo>
                  <a:pt x="5094459" y="4667231"/>
                </a:lnTo>
                <a:lnTo>
                  <a:pt x="5093316" y="4658512"/>
                </a:lnTo>
                <a:cubicBezTo>
                  <a:pt x="5093865" y="4653849"/>
                  <a:pt x="5095153" y="4649402"/>
                  <a:pt x="5096013" y="4646436"/>
                </a:cubicBezTo>
                <a:close/>
                <a:moveTo>
                  <a:pt x="5341916" y="4641847"/>
                </a:moveTo>
                <a:cubicBezTo>
                  <a:pt x="5362521" y="4653167"/>
                  <a:pt x="5352263" y="4665105"/>
                  <a:pt x="5351202" y="4673772"/>
                </a:cubicBezTo>
                <a:cubicBezTo>
                  <a:pt x="5370746" y="4693758"/>
                  <a:pt x="5396214" y="4701274"/>
                  <a:pt x="5393563" y="4722941"/>
                </a:cubicBezTo>
                <a:cubicBezTo>
                  <a:pt x="5378441" y="4738681"/>
                  <a:pt x="5363760" y="4714893"/>
                  <a:pt x="5348019" y="4699772"/>
                </a:cubicBezTo>
                <a:cubicBezTo>
                  <a:pt x="5341563" y="4716575"/>
                  <a:pt x="5337850" y="4746908"/>
                  <a:pt x="5316183" y="4744255"/>
                </a:cubicBezTo>
                <a:cubicBezTo>
                  <a:pt x="5306897" y="4712330"/>
                  <a:pt x="5316004" y="4673862"/>
                  <a:pt x="5341916" y="4641847"/>
                </a:cubicBezTo>
                <a:close/>
                <a:moveTo>
                  <a:pt x="1224504" y="4621184"/>
                </a:moveTo>
                <a:cubicBezTo>
                  <a:pt x="1229352" y="4635011"/>
                  <a:pt x="1229352" y="4648840"/>
                  <a:pt x="1209961" y="4648840"/>
                </a:cubicBezTo>
                <a:cubicBezTo>
                  <a:pt x="1209959" y="4639620"/>
                  <a:pt x="1205112" y="4635011"/>
                  <a:pt x="1205111" y="4625793"/>
                </a:cubicBezTo>
                <a:cubicBezTo>
                  <a:pt x="1209959" y="4625793"/>
                  <a:pt x="1214809" y="4621183"/>
                  <a:pt x="1224504" y="4621184"/>
                </a:cubicBezTo>
                <a:close/>
                <a:moveTo>
                  <a:pt x="1431452" y="4616480"/>
                </a:moveTo>
                <a:cubicBezTo>
                  <a:pt x="1436324" y="4617427"/>
                  <a:pt x="1440382" y="4619864"/>
                  <a:pt x="1442546" y="4624194"/>
                </a:cubicBezTo>
                <a:cubicBezTo>
                  <a:pt x="1438217" y="4641512"/>
                  <a:pt x="1407910" y="4654499"/>
                  <a:pt x="1394922" y="4637181"/>
                </a:cubicBezTo>
                <a:cubicBezTo>
                  <a:pt x="1394921" y="4624192"/>
                  <a:pt x="1416840" y="4613640"/>
                  <a:pt x="1431452" y="4616480"/>
                </a:cubicBezTo>
                <a:close/>
                <a:moveTo>
                  <a:pt x="1474731" y="4610817"/>
                </a:moveTo>
                <a:cubicBezTo>
                  <a:pt x="1479526" y="4611398"/>
                  <a:pt x="1483035" y="4613418"/>
                  <a:pt x="1485319" y="4616179"/>
                </a:cubicBezTo>
                <a:cubicBezTo>
                  <a:pt x="1492174" y="4624458"/>
                  <a:pt x="1488009" y="4639400"/>
                  <a:pt x="1474488" y="4642172"/>
                </a:cubicBezTo>
                <a:cubicBezTo>
                  <a:pt x="1466172" y="4631355"/>
                  <a:pt x="1465020" y="4625329"/>
                  <a:pt x="1474731" y="4610817"/>
                </a:cubicBezTo>
                <a:close/>
                <a:moveTo>
                  <a:pt x="1368931" y="4605667"/>
                </a:moveTo>
                <a:cubicBezTo>
                  <a:pt x="1353970" y="4623688"/>
                  <a:pt x="1310342" y="4649776"/>
                  <a:pt x="1283129" y="4625205"/>
                </a:cubicBezTo>
                <a:cubicBezTo>
                  <a:pt x="1307716" y="4602941"/>
                  <a:pt x="1335969" y="4604200"/>
                  <a:pt x="1368931" y="4605667"/>
                </a:cubicBezTo>
                <a:close/>
                <a:moveTo>
                  <a:pt x="971462" y="4599781"/>
                </a:moveTo>
                <a:cubicBezTo>
                  <a:pt x="983874" y="4599675"/>
                  <a:pt x="990245" y="4615808"/>
                  <a:pt x="1007463" y="4627142"/>
                </a:cubicBezTo>
                <a:cubicBezTo>
                  <a:pt x="992053" y="4654635"/>
                  <a:pt x="960706" y="4615667"/>
                  <a:pt x="956407" y="4606083"/>
                </a:cubicBezTo>
                <a:cubicBezTo>
                  <a:pt x="962515" y="4601659"/>
                  <a:pt x="967323" y="4599817"/>
                  <a:pt x="971462" y="4599781"/>
                </a:cubicBezTo>
                <a:close/>
                <a:moveTo>
                  <a:pt x="1525095" y="4597720"/>
                </a:moveTo>
                <a:cubicBezTo>
                  <a:pt x="1534810" y="4614918"/>
                  <a:pt x="1546997" y="4628422"/>
                  <a:pt x="1522363" y="4649375"/>
                </a:cubicBezTo>
                <a:cubicBezTo>
                  <a:pt x="1504038" y="4637113"/>
                  <a:pt x="1516485" y="4602655"/>
                  <a:pt x="1525095" y="4597720"/>
                </a:cubicBezTo>
                <a:close/>
                <a:moveTo>
                  <a:pt x="5713879" y="4581054"/>
                </a:moveTo>
                <a:cubicBezTo>
                  <a:pt x="5733383" y="4579660"/>
                  <a:pt x="5753517" y="4585255"/>
                  <a:pt x="5759037" y="4596828"/>
                </a:cubicBezTo>
                <a:cubicBezTo>
                  <a:pt x="5723718" y="4609963"/>
                  <a:pt x="5702965" y="4601329"/>
                  <a:pt x="5672501" y="4607207"/>
                </a:cubicBezTo>
                <a:cubicBezTo>
                  <a:pt x="5675502" y="4590829"/>
                  <a:pt x="5694376" y="4582448"/>
                  <a:pt x="5713879" y="4581054"/>
                </a:cubicBezTo>
                <a:close/>
                <a:moveTo>
                  <a:pt x="1390556" y="4575124"/>
                </a:moveTo>
                <a:cubicBezTo>
                  <a:pt x="1399683" y="4597803"/>
                  <a:pt x="1363171" y="4606875"/>
                  <a:pt x="1363172" y="4588730"/>
                </a:cubicBezTo>
                <a:cubicBezTo>
                  <a:pt x="1367736" y="4579660"/>
                  <a:pt x="1376865" y="4579660"/>
                  <a:pt x="1390556" y="4575124"/>
                </a:cubicBezTo>
                <a:close/>
                <a:moveTo>
                  <a:pt x="810354" y="4565957"/>
                </a:moveTo>
                <a:cubicBezTo>
                  <a:pt x="815668" y="4566989"/>
                  <a:pt x="820094" y="4569642"/>
                  <a:pt x="822454" y="4574356"/>
                </a:cubicBezTo>
                <a:cubicBezTo>
                  <a:pt x="817732" y="4593212"/>
                  <a:pt x="784677" y="4607354"/>
                  <a:pt x="770511" y="4588498"/>
                </a:cubicBezTo>
                <a:cubicBezTo>
                  <a:pt x="770510" y="4574355"/>
                  <a:pt x="794417" y="4562864"/>
                  <a:pt x="810354" y="4565957"/>
                </a:cubicBezTo>
                <a:close/>
                <a:moveTo>
                  <a:pt x="1498314" y="4526586"/>
                </a:moveTo>
                <a:cubicBezTo>
                  <a:pt x="1505805" y="4532055"/>
                  <a:pt x="1504041" y="4551307"/>
                  <a:pt x="1496991" y="4554808"/>
                </a:cubicBezTo>
                <a:cubicBezTo>
                  <a:pt x="1482892" y="4564141"/>
                  <a:pt x="1473492" y="4531471"/>
                  <a:pt x="1487592" y="4526804"/>
                </a:cubicBezTo>
                <a:cubicBezTo>
                  <a:pt x="1492291" y="4524471"/>
                  <a:pt x="1495817" y="4524763"/>
                  <a:pt x="1498314" y="4526586"/>
                </a:cubicBezTo>
                <a:close/>
                <a:moveTo>
                  <a:pt x="765750" y="4520927"/>
                </a:moveTo>
                <a:cubicBezTo>
                  <a:pt x="775705" y="4545621"/>
                  <a:pt x="735880" y="4555498"/>
                  <a:pt x="735881" y="4535742"/>
                </a:cubicBezTo>
                <a:cubicBezTo>
                  <a:pt x="740859" y="4525866"/>
                  <a:pt x="750816" y="4525866"/>
                  <a:pt x="765750" y="4520927"/>
                </a:cubicBezTo>
                <a:close/>
                <a:moveTo>
                  <a:pt x="1248049" y="4495993"/>
                </a:moveTo>
                <a:cubicBezTo>
                  <a:pt x="1260249" y="4497174"/>
                  <a:pt x="1271328" y="4504852"/>
                  <a:pt x="1277316" y="4521389"/>
                </a:cubicBezTo>
                <a:cubicBezTo>
                  <a:pt x="1280909" y="4529657"/>
                  <a:pt x="1281508" y="4538220"/>
                  <a:pt x="1279712" y="4546488"/>
                </a:cubicBezTo>
                <a:lnTo>
                  <a:pt x="1275898" y="4553916"/>
                </a:lnTo>
                <a:lnTo>
                  <a:pt x="1290665" y="4572950"/>
                </a:lnTo>
                <a:cubicBezTo>
                  <a:pt x="1265707" y="4600251"/>
                  <a:pt x="1232119" y="4608227"/>
                  <a:pt x="1203690" y="4606961"/>
                </a:cubicBezTo>
                <a:cubicBezTo>
                  <a:pt x="1200914" y="4602694"/>
                  <a:pt x="1200079" y="4598143"/>
                  <a:pt x="1200756" y="4593549"/>
                </a:cubicBezTo>
                <a:lnTo>
                  <a:pt x="1206069" y="4585413"/>
                </a:lnTo>
                <a:lnTo>
                  <a:pt x="1200517" y="4578255"/>
                </a:lnTo>
                <a:cubicBezTo>
                  <a:pt x="1176259" y="4534556"/>
                  <a:pt x="1216023" y="4492892"/>
                  <a:pt x="1248049" y="4495993"/>
                </a:cubicBezTo>
                <a:close/>
                <a:moveTo>
                  <a:pt x="5605334" y="4493613"/>
                </a:moveTo>
                <a:cubicBezTo>
                  <a:pt x="5618878" y="4490858"/>
                  <a:pt x="5636886" y="4495029"/>
                  <a:pt x="5645233" y="4505868"/>
                </a:cubicBezTo>
                <a:cubicBezTo>
                  <a:pt x="5643387" y="4512512"/>
                  <a:pt x="5640352" y="4517047"/>
                  <a:pt x="5636537" y="4520076"/>
                </a:cubicBezTo>
                <a:lnTo>
                  <a:pt x="5625356" y="4524398"/>
                </a:lnTo>
                <a:lnTo>
                  <a:pt x="5634093" y="4529410"/>
                </a:lnTo>
                <a:cubicBezTo>
                  <a:pt x="5638995" y="4534276"/>
                  <a:pt x="5642958" y="4540093"/>
                  <a:pt x="5645435" y="4546794"/>
                </a:cubicBezTo>
                <a:cubicBezTo>
                  <a:pt x="5627587" y="4548873"/>
                  <a:pt x="5593435" y="4540428"/>
                  <a:pt x="5579189" y="4513093"/>
                </a:cubicBezTo>
                <a:lnTo>
                  <a:pt x="5591239" y="4513548"/>
                </a:lnTo>
                <a:lnTo>
                  <a:pt x="5590132" y="4502975"/>
                </a:lnTo>
                <a:cubicBezTo>
                  <a:pt x="5592906" y="4498102"/>
                  <a:pt x="5598562" y="4494991"/>
                  <a:pt x="5605334" y="4493613"/>
                </a:cubicBezTo>
                <a:close/>
                <a:moveTo>
                  <a:pt x="1502224" y="4483008"/>
                </a:moveTo>
                <a:cubicBezTo>
                  <a:pt x="1505201" y="4484196"/>
                  <a:pt x="1506391" y="4488950"/>
                  <a:pt x="1506390" y="4498456"/>
                </a:cubicBezTo>
                <a:cubicBezTo>
                  <a:pt x="1496867" y="4498456"/>
                  <a:pt x="1487343" y="4498456"/>
                  <a:pt x="1487344" y="4488950"/>
                </a:cubicBezTo>
                <a:cubicBezTo>
                  <a:pt x="1494488" y="4484196"/>
                  <a:pt x="1499248" y="4481819"/>
                  <a:pt x="1502224" y="4483008"/>
                </a:cubicBezTo>
                <a:close/>
                <a:moveTo>
                  <a:pt x="5491409" y="4471027"/>
                </a:moveTo>
                <a:cubicBezTo>
                  <a:pt x="5500299" y="4469915"/>
                  <a:pt x="5510683" y="4474484"/>
                  <a:pt x="5519117" y="4481566"/>
                </a:cubicBezTo>
                <a:cubicBezTo>
                  <a:pt x="5527552" y="4488646"/>
                  <a:pt x="5534039" y="4498236"/>
                  <a:pt x="5535133" y="4507166"/>
                </a:cubicBezTo>
                <a:cubicBezTo>
                  <a:pt x="5528681" y="4515172"/>
                  <a:pt x="5520301" y="4518820"/>
                  <a:pt x="5511966" y="4519310"/>
                </a:cubicBezTo>
                <a:cubicBezTo>
                  <a:pt x="5486958" y="4520784"/>
                  <a:pt x="5462352" y="4493857"/>
                  <a:pt x="5491409" y="4471027"/>
                </a:cubicBezTo>
                <a:close/>
                <a:moveTo>
                  <a:pt x="5699523" y="4456007"/>
                </a:moveTo>
                <a:cubicBezTo>
                  <a:pt x="5719120" y="4454442"/>
                  <a:pt x="5739715" y="4460320"/>
                  <a:pt x="5745949" y="4471642"/>
                </a:cubicBezTo>
                <a:cubicBezTo>
                  <a:pt x="5713423" y="4484631"/>
                  <a:pt x="5687808" y="4474141"/>
                  <a:pt x="5659088" y="4485033"/>
                </a:cubicBezTo>
                <a:cubicBezTo>
                  <a:pt x="5661328" y="4466583"/>
                  <a:pt x="5679926" y="4457575"/>
                  <a:pt x="5699523" y="4456007"/>
                </a:cubicBezTo>
                <a:close/>
                <a:moveTo>
                  <a:pt x="1205978" y="4436702"/>
                </a:moveTo>
                <a:cubicBezTo>
                  <a:pt x="1217882" y="4433750"/>
                  <a:pt x="1232167" y="4443201"/>
                  <a:pt x="1234548" y="4469186"/>
                </a:cubicBezTo>
                <a:cubicBezTo>
                  <a:pt x="1229786" y="4483361"/>
                  <a:pt x="1205978" y="4488084"/>
                  <a:pt x="1191694" y="4478636"/>
                </a:cubicBezTo>
                <a:cubicBezTo>
                  <a:pt x="1184552" y="4455012"/>
                  <a:pt x="1194073" y="4439656"/>
                  <a:pt x="1205978" y="4436702"/>
                </a:cubicBezTo>
                <a:close/>
                <a:moveTo>
                  <a:pt x="1067027" y="4422399"/>
                </a:moveTo>
                <a:cubicBezTo>
                  <a:pt x="1090835" y="4446167"/>
                  <a:pt x="1057504" y="4498454"/>
                  <a:pt x="1033695" y="4498455"/>
                </a:cubicBezTo>
                <a:cubicBezTo>
                  <a:pt x="1038457" y="4465181"/>
                  <a:pt x="1057505" y="4450919"/>
                  <a:pt x="1067027" y="4422399"/>
                </a:cubicBezTo>
                <a:close/>
                <a:moveTo>
                  <a:pt x="1162690" y="4398200"/>
                </a:moveTo>
                <a:cubicBezTo>
                  <a:pt x="1176975" y="4398200"/>
                  <a:pt x="1186499" y="4407803"/>
                  <a:pt x="1191259" y="4422208"/>
                </a:cubicBezTo>
                <a:cubicBezTo>
                  <a:pt x="1167452" y="4417406"/>
                  <a:pt x="1167453" y="4436612"/>
                  <a:pt x="1153168" y="4441414"/>
                </a:cubicBezTo>
                <a:cubicBezTo>
                  <a:pt x="1157929" y="4427009"/>
                  <a:pt x="1157930" y="4412605"/>
                  <a:pt x="1162690" y="4398200"/>
                </a:cubicBezTo>
                <a:close/>
                <a:moveTo>
                  <a:pt x="1076983" y="4375728"/>
                </a:moveTo>
                <a:cubicBezTo>
                  <a:pt x="1105182" y="4375729"/>
                  <a:pt x="1133379" y="4384948"/>
                  <a:pt x="1142779" y="4417214"/>
                </a:cubicBezTo>
                <a:cubicBezTo>
                  <a:pt x="1114580" y="4417214"/>
                  <a:pt x="1076982" y="4403386"/>
                  <a:pt x="1076983" y="4375728"/>
                </a:cubicBezTo>
                <a:close/>
                <a:moveTo>
                  <a:pt x="732294" y="4369851"/>
                </a:moveTo>
                <a:cubicBezTo>
                  <a:pt x="756412" y="4360172"/>
                  <a:pt x="746764" y="4398891"/>
                  <a:pt x="770883" y="4384371"/>
                </a:cubicBezTo>
                <a:cubicBezTo>
                  <a:pt x="775705" y="4398891"/>
                  <a:pt x="775705" y="4403731"/>
                  <a:pt x="775706" y="4408571"/>
                </a:cubicBezTo>
                <a:cubicBezTo>
                  <a:pt x="751587" y="4408571"/>
                  <a:pt x="732294" y="4403731"/>
                  <a:pt x="708177" y="4403731"/>
                </a:cubicBezTo>
                <a:cubicBezTo>
                  <a:pt x="708177" y="4389211"/>
                  <a:pt x="722647" y="4379531"/>
                  <a:pt x="732294" y="4369851"/>
                </a:cubicBezTo>
                <a:close/>
                <a:moveTo>
                  <a:pt x="1044467" y="4342060"/>
                </a:moveTo>
                <a:cubicBezTo>
                  <a:pt x="1043613" y="4361187"/>
                  <a:pt x="1033149" y="4379887"/>
                  <a:pt x="1022470" y="4403371"/>
                </a:cubicBezTo>
                <a:cubicBezTo>
                  <a:pt x="1016625" y="4399517"/>
                  <a:pt x="1013547" y="4394288"/>
                  <a:pt x="1012603" y="4388481"/>
                </a:cubicBezTo>
                <a:cubicBezTo>
                  <a:pt x="1009772" y="4371061"/>
                  <a:pt x="1026128" y="4348430"/>
                  <a:pt x="1044467" y="4342060"/>
                </a:cubicBezTo>
                <a:close/>
                <a:moveTo>
                  <a:pt x="6313040" y="4316031"/>
                </a:moveTo>
                <a:cubicBezTo>
                  <a:pt x="6316146" y="4316688"/>
                  <a:pt x="6319261" y="4319013"/>
                  <a:pt x="6322073" y="4323800"/>
                </a:cubicBezTo>
                <a:cubicBezTo>
                  <a:pt x="6321269" y="4330366"/>
                  <a:pt x="6316134" y="4335290"/>
                  <a:pt x="6310219" y="4337342"/>
                </a:cubicBezTo>
                <a:cubicBezTo>
                  <a:pt x="6304303" y="4339396"/>
                  <a:pt x="6297606" y="4338575"/>
                  <a:pt x="6293677" y="4333652"/>
                </a:cubicBezTo>
                <a:cubicBezTo>
                  <a:pt x="6294482" y="4327085"/>
                  <a:pt x="6303724" y="4314057"/>
                  <a:pt x="6313040" y="4316031"/>
                </a:cubicBezTo>
                <a:close/>
                <a:moveTo>
                  <a:pt x="931425" y="4308517"/>
                </a:moveTo>
                <a:cubicBezTo>
                  <a:pt x="936156" y="4309453"/>
                  <a:pt x="940893" y="4312359"/>
                  <a:pt x="945020" y="4317933"/>
                </a:cubicBezTo>
                <a:cubicBezTo>
                  <a:pt x="944592" y="4327497"/>
                  <a:pt x="929553" y="4350786"/>
                  <a:pt x="920238" y="4350370"/>
                </a:cubicBezTo>
                <a:cubicBezTo>
                  <a:pt x="911083" y="4346369"/>
                  <a:pt x="906680" y="4340482"/>
                  <a:pt x="905568" y="4334369"/>
                </a:cubicBezTo>
                <a:cubicBezTo>
                  <a:pt x="903066" y="4320614"/>
                  <a:pt x="917225" y="4305704"/>
                  <a:pt x="931425" y="4308517"/>
                </a:cubicBezTo>
                <a:close/>
                <a:moveTo>
                  <a:pt x="5872971" y="4238613"/>
                </a:moveTo>
                <a:cubicBezTo>
                  <a:pt x="5894687" y="4241484"/>
                  <a:pt x="5903040" y="4256654"/>
                  <a:pt x="5899802" y="4278205"/>
                </a:cubicBezTo>
                <a:cubicBezTo>
                  <a:pt x="5882263" y="4282921"/>
                  <a:pt x="5855744" y="4253039"/>
                  <a:pt x="5872971" y="4238613"/>
                </a:cubicBezTo>
                <a:close/>
                <a:moveTo>
                  <a:pt x="5969042" y="4228423"/>
                </a:moveTo>
                <a:cubicBezTo>
                  <a:pt x="5973409" y="4227278"/>
                  <a:pt x="5977639" y="4227236"/>
                  <a:pt x="5980834" y="4228746"/>
                </a:cubicBezTo>
                <a:cubicBezTo>
                  <a:pt x="5980294" y="4233159"/>
                  <a:pt x="5983654" y="4242527"/>
                  <a:pt x="5987555" y="4247482"/>
                </a:cubicBezTo>
                <a:cubicBezTo>
                  <a:pt x="5980083" y="4253286"/>
                  <a:pt x="5973858" y="4258120"/>
                  <a:pt x="5967968" y="4260198"/>
                </a:cubicBezTo>
                <a:cubicBezTo>
                  <a:pt x="5962079" y="4262277"/>
                  <a:pt x="5956531" y="4261597"/>
                  <a:pt x="5950409" y="4256369"/>
                </a:cubicBezTo>
                <a:cubicBezTo>
                  <a:pt x="5941632" y="4245218"/>
                  <a:pt x="5955946" y="4231858"/>
                  <a:pt x="5969042" y="4228423"/>
                </a:cubicBezTo>
                <a:close/>
                <a:moveTo>
                  <a:pt x="5516326" y="4217503"/>
                </a:moveTo>
                <a:cubicBezTo>
                  <a:pt x="5526017" y="4216998"/>
                  <a:pt x="5528059" y="4220707"/>
                  <a:pt x="5530101" y="4224415"/>
                </a:cubicBezTo>
                <a:cubicBezTo>
                  <a:pt x="5531251" y="4231031"/>
                  <a:pt x="5529403" y="4234465"/>
                  <a:pt x="5526280" y="4235581"/>
                </a:cubicBezTo>
                <a:cubicBezTo>
                  <a:pt x="5523156" y="4236696"/>
                  <a:pt x="5518757" y="4235493"/>
                  <a:pt x="5514802" y="4232839"/>
                </a:cubicBezTo>
                <a:cubicBezTo>
                  <a:pt x="5512761" y="4229130"/>
                  <a:pt x="5514544" y="4223315"/>
                  <a:pt x="5516326" y="4217503"/>
                </a:cubicBezTo>
                <a:close/>
                <a:moveTo>
                  <a:pt x="5483688" y="4195601"/>
                </a:moveTo>
                <a:cubicBezTo>
                  <a:pt x="5497439" y="4202710"/>
                  <a:pt x="5511191" y="4209818"/>
                  <a:pt x="5513618" y="4223162"/>
                </a:cubicBezTo>
                <a:cubicBezTo>
                  <a:pt x="5508135" y="4231072"/>
                  <a:pt x="5496452" y="4227719"/>
                  <a:pt x="5484767" y="4224365"/>
                </a:cubicBezTo>
                <a:cubicBezTo>
                  <a:pt x="5484408" y="4214778"/>
                  <a:pt x="5476499" y="4209346"/>
                  <a:pt x="5483688" y="4195601"/>
                </a:cubicBezTo>
                <a:close/>
                <a:moveTo>
                  <a:pt x="6018709" y="4192283"/>
                </a:moveTo>
                <a:cubicBezTo>
                  <a:pt x="6026547" y="4192847"/>
                  <a:pt x="6033937" y="4194877"/>
                  <a:pt x="6035999" y="4198622"/>
                </a:cubicBezTo>
                <a:cubicBezTo>
                  <a:pt x="6037233" y="4207700"/>
                  <a:pt x="6034721" y="4213962"/>
                  <a:pt x="6030459" y="4217757"/>
                </a:cubicBezTo>
                <a:cubicBezTo>
                  <a:pt x="6017673" y="4229141"/>
                  <a:pt x="5989134" y="4218324"/>
                  <a:pt x="5998734" y="4194742"/>
                </a:cubicBezTo>
                <a:cubicBezTo>
                  <a:pt x="6002585" y="4192621"/>
                  <a:pt x="6010870" y="4191719"/>
                  <a:pt x="6018709" y="4192283"/>
                </a:cubicBezTo>
                <a:close/>
                <a:moveTo>
                  <a:pt x="950287" y="4161211"/>
                </a:moveTo>
                <a:cubicBezTo>
                  <a:pt x="962163" y="4159938"/>
                  <a:pt x="973795" y="4164060"/>
                  <a:pt x="975618" y="4176158"/>
                </a:cubicBezTo>
                <a:cubicBezTo>
                  <a:pt x="960608" y="4194714"/>
                  <a:pt x="941738" y="4193874"/>
                  <a:pt x="923511" y="4178643"/>
                </a:cubicBezTo>
                <a:cubicBezTo>
                  <a:pt x="926299" y="4169155"/>
                  <a:pt x="938413" y="4162484"/>
                  <a:pt x="950287" y="4161211"/>
                </a:cubicBezTo>
                <a:close/>
                <a:moveTo>
                  <a:pt x="1085115" y="4154750"/>
                </a:moveTo>
                <a:cubicBezTo>
                  <a:pt x="1091061" y="4155206"/>
                  <a:pt x="1095823" y="4156495"/>
                  <a:pt x="1099536" y="4158417"/>
                </a:cubicBezTo>
                <a:cubicBezTo>
                  <a:pt x="1119033" y="4168505"/>
                  <a:pt x="1109646" y="4196012"/>
                  <a:pt x="1091261" y="4211817"/>
                </a:cubicBezTo>
                <a:lnTo>
                  <a:pt x="1086250" y="4214444"/>
                </a:lnTo>
                <a:lnTo>
                  <a:pt x="1086445" y="4222471"/>
                </a:lnTo>
                <a:cubicBezTo>
                  <a:pt x="1080879" y="4233248"/>
                  <a:pt x="1061399" y="4236766"/>
                  <a:pt x="1061399" y="4219172"/>
                </a:cubicBezTo>
                <a:lnTo>
                  <a:pt x="1067977" y="4216677"/>
                </a:lnTo>
                <a:lnTo>
                  <a:pt x="1061635" y="4202335"/>
                </a:lnTo>
                <a:cubicBezTo>
                  <a:pt x="1059378" y="4183274"/>
                  <a:pt x="1074768" y="4167819"/>
                  <a:pt x="1085115" y="4154750"/>
                </a:cubicBezTo>
                <a:close/>
                <a:moveTo>
                  <a:pt x="5654706" y="4154516"/>
                </a:moveTo>
                <a:cubicBezTo>
                  <a:pt x="5678391" y="4157642"/>
                  <a:pt x="5687502" y="4174161"/>
                  <a:pt x="5683970" y="4197627"/>
                </a:cubicBezTo>
                <a:cubicBezTo>
                  <a:pt x="5664841" y="4202761"/>
                  <a:pt x="5635916" y="4170225"/>
                  <a:pt x="5654706" y="4154516"/>
                </a:cubicBezTo>
                <a:close/>
                <a:moveTo>
                  <a:pt x="5717703" y="4128954"/>
                </a:moveTo>
                <a:cubicBezTo>
                  <a:pt x="5730647" y="4125216"/>
                  <a:pt x="5746583" y="4130659"/>
                  <a:pt x="5747153" y="4149314"/>
                </a:cubicBezTo>
                <a:cubicBezTo>
                  <a:pt x="5733894" y="4161326"/>
                  <a:pt x="5723075" y="4154087"/>
                  <a:pt x="5706210" y="4163685"/>
                </a:cubicBezTo>
                <a:cubicBezTo>
                  <a:pt x="5694810" y="4145613"/>
                  <a:pt x="5704760" y="4132693"/>
                  <a:pt x="5717703" y="4128954"/>
                </a:cubicBezTo>
                <a:close/>
                <a:moveTo>
                  <a:pt x="5621631" y="4128677"/>
                </a:moveTo>
                <a:cubicBezTo>
                  <a:pt x="5627235" y="4128273"/>
                  <a:pt x="5630319" y="4130286"/>
                  <a:pt x="5631643" y="4133650"/>
                </a:cubicBezTo>
                <a:cubicBezTo>
                  <a:pt x="5635613" y="4143745"/>
                  <a:pt x="5623724" y="4166009"/>
                  <a:pt x="5616370" y="4171651"/>
                </a:cubicBezTo>
                <a:cubicBezTo>
                  <a:pt x="5599914" y="4160913"/>
                  <a:pt x="5614624" y="4149629"/>
                  <a:pt x="5621631" y="4128677"/>
                </a:cubicBezTo>
                <a:close/>
                <a:moveTo>
                  <a:pt x="593320" y="4123361"/>
                </a:moveTo>
                <a:cubicBezTo>
                  <a:pt x="607172" y="4123361"/>
                  <a:pt x="616409" y="4128259"/>
                  <a:pt x="616409" y="4142951"/>
                </a:cubicBezTo>
                <a:cubicBezTo>
                  <a:pt x="611790" y="4142953"/>
                  <a:pt x="611791" y="4152747"/>
                  <a:pt x="602555" y="4152748"/>
                </a:cubicBezTo>
                <a:cubicBezTo>
                  <a:pt x="593322" y="4147849"/>
                  <a:pt x="588705" y="4133156"/>
                  <a:pt x="593320" y="4123361"/>
                </a:cubicBezTo>
                <a:close/>
                <a:moveTo>
                  <a:pt x="5813662" y="4104071"/>
                </a:moveTo>
                <a:cubicBezTo>
                  <a:pt x="5822211" y="4104685"/>
                  <a:pt x="5830271" y="4106894"/>
                  <a:pt x="5832520" y="4110972"/>
                </a:cubicBezTo>
                <a:cubicBezTo>
                  <a:pt x="5833866" y="4120858"/>
                  <a:pt x="5831126" y="4127676"/>
                  <a:pt x="5826478" y="4131808"/>
                </a:cubicBezTo>
                <a:cubicBezTo>
                  <a:pt x="5812532" y="4144204"/>
                  <a:pt x="5781404" y="4132426"/>
                  <a:pt x="5791875" y="4106748"/>
                </a:cubicBezTo>
                <a:cubicBezTo>
                  <a:pt x="5796075" y="4104439"/>
                  <a:pt x="5805112" y="4103457"/>
                  <a:pt x="5813662" y="4104071"/>
                </a:cubicBezTo>
                <a:close/>
                <a:moveTo>
                  <a:pt x="5760345" y="4095734"/>
                </a:moveTo>
                <a:cubicBezTo>
                  <a:pt x="5764668" y="4095542"/>
                  <a:pt x="5769882" y="4096323"/>
                  <a:pt x="5776048" y="4098408"/>
                </a:cubicBezTo>
                <a:cubicBezTo>
                  <a:pt x="5776313" y="4108004"/>
                  <a:pt x="5784279" y="4113358"/>
                  <a:pt x="5778898" y="4130932"/>
                </a:cubicBezTo>
                <a:cubicBezTo>
                  <a:pt x="5743401" y="4146214"/>
                  <a:pt x="5730076" y="4097084"/>
                  <a:pt x="5760345" y="4095734"/>
                </a:cubicBezTo>
                <a:close/>
                <a:moveTo>
                  <a:pt x="6028730" y="4093255"/>
                </a:moveTo>
                <a:cubicBezTo>
                  <a:pt x="6028501" y="4099674"/>
                  <a:pt x="6025871" y="4104583"/>
                  <a:pt x="6021770" y="4108101"/>
                </a:cubicBezTo>
                <a:cubicBezTo>
                  <a:pt x="6009464" y="4118650"/>
                  <a:pt x="5983911" y="4116674"/>
                  <a:pt x="5970159" y="4105368"/>
                </a:cubicBezTo>
                <a:cubicBezTo>
                  <a:pt x="5985563" y="4096886"/>
                  <a:pt x="6005221" y="4096132"/>
                  <a:pt x="6028730" y="4093255"/>
                </a:cubicBezTo>
                <a:close/>
                <a:moveTo>
                  <a:pt x="5513000" y="4072638"/>
                </a:moveTo>
                <a:cubicBezTo>
                  <a:pt x="5516711" y="4074053"/>
                  <a:pt x="5519849" y="4077239"/>
                  <a:pt x="5521749" y="4080909"/>
                </a:cubicBezTo>
                <a:cubicBezTo>
                  <a:pt x="5525551" y="4088251"/>
                  <a:pt x="5524401" y="4097538"/>
                  <a:pt x="5512975" y="4098489"/>
                </a:cubicBezTo>
                <a:cubicBezTo>
                  <a:pt x="5507189" y="4096519"/>
                  <a:pt x="5503134" y="4088686"/>
                  <a:pt x="5500809" y="4074992"/>
                </a:cubicBezTo>
                <a:cubicBezTo>
                  <a:pt x="5505002" y="4071580"/>
                  <a:pt x="5509287" y="4071223"/>
                  <a:pt x="5513000" y="4072638"/>
                </a:cubicBezTo>
                <a:close/>
                <a:moveTo>
                  <a:pt x="890614" y="4029454"/>
                </a:moveTo>
                <a:cubicBezTo>
                  <a:pt x="898765" y="4031132"/>
                  <a:pt x="905406" y="4035507"/>
                  <a:pt x="909028" y="4043675"/>
                </a:cubicBezTo>
                <a:cubicBezTo>
                  <a:pt x="884879" y="4057677"/>
                  <a:pt x="841409" y="4057676"/>
                  <a:pt x="817260" y="4057676"/>
                </a:cubicBezTo>
                <a:cubicBezTo>
                  <a:pt x="828127" y="4043676"/>
                  <a:pt x="866163" y="4024423"/>
                  <a:pt x="890614" y="4029454"/>
                </a:cubicBezTo>
                <a:close/>
                <a:moveTo>
                  <a:pt x="5366625" y="4024156"/>
                </a:moveTo>
                <a:cubicBezTo>
                  <a:pt x="5371031" y="4022996"/>
                  <a:pt x="5377061" y="4026000"/>
                  <a:pt x="5380443" y="4033211"/>
                </a:cubicBezTo>
                <a:cubicBezTo>
                  <a:pt x="5379897" y="4037677"/>
                  <a:pt x="5377387" y="4040768"/>
                  <a:pt x="5374029" y="4042055"/>
                </a:cubicBezTo>
                <a:cubicBezTo>
                  <a:pt x="5370673" y="4043344"/>
                  <a:pt x="5366472" y="4042829"/>
                  <a:pt x="5362542" y="4040083"/>
                </a:cubicBezTo>
                <a:cubicBezTo>
                  <a:pt x="5359433" y="4030639"/>
                  <a:pt x="5362218" y="4025315"/>
                  <a:pt x="5366625" y="4024156"/>
                </a:cubicBezTo>
                <a:close/>
                <a:moveTo>
                  <a:pt x="1144625" y="4011562"/>
                </a:moveTo>
                <a:cubicBezTo>
                  <a:pt x="1148858" y="4020179"/>
                  <a:pt x="1144625" y="4041724"/>
                  <a:pt x="1131926" y="4033106"/>
                </a:cubicBezTo>
                <a:cubicBezTo>
                  <a:pt x="1123458" y="4024488"/>
                  <a:pt x="1131925" y="4011561"/>
                  <a:pt x="1144625" y="4011562"/>
                </a:cubicBezTo>
                <a:close/>
                <a:moveTo>
                  <a:pt x="1043507" y="4011005"/>
                </a:moveTo>
                <a:cubicBezTo>
                  <a:pt x="1061977" y="4011005"/>
                  <a:pt x="1071212" y="4011005"/>
                  <a:pt x="1080446" y="4020224"/>
                </a:cubicBezTo>
                <a:cubicBezTo>
                  <a:pt x="1080446" y="4034052"/>
                  <a:pt x="1075829" y="4038662"/>
                  <a:pt x="1066593" y="4047881"/>
                </a:cubicBezTo>
                <a:cubicBezTo>
                  <a:pt x="1048124" y="4052490"/>
                  <a:pt x="1038889" y="4024833"/>
                  <a:pt x="1043507" y="4011005"/>
                </a:cubicBezTo>
                <a:close/>
                <a:moveTo>
                  <a:pt x="5716332" y="4007716"/>
                </a:moveTo>
                <a:cubicBezTo>
                  <a:pt x="5726651" y="4005724"/>
                  <a:pt x="5729673" y="4021584"/>
                  <a:pt x="5723746" y="4025077"/>
                </a:cubicBezTo>
                <a:cubicBezTo>
                  <a:pt x="5721772" y="4026242"/>
                  <a:pt x="5718803" y="4026031"/>
                  <a:pt x="5714778" y="4023328"/>
                </a:cubicBezTo>
                <a:cubicBezTo>
                  <a:pt x="5712700" y="4019554"/>
                  <a:pt x="5714515" y="4013636"/>
                  <a:pt x="5716332" y="4007716"/>
                </a:cubicBezTo>
                <a:close/>
                <a:moveTo>
                  <a:pt x="5739451" y="4003827"/>
                </a:moveTo>
                <a:cubicBezTo>
                  <a:pt x="5749194" y="4005254"/>
                  <a:pt x="5745500" y="4002782"/>
                  <a:pt x="5756582" y="4010198"/>
                </a:cubicBezTo>
                <a:cubicBezTo>
                  <a:pt x="5753213" y="4023225"/>
                  <a:pt x="5750860" y="4026743"/>
                  <a:pt x="5742457" y="4031308"/>
                </a:cubicBezTo>
                <a:cubicBezTo>
                  <a:pt x="5738762" y="4028836"/>
                  <a:pt x="5735068" y="4026364"/>
                  <a:pt x="5731373" y="4023891"/>
                </a:cubicBezTo>
                <a:cubicBezTo>
                  <a:pt x="5730034" y="4017901"/>
                  <a:pt x="5734743" y="4010864"/>
                  <a:pt x="5739451" y="4003827"/>
                </a:cubicBezTo>
                <a:close/>
                <a:moveTo>
                  <a:pt x="5531865" y="3998944"/>
                </a:moveTo>
                <a:cubicBezTo>
                  <a:pt x="5536580" y="3998733"/>
                  <a:pt x="5542267" y="3999585"/>
                  <a:pt x="5548992" y="4001855"/>
                </a:cubicBezTo>
                <a:cubicBezTo>
                  <a:pt x="5549137" y="4007079"/>
                  <a:pt x="5551381" y="4011149"/>
                  <a:pt x="5552856" y="4016304"/>
                </a:cubicBezTo>
                <a:lnTo>
                  <a:pt x="5552783" y="4018328"/>
                </a:lnTo>
                <a:lnTo>
                  <a:pt x="5562180" y="4028417"/>
                </a:lnTo>
                <a:cubicBezTo>
                  <a:pt x="5567688" y="4037855"/>
                  <a:pt x="5568790" y="4049574"/>
                  <a:pt x="5561009" y="4058521"/>
                </a:cubicBezTo>
                <a:cubicBezTo>
                  <a:pt x="5551170" y="4058700"/>
                  <a:pt x="5541734" y="4050066"/>
                  <a:pt x="5536464" y="4039889"/>
                </a:cubicBezTo>
                <a:lnTo>
                  <a:pt x="5535966" y="4038096"/>
                </a:lnTo>
                <a:lnTo>
                  <a:pt x="5527963" y="4038507"/>
                </a:lnTo>
                <a:cubicBezTo>
                  <a:pt x="5509089" y="4030413"/>
                  <a:pt x="5507105" y="4000047"/>
                  <a:pt x="5531865" y="3998944"/>
                </a:cubicBezTo>
                <a:close/>
                <a:moveTo>
                  <a:pt x="6211331" y="3997959"/>
                </a:moveTo>
                <a:cubicBezTo>
                  <a:pt x="6240244" y="3996869"/>
                  <a:pt x="6224663" y="4040044"/>
                  <a:pt x="6219202" y="4047992"/>
                </a:cubicBezTo>
                <a:cubicBezTo>
                  <a:pt x="6193663" y="4037341"/>
                  <a:pt x="6210448" y="4023158"/>
                  <a:pt x="6211331" y="3997959"/>
                </a:cubicBezTo>
                <a:close/>
                <a:moveTo>
                  <a:pt x="5824592" y="3996244"/>
                </a:moveTo>
                <a:cubicBezTo>
                  <a:pt x="5824341" y="4003234"/>
                  <a:pt x="5821473" y="4008579"/>
                  <a:pt x="5817000" y="4012408"/>
                </a:cubicBezTo>
                <a:cubicBezTo>
                  <a:pt x="5803578" y="4023896"/>
                  <a:pt x="5775708" y="4021743"/>
                  <a:pt x="5760709" y="4009432"/>
                </a:cubicBezTo>
                <a:cubicBezTo>
                  <a:pt x="5777510" y="4000198"/>
                  <a:pt x="5798951" y="3999376"/>
                  <a:pt x="5824592" y="3996244"/>
                </a:cubicBezTo>
                <a:close/>
                <a:moveTo>
                  <a:pt x="5313908" y="3986439"/>
                </a:moveTo>
                <a:cubicBezTo>
                  <a:pt x="5312056" y="3992291"/>
                  <a:pt x="5310666" y="3996681"/>
                  <a:pt x="5308256" y="3999217"/>
                </a:cubicBezTo>
                <a:cubicBezTo>
                  <a:pt x="5305846" y="4001752"/>
                  <a:pt x="5302416" y="4002432"/>
                  <a:pt x="5296480" y="4000866"/>
                </a:cubicBezTo>
                <a:cubicBezTo>
                  <a:pt x="5294249" y="3987597"/>
                  <a:pt x="5296101" y="3981745"/>
                  <a:pt x="5313908" y="3986439"/>
                </a:cubicBezTo>
                <a:close/>
                <a:moveTo>
                  <a:pt x="5359356" y="3985317"/>
                </a:moveTo>
                <a:cubicBezTo>
                  <a:pt x="5363358" y="3985189"/>
                  <a:pt x="5367896" y="3986294"/>
                  <a:pt x="5373047" y="3989124"/>
                </a:cubicBezTo>
                <a:cubicBezTo>
                  <a:pt x="5371720" y="3999958"/>
                  <a:pt x="5364425" y="4005662"/>
                  <a:pt x="5356444" y="4007984"/>
                </a:cubicBezTo>
                <a:lnTo>
                  <a:pt x="5350252" y="4007554"/>
                </a:lnTo>
                <a:lnTo>
                  <a:pt x="5354579" y="4009058"/>
                </a:lnTo>
                <a:cubicBezTo>
                  <a:pt x="5357388" y="4010875"/>
                  <a:pt x="5359292" y="4013190"/>
                  <a:pt x="5359360" y="4015599"/>
                </a:cubicBezTo>
                <a:cubicBezTo>
                  <a:pt x="5358979" y="4019479"/>
                  <a:pt x="5356728" y="4022248"/>
                  <a:pt x="5353621" y="4024035"/>
                </a:cubicBezTo>
                <a:cubicBezTo>
                  <a:pt x="5344302" y="4029394"/>
                  <a:pt x="5327287" y="4025918"/>
                  <a:pt x="5329979" y="4017096"/>
                </a:cubicBezTo>
                <a:cubicBezTo>
                  <a:pt x="5329844" y="4012278"/>
                  <a:pt x="5331596" y="4009173"/>
                  <a:pt x="5334304" y="4007376"/>
                </a:cubicBezTo>
                <a:lnTo>
                  <a:pt x="5337943" y="4006701"/>
                </a:lnTo>
                <a:lnTo>
                  <a:pt x="5335727" y="4006547"/>
                </a:lnTo>
                <a:cubicBezTo>
                  <a:pt x="5340171" y="3997195"/>
                  <a:pt x="5347351" y="3985703"/>
                  <a:pt x="5359356" y="3985317"/>
                </a:cubicBezTo>
                <a:close/>
                <a:moveTo>
                  <a:pt x="1099318" y="3981134"/>
                </a:moveTo>
                <a:cubicBezTo>
                  <a:pt x="1104167" y="3980540"/>
                  <a:pt x="1110226" y="3982917"/>
                  <a:pt x="1115074" y="3987671"/>
                </a:cubicBezTo>
                <a:cubicBezTo>
                  <a:pt x="1110226" y="3997177"/>
                  <a:pt x="1100531" y="3997177"/>
                  <a:pt x="1090835" y="3992422"/>
                </a:cubicBezTo>
                <a:cubicBezTo>
                  <a:pt x="1090835" y="3985293"/>
                  <a:pt x="1094470" y="3981728"/>
                  <a:pt x="1099318" y="3981134"/>
                </a:cubicBezTo>
                <a:close/>
                <a:moveTo>
                  <a:pt x="5569704" y="3968839"/>
                </a:moveTo>
                <a:cubicBezTo>
                  <a:pt x="5581563" y="3972276"/>
                  <a:pt x="5603178" y="3975326"/>
                  <a:pt x="5594196" y="3995222"/>
                </a:cubicBezTo>
                <a:cubicBezTo>
                  <a:pt x="5578512" y="3993891"/>
                  <a:pt x="5568372" y="3984522"/>
                  <a:pt x="5569704" y="3968839"/>
                </a:cubicBezTo>
                <a:close/>
                <a:moveTo>
                  <a:pt x="5962491" y="3946460"/>
                </a:moveTo>
                <a:cubicBezTo>
                  <a:pt x="5964774" y="3946853"/>
                  <a:pt x="5966823" y="3948549"/>
                  <a:pt x="5968264" y="3952105"/>
                </a:cubicBezTo>
                <a:cubicBezTo>
                  <a:pt x="5970508" y="3963976"/>
                  <a:pt x="5956281" y="3970011"/>
                  <a:pt x="5945727" y="3962948"/>
                </a:cubicBezTo>
                <a:cubicBezTo>
                  <a:pt x="5946683" y="3955810"/>
                  <a:pt x="5955641" y="3945278"/>
                  <a:pt x="5962491" y="3946460"/>
                </a:cubicBezTo>
                <a:close/>
                <a:moveTo>
                  <a:pt x="5495030" y="3937684"/>
                </a:moveTo>
                <a:cubicBezTo>
                  <a:pt x="5509739" y="3943839"/>
                  <a:pt x="5520917" y="3951738"/>
                  <a:pt x="5529726" y="3960981"/>
                </a:cubicBezTo>
                <a:cubicBezTo>
                  <a:pt x="5538533" y="3970222"/>
                  <a:pt x="5544968" y="3980805"/>
                  <a:pt x="5550183" y="3992328"/>
                </a:cubicBezTo>
                <a:cubicBezTo>
                  <a:pt x="5544911" y="3999303"/>
                  <a:pt x="5536728" y="4000749"/>
                  <a:pt x="5527944" y="3998654"/>
                </a:cubicBezTo>
                <a:cubicBezTo>
                  <a:pt x="5501588" y="3992366"/>
                  <a:pt x="5469820" y="3954190"/>
                  <a:pt x="5495030" y="3937684"/>
                </a:cubicBezTo>
                <a:close/>
                <a:moveTo>
                  <a:pt x="823020" y="3933301"/>
                </a:moveTo>
                <a:cubicBezTo>
                  <a:pt x="829314" y="3933228"/>
                  <a:pt x="835908" y="3935295"/>
                  <a:pt x="841901" y="3940019"/>
                </a:cubicBezTo>
                <a:cubicBezTo>
                  <a:pt x="841901" y="3949468"/>
                  <a:pt x="846696" y="3958919"/>
                  <a:pt x="846695" y="3968368"/>
                </a:cubicBezTo>
                <a:cubicBezTo>
                  <a:pt x="841901" y="3982542"/>
                  <a:pt x="808336" y="3991991"/>
                  <a:pt x="798747" y="3977819"/>
                </a:cubicBezTo>
                <a:cubicBezTo>
                  <a:pt x="787958" y="3953013"/>
                  <a:pt x="804140" y="3933523"/>
                  <a:pt x="823020" y="3933301"/>
                </a:cubicBezTo>
                <a:close/>
                <a:moveTo>
                  <a:pt x="5911709" y="3919971"/>
                </a:moveTo>
                <a:cubicBezTo>
                  <a:pt x="5915492" y="3920962"/>
                  <a:pt x="5919428" y="3923407"/>
                  <a:pt x="5923019" y="3927578"/>
                </a:cubicBezTo>
                <a:cubicBezTo>
                  <a:pt x="5921123" y="3933542"/>
                  <a:pt x="5918188" y="3937616"/>
                  <a:pt x="5913719" y="3940077"/>
                </a:cubicBezTo>
                <a:cubicBezTo>
                  <a:pt x="5909250" y="3942539"/>
                  <a:pt x="5903242" y="3943386"/>
                  <a:pt x="5895205" y="3942891"/>
                </a:cubicBezTo>
                <a:cubicBezTo>
                  <a:pt x="5890392" y="3927095"/>
                  <a:pt x="5900362" y="3916995"/>
                  <a:pt x="5911709" y="3919971"/>
                </a:cubicBezTo>
                <a:close/>
                <a:moveTo>
                  <a:pt x="5643106" y="3912630"/>
                </a:moveTo>
                <a:cubicBezTo>
                  <a:pt x="5655012" y="3915174"/>
                  <a:pt x="5665299" y="3921858"/>
                  <a:pt x="5673482" y="3931000"/>
                </a:cubicBezTo>
                <a:cubicBezTo>
                  <a:pt x="5698032" y="3958426"/>
                  <a:pt x="5703630" y="4007949"/>
                  <a:pt x="5677117" y="4034005"/>
                </a:cubicBezTo>
                <a:cubicBezTo>
                  <a:pt x="5677117" y="4034005"/>
                  <a:pt x="5672215" y="4037745"/>
                  <a:pt x="5667837" y="4037209"/>
                </a:cubicBezTo>
                <a:cubicBezTo>
                  <a:pt x="5616885" y="4017948"/>
                  <a:pt x="5597953" y="3954854"/>
                  <a:pt x="5643106" y="3912630"/>
                </a:cubicBezTo>
                <a:close/>
                <a:moveTo>
                  <a:pt x="497513" y="3907292"/>
                </a:moveTo>
                <a:cubicBezTo>
                  <a:pt x="502129" y="3916676"/>
                  <a:pt x="497514" y="3940135"/>
                  <a:pt x="483662" y="3930751"/>
                </a:cubicBezTo>
                <a:cubicBezTo>
                  <a:pt x="474426" y="3921367"/>
                  <a:pt x="483661" y="3907292"/>
                  <a:pt x="497513" y="3907292"/>
                </a:cubicBezTo>
                <a:close/>
                <a:moveTo>
                  <a:pt x="5483859" y="3903105"/>
                </a:moveTo>
                <a:cubicBezTo>
                  <a:pt x="5495115" y="3900936"/>
                  <a:pt x="5498411" y="3918205"/>
                  <a:pt x="5491948" y="3922009"/>
                </a:cubicBezTo>
                <a:cubicBezTo>
                  <a:pt x="5489794" y="3923276"/>
                  <a:pt x="5486554" y="3923048"/>
                  <a:pt x="5482165" y="3920104"/>
                </a:cubicBezTo>
                <a:cubicBezTo>
                  <a:pt x="5479899" y="3915994"/>
                  <a:pt x="5481878" y="3909550"/>
                  <a:pt x="5483859" y="3903105"/>
                </a:cubicBezTo>
                <a:close/>
                <a:moveTo>
                  <a:pt x="6023754" y="3892481"/>
                </a:moveTo>
                <a:cubicBezTo>
                  <a:pt x="6055289" y="3891295"/>
                  <a:pt x="6038295" y="3938306"/>
                  <a:pt x="6032339" y="3946960"/>
                </a:cubicBezTo>
                <a:cubicBezTo>
                  <a:pt x="6004484" y="3935362"/>
                  <a:pt x="6022791" y="3919919"/>
                  <a:pt x="6023754" y="3892481"/>
                </a:cubicBezTo>
                <a:close/>
                <a:moveTo>
                  <a:pt x="5800817" y="3886146"/>
                </a:moveTo>
                <a:cubicBezTo>
                  <a:pt x="5802509" y="3885471"/>
                  <a:pt x="5804285" y="3885824"/>
                  <a:pt x="5806118" y="3886863"/>
                </a:cubicBezTo>
                <a:cubicBezTo>
                  <a:pt x="5809780" y="3888939"/>
                  <a:pt x="5813669" y="3893757"/>
                  <a:pt x="5817558" y="3898574"/>
                </a:cubicBezTo>
                <a:cubicBezTo>
                  <a:pt x="5814565" y="3904720"/>
                  <a:pt x="5808789" y="3906182"/>
                  <a:pt x="5803956" y="3904506"/>
                </a:cubicBezTo>
                <a:cubicBezTo>
                  <a:pt x="5799124" y="3902830"/>
                  <a:pt x="5795235" y="3898012"/>
                  <a:pt x="5796021" y="3891595"/>
                </a:cubicBezTo>
                <a:cubicBezTo>
                  <a:pt x="5797517" y="3888523"/>
                  <a:pt x="5799125" y="3886820"/>
                  <a:pt x="5800817" y="3886146"/>
                </a:cubicBezTo>
                <a:close/>
                <a:moveTo>
                  <a:pt x="5884417" y="3877674"/>
                </a:moveTo>
                <a:cubicBezTo>
                  <a:pt x="5888988" y="3877141"/>
                  <a:pt x="5894390" y="3877972"/>
                  <a:pt x="5900861" y="3880752"/>
                </a:cubicBezTo>
                <a:cubicBezTo>
                  <a:pt x="5900531" y="3893620"/>
                  <a:pt x="5893070" y="3900263"/>
                  <a:pt x="5884207" y="3903241"/>
                </a:cubicBezTo>
                <a:cubicBezTo>
                  <a:pt x="5875342" y="3906217"/>
                  <a:pt x="5865078" y="3905527"/>
                  <a:pt x="5859141" y="3903720"/>
                </a:cubicBezTo>
                <a:cubicBezTo>
                  <a:pt x="5864460" y="3893182"/>
                  <a:pt x="5870704" y="3879277"/>
                  <a:pt x="5884417" y="3877674"/>
                </a:cubicBezTo>
                <a:close/>
                <a:moveTo>
                  <a:pt x="5665436" y="3876715"/>
                </a:moveTo>
                <a:cubicBezTo>
                  <a:pt x="5669415" y="3875849"/>
                  <a:pt x="5673225" y="3876101"/>
                  <a:pt x="5675974" y="3877941"/>
                </a:cubicBezTo>
                <a:cubicBezTo>
                  <a:pt x="5677212" y="3884021"/>
                  <a:pt x="5678449" y="3890101"/>
                  <a:pt x="5682114" y="3892554"/>
                </a:cubicBezTo>
                <a:cubicBezTo>
                  <a:pt x="5668737" y="3904614"/>
                  <a:pt x="5660216" y="3909418"/>
                  <a:pt x="5649221" y="3902061"/>
                </a:cubicBezTo>
                <a:cubicBezTo>
                  <a:pt x="5640049" y="3891983"/>
                  <a:pt x="5653499" y="3879316"/>
                  <a:pt x="5665436" y="3876715"/>
                </a:cubicBezTo>
                <a:close/>
                <a:moveTo>
                  <a:pt x="5497687" y="3872436"/>
                </a:moveTo>
                <a:cubicBezTo>
                  <a:pt x="5506088" y="3875663"/>
                  <a:pt x="5518425" y="3882672"/>
                  <a:pt x="5527114" y="3892534"/>
                </a:cubicBezTo>
                <a:cubicBezTo>
                  <a:pt x="5535803" y="3902393"/>
                  <a:pt x="5540844" y="3915105"/>
                  <a:pt x="5534654" y="3929741"/>
                </a:cubicBezTo>
                <a:lnTo>
                  <a:pt x="5522361" y="3917233"/>
                </a:lnTo>
                <a:lnTo>
                  <a:pt x="5521239" y="3926657"/>
                </a:lnTo>
                <a:cubicBezTo>
                  <a:pt x="5515160" y="3925021"/>
                  <a:pt x="5509081" y="3923384"/>
                  <a:pt x="5505108" y="3925571"/>
                </a:cubicBezTo>
                <a:cubicBezTo>
                  <a:pt x="5503004" y="3921747"/>
                  <a:pt x="5502825" y="3914371"/>
                  <a:pt x="5504166" y="3907403"/>
                </a:cubicBezTo>
                <a:lnTo>
                  <a:pt x="5508336" y="3899387"/>
                </a:lnTo>
                <a:close/>
                <a:moveTo>
                  <a:pt x="5720414" y="3853471"/>
                </a:moveTo>
                <a:cubicBezTo>
                  <a:pt x="5727953" y="3853058"/>
                  <a:pt x="5735552" y="3855104"/>
                  <a:pt x="5736723" y="3861934"/>
                </a:cubicBezTo>
                <a:cubicBezTo>
                  <a:pt x="5736316" y="3865896"/>
                  <a:pt x="5734227" y="3867980"/>
                  <a:pt x="5731291" y="3868818"/>
                </a:cubicBezTo>
                <a:cubicBezTo>
                  <a:pt x="5722481" y="3871333"/>
                  <a:pt x="5706041" y="3862630"/>
                  <a:pt x="5704462" y="3859762"/>
                </a:cubicBezTo>
                <a:cubicBezTo>
                  <a:pt x="5705395" y="3856756"/>
                  <a:pt x="5712875" y="3853884"/>
                  <a:pt x="5720414" y="3853471"/>
                </a:cubicBezTo>
                <a:close/>
                <a:moveTo>
                  <a:pt x="867687" y="3837602"/>
                </a:moveTo>
                <a:cubicBezTo>
                  <a:pt x="899497" y="3862696"/>
                  <a:pt x="858980" y="3927188"/>
                  <a:pt x="830810" y="3925933"/>
                </a:cubicBezTo>
                <a:cubicBezTo>
                  <a:pt x="837194" y="3888334"/>
                  <a:pt x="861513" y="3870476"/>
                  <a:pt x="867687" y="3837602"/>
                </a:cubicBezTo>
                <a:close/>
                <a:moveTo>
                  <a:pt x="5590523" y="3822260"/>
                </a:moveTo>
                <a:cubicBezTo>
                  <a:pt x="5595152" y="3819944"/>
                  <a:pt x="5601602" y="3819482"/>
                  <a:pt x="5609633" y="3822473"/>
                </a:cubicBezTo>
                <a:cubicBezTo>
                  <a:pt x="5609890" y="3832216"/>
                  <a:pt x="5612234" y="3845754"/>
                  <a:pt x="5604396" y="3850069"/>
                </a:cubicBezTo>
                <a:cubicBezTo>
                  <a:pt x="5579122" y="3852863"/>
                  <a:pt x="5576634" y="3829211"/>
                  <a:pt x="5590523" y="3822260"/>
                </a:cubicBezTo>
                <a:close/>
                <a:moveTo>
                  <a:pt x="5696957" y="3807563"/>
                </a:moveTo>
                <a:cubicBezTo>
                  <a:pt x="5701083" y="3808643"/>
                  <a:pt x="5705375" y="3811306"/>
                  <a:pt x="5709292" y="3815847"/>
                </a:cubicBezTo>
                <a:cubicBezTo>
                  <a:pt x="5707225" y="3822340"/>
                  <a:pt x="5704024" y="3826777"/>
                  <a:pt x="5699150" y="3829457"/>
                </a:cubicBezTo>
                <a:cubicBezTo>
                  <a:pt x="5694274" y="3832136"/>
                  <a:pt x="5687722" y="3833059"/>
                  <a:pt x="5678956" y="3832521"/>
                </a:cubicBezTo>
                <a:cubicBezTo>
                  <a:pt x="5673707" y="3815321"/>
                  <a:pt x="5684581" y="3804323"/>
                  <a:pt x="5696957" y="3807563"/>
                </a:cubicBezTo>
                <a:close/>
                <a:moveTo>
                  <a:pt x="6033606" y="3802232"/>
                </a:moveTo>
                <a:cubicBezTo>
                  <a:pt x="6066927" y="3808706"/>
                  <a:pt x="6089220" y="3831179"/>
                  <a:pt x="6101803" y="3854034"/>
                </a:cubicBezTo>
                <a:cubicBezTo>
                  <a:pt x="6099785" y="3858248"/>
                  <a:pt x="6096615" y="3861079"/>
                  <a:pt x="6092689" y="3862746"/>
                </a:cubicBezTo>
                <a:cubicBezTo>
                  <a:pt x="6065209" y="3874415"/>
                  <a:pt x="6000643" y="3829066"/>
                  <a:pt x="6033606" y="3802232"/>
                </a:cubicBezTo>
                <a:close/>
                <a:moveTo>
                  <a:pt x="803216" y="3782836"/>
                </a:moveTo>
                <a:cubicBezTo>
                  <a:pt x="822454" y="3787590"/>
                  <a:pt x="808025" y="3820865"/>
                  <a:pt x="793596" y="3820865"/>
                </a:cubicBezTo>
                <a:cubicBezTo>
                  <a:pt x="788787" y="3816112"/>
                  <a:pt x="783978" y="3811358"/>
                  <a:pt x="779168" y="3811358"/>
                </a:cubicBezTo>
                <a:cubicBezTo>
                  <a:pt x="783976" y="3792343"/>
                  <a:pt x="788787" y="3782836"/>
                  <a:pt x="803216" y="3782836"/>
                </a:cubicBezTo>
                <a:close/>
                <a:moveTo>
                  <a:pt x="5667190" y="3761509"/>
                </a:moveTo>
                <a:cubicBezTo>
                  <a:pt x="5672176" y="3760928"/>
                  <a:pt x="5678067" y="3761834"/>
                  <a:pt x="5685125" y="3764860"/>
                </a:cubicBezTo>
                <a:cubicBezTo>
                  <a:pt x="5684765" y="3778871"/>
                  <a:pt x="5676628" y="3786105"/>
                  <a:pt x="5666961" y="3789347"/>
                </a:cubicBezTo>
                <a:cubicBezTo>
                  <a:pt x="5657292" y="3792588"/>
                  <a:pt x="5646096" y="3791836"/>
                  <a:pt x="5639622" y="3789869"/>
                </a:cubicBezTo>
                <a:cubicBezTo>
                  <a:pt x="5645422" y="3778395"/>
                  <a:pt x="5652233" y="3763255"/>
                  <a:pt x="5667190" y="3761509"/>
                </a:cubicBezTo>
                <a:close/>
                <a:moveTo>
                  <a:pt x="5728712" y="3735912"/>
                </a:moveTo>
                <a:cubicBezTo>
                  <a:pt x="5735655" y="3737255"/>
                  <a:pt x="5742713" y="3740510"/>
                  <a:pt x="5747258" y="3745019"/>
                </a:cubicBezTo>
                <a:cubicBezTo>
                  <a:pt x="5750287" y="3748026"/>
                  <a:pt x="5752201" y="3751590"/>
                  <a:pt x="5752217" y="3755517"/>
                </a:cubicBezTo>
                <a:cubicBezTo>
                  <a:pt x="5749993" y="3767734"/>
                  <a:pt x="5743309" y="3775498"/>
                  <a:pt x="5735371" y="3779027"/>
                </a:cubicBezTo>
                <a:lnTo>
                  <a:pt x="5724670" y="3778190"/>
                </a:lnTo>
                <a:lnTo>
                  <a:pt x="5725731" y="3779960"/>
                </a:lnTo>
                <a:cubicBezTo>
                  <a:pt x="5728772" y="3785833"/>
                  <a:pt x="5730844" y="3792210"/>
                  <a:pt x="5728996" y="3798132"/>
                </a:cubicBezTo>
                <a:cubicBezTo>
                  <a:pt x="5711461" y="3802245"/>
                  <a:pt x="5699653" y="3798428"/>
                  <a:pt x="5689515" y="3778849"/>
                </a:cubicBezTo>
                <a:cubicBezTo>
                  <a:pt x="5690438" y="3775888"/>
                  <a:pt x="5694315" y="3773879"/>
                  <a:pt x="5699414" y="3771860"/>
                </a:cubicBezTo>
                <a:lnTo>
                  <a:pt x="5705292" y="3769451"/>
                </a:lnTo>
                <a:lnTo>
                  <a:pt x="5700030" y="3762363"/>
                </a:lnTo>
                <a:cubicBezTo>
                  <a:pt x="5704856" y="3755150"/>
                  <a:pt x="5706028" y="3745493"/>
                  <a:pt x="5710855" y="3738281"/>
                </a:cubicBezTo>
                <a:cubicBezTo>
                  <a:pt x="5714941" y="3735140"/>
                  <a:pt x="5721769" y="3734570"/>
                  <a:pt x="5728712" y="3735912"/>
                </a:cubicBezTo>
                <a:close/>
                <a:moveTo>
                  <a:pt x="6021881" y="3725325"/>
                </a:moveTo>
                <a:cubicBezTo>
                  <a:pt x="6043153" y="3728414"/>
                  <a:pt x="6084440" y="3750082"/>
                  <a:pt x="6078172" y="3783133"/>
                </a:cubicBezTo>
                <a:cubicBezTo>
                  <a:pt x="6048976" y="3774540"/>
                  <a:pt x="6036470" y="3751825"/>
                  <a:pt x="6021881" y="3725325"/>
                </a:cubicBezTo>
                <a:close/>
                <a:moveTo>
                  <a:pt x="640303" y="3722338"/>
                </a:moveTo>
                <a:cubicBezTo>
                  <a:pt x="645150" y="3722338"/>
                  <a:pt x="649999" y="3722338"/>
                  <a:pt x="654848" y="3722338"/>
                </a:cubicBezTo>
                <a:cubicBezTo>
                  <a:pt x="659695" y="3726948"/>
                  <a:pt x="659695" y="3736166"/>
                  <a:pt x="659695" y="3745386"/>
                </a:cubicBezTo>
                <a:cubicBezTo>
                  <a:pt x="650000" y="3749995"/>
                  <a:pt x="654847" y="3749996"/>
                  <a:pt x="640302" y="3749995"/>
                </a:cubicBezTo>
                <a:cubicBezTo>
                  <a:pt x="635454" y="3736166"/>
                  <a:pt x="635455" y="3731557"/>
                  <a:pt x="640303" y="3722338"/>
                </a:cubicBezTo>
                <a:close/>
                <a:moveTo>
                  <a:pt x="5981959" y="3721362"/>
                </a:moveTo>
                <a:cubicBezTo>
                  <a:pt x="5984530" y="3720376"/>
                  <a:pt x="5987541" y="3719684"/>
                  <a:pt x="5991058" y="3722039"/>
                </a:cubicBezTo>
                <a:cubicBezTo>
                  <a:pt x="5995593" y="3730485"/>
                  <a:pt x="5991607" y="3744055"/>
                  <a:pt x="5983085" y="3749176"/>
                </a:cubicBezTo>
                <a:cubicBezTo>
                  <a:pt x="5972531" y="3742114"/>
                  <a:pt x="5967995" y="3733666"/>
                  <a:pt x="5975500" y="3722452"/>
                </a:cubicBezTo>
                <a:cubicBezTo>
                  <a:pt x="5977259" y="3723629"/>
                  <a:pt x="5979389" y="3722349"/>
                  <a:pt x="5981959" y="3721362"/>
                </a:cubicBezTo>
                <a:close/>
                <a:moveTo>
                  <a:pt x="5646754" y="3712108"/>
                </a:moveTo>
                <a:cubicBezTo>
                  <a:pt x="5652920" y="3711954"/>
                  <a:pt x="5658741" y="3713506"/>
                  <a:pt x="5662643" y="3717342"/>
                </a:cubicBezTo>
                <a:cubicBezTo>
                  <a:pt x="5662104" y="3721754"/>
                  <a:pt x="5661563" y="3726167"/>
                  <a:pt x="5665870" y="3726694"/>
                </a:cubicBezTo>
                <a:cubicBezTo>
                  <a:pt x="5659403" y="3743814"/>
                  <a:pt x="5641634" y="3746118"/>
                  <a:pt x="5624406" y="3744008"/>
                </a:cubicBezTo>
                <a:cubicBezTo>
                  <a:pt x="5606645" y="3728399"/>
                  <a:pt x="5628254" y="3712573"/>
                  <a:pt x="5646754" y="3712108"/>
                </a:cubicBezTo>
                <a:close/>
                <a:moveTo>
                  <a:pt x="5829910" y="3679363"/>
                </a:moveTo>
                <a:cubicBezTo>
                  <a:pt x="5866253" y="3686412"/>
                  <a:pt x="5890568" y="3710882"/>
                  <a:pt x="5904292" y="3735769"/>
                </a:cubicBezTo>
                <a:cubicBezTo>
                  <a:pt x="5902090" y="3740357"/>
                  <a:pt x="5898634" y="3743440"/>
                  <a:pt x="5894352" y="3745255"/>
                </a:cubicBezTo>
                <a:cubicBezTo>
                  <a:pt x="5864379" y="3757960"/>
                  <a:pt x="5793957" y="3708582"/>
                  <a:pt x="5829910" y="3679363"/>
                </a:cubicBezTo>
                <a:close/>
                <a:moveTo>
                  <a:pt x="921275" y="3678266"/>
                </a:moveTo>
                <a:cubicBezTo>
                  <a:pt x="924976" y="3686271"/>
                  <a:pt x="921985" y="3711948"/>
                  <a:pt x="902333" y="3701603"/>
                </a:cubicBezTo>
                <a:cubicBezTo>
                  <a:pt x="899557" y="3695600"/>
                  <a:pt x="901324" y="3688709"/>
                  <a:pt x="905271" y="3683848"/>
                </a:cubicBezTo>
                <a:cubicBezTo>
                  <a:pt x="909217" y="3678985"/>
                  <a:pt x="915341" y="3676154"/>
                  <a:pt x="921275" y="3678266"/>
                </a:cubicBezTo>
                <a:close/>
                <a:moveTo>
                  <a:pt x="5741119" y="3614981"/>
                </a:moveTo>
                <a:cubicBezTo>
                  <a:pt x="5753790" y="3614234"/>
                  <a:pt x="5766606" y="3617145"/>
                  <a:pt x="5772921" y="3628619"/>
                </a:cubicBezTo>
                <a:cubicBezTo>
                  <a:pt x="5773308" y="3638374"/>
                  <a:pt x="5768984" y="3646361"/>
                  <a:pt x="5762430" y="3651994"/>
                </a:cubicBezTo>
                <a:cubicBezTo>
                  <a:pt x="5757514" y="3656218"/>
                  <a:pt x="5751344" y="3659119"/>
                  <a:pt x="5744965" y="3660448"/>
                </a:cubicBezTo>
                <a:lnTo>
                  <a:pt x="5736225" y="3659993"/>
                </a:lnTo>
                <a:lnTo>
                  <a:pt x="5743044" y="3663063"/>
                </a:lnTo>
                <a:cubicBezTo>
                  <a:pt x="5756818" y="3670347"/>
                  <a:pt x="5769701" y="3678967"/>
                  <a:pt x="5778901" y="3685124"/>
                </a:cubicBezTo>
                <a:cubicBezTo>
                  <a:pt x="5763468" y="3690269"/>
                  <a:pt x="5724653" y="3685569"/>
                  <a:pt x="5708591" y="3669261"/>
                </a:cubicBezTo>
                <a:cubicBezTo>
                  <a:pt x="5703237" y="3663825"/>
                  <a:pt x="5700412" y="3657099"/>
                  <a:pt x="5701824" y="3649018"/>
                </a:cubicBezTo>
                <a:lnTo>
                  <a:pt x="5718604" y="3652830"/>
                </a:lnTo>
                <a:lnTo>
                  <a:pt x="5712565" y="3647582"/>
                </a:lnTo>
                <a:cubicBezTo>
                  <a:pt x="5709539" y="3641635"/>
                  <a:pt x="5708396" y="3633619"/>
                  <a:pt x="5710185" y="3623291"/>
                </a:cubicBezTo>
                <a:cubicBezTo>
                  <a:pt x="5715922" y="3620133"/>
                  <a:pt x="5728447" y="3615727"/>
                  <a:pt x="5741119" y="3614981"/>
                </a:cubicBezTo>
                <a:close/>
                <a:moveTo>
                  <a:pt x="5817122" y="3595624"/>
                </a:moveTo>
                <a:cubicBezTo>
                  <a:pt x="5840323" y="3598988"/>
                  <a:pt x="5885354" y="3622581"/>
                  <a:pt x="5878517" y="3658567"/>
                </a:cubicBezTo>
                <a:cubicBezTo>
                  <a:pt x="5846674" y="3649211"/>
                  <a:pt x="5833035" y="3624479"/>
                  <a:pt x="5817122" y="3595624"/>
                </a:cubicBezTo>
                <a:close/>
                <a:moveTo>
                  <a:pt x="592859" y="3580597"/>
                </a:moveTo>
                <a:cubicBezTo>
                  <a:pt x="635455" y="3599496"/>
                  <a:pt x="588127" y="3651468"/>
                  <a:pt x="564463" y="3618394"/>
                </a:cubicBezTo>
                <a:cubicBezTo>
                  <a:pt x="569195" y="3599496"/>
                  <a:pt x="583395" y="3599496"/>
                  <a:pt x="592859" y="3580597"/>
                </a:cubicBezTo>
                <a:close/>
                <a:moveTo>
                  <a:pt x="1056608" y="3524826"/>
                </a:moveTo>
                <a:lnTo>
                  <a:pt x="1075240" y="3579755"/>
                </a:lnTo>
                <a:cubicBezTo>
                  <a:pt x="1084551" y="3605165"/>
                  <a:pt x="1094304" y="3631005"/>
                  <a:pt x="1103171" y="3656845"/>
                </a:cubicBezTo>
                <a:cubicBezTo>
                  <a:pt x="1106719" y="3653399"/>
                  <a:pt x="1106719" y="3653399"/>
                  <a:pt x="1110266" y="3653399"/>
                </a:cubicBezTo>
                <a:cubicBezTo>
                  <a:pt x="1110266" y="3649955"/>
                  <a:pt x="1106719" y="3646509"/>
                  <a:pt x="1106719" y="3643064"/>
                </a:cubicBezTo>
                <a:cubicBezTo>
                  <a:pt x="1106719" y="3639618"/>
                  <a:pt x="1106719" y="3636172"/>
                  <a:pt x="1106719" y="3632728"/>
                </a:cubicBezTo>
                <a:cubicBezTo>
                  <a:pt x="1099625" y="3612056"/>
                  <a:pt x="1092531" y="3601719"/>
                  <a:pt x="1092531" y="3584492"/>
                </a:cubicBezTo>
                <a:cubicBezTo>
                  <a:pt x="1088984" y="3577601"/>
                  <a:pt x="1085437" y="3567265"/>
                  <a:pt x="1085437" y="3560374"/>
                </a:cubicBezTo>
                <a:cubicBezTo>
                  <a:pt x="1081891" y="3553484"/>
                  <a:pt x="1081891" y="3550039"/>
                  <a:pt x="1081891" y="3546593"/>
                </a:cubicBezTo>
                <a:cubicBezTo>
                  <a:pt x="1078343" y="3543148"/>
                  <a:pt x="1078343" y="3539703"/>
                  <a:pt x="1081891" y="3539703"/>
                </a:cubicBezTo>
                <a:cubicBezTo>
                  <a:pt x="1081891" y="3539703"/>
                  <a:pt x="1081891" y="3543148"/>
                  <a:pt x="1085437" y="3546593"/>
                </a:cubicBezTo>
                <a:cubicBezTo>
                  <a:pt x="1085437" y="3550039"/>
                  <a:pt x="1085437" y="3553484"/>
                  <a:pt x="1088984" y="3560374"/>
                </a:cubicBezTo>
                <a:cubicBezTo>
                  <a:pt x="1088984" y="3567265"/>
                  <a:pt x="1092531" y="3574157"/>
                  <a:pt x="1092531" y="3577601"/>
                </a:cubicBezTo>
                <a:cubicBezTo>
                  <a:pt x="1099625" y="3581047"/>
                  <a:pt x="1103171" y="3594829"/>
                  <a:pt x="1110266" y="3594829"/>
                </a:cubicBezTo>
                <a:cubicBezTo>
                  <a:pt x="1110266" y="3582770"/>
                  <a:pt x="1105832" y="3568988"/>
                  <a:pt x="1101398" y="3555638"/>
                </a:cubicBezTo>
                <a:lnTo>
                  <a:pt x="1095526" y="3531394"/>
                </a:lnTo>
                <a:lnTo>
                  <a:pt x="1090045" y="3530311"/>
                </a:lnTo>
                <a:cubicBezTo>
                  <a:pt x="1081733" y="3530539"/>
                  <a:pt x="1073288" y="3533748"/>
                  <a:pt x="1066080" y="3535817"/>
                </a:cubicBezTo>
                <a:close/>
                <a:moveTo>
                  <a:pt x="6165654" y="3516525"/>
                </a:moveTo>
                <a:cubicBezTo>
                  <a:pt x="6172950" y="3515603"/>
                  <a:pt x="6180008" y="3516852"/>
                  <a:pt x="6185027" y="3521336"/>
                </a:cubicBezTo>
                <a:cubicBezTo>
                  <a:pt x="6183158" y="3527198"/>
                  <a:pt x="6185198" y="3530907"/>
                  <a:pt x="6191152" y="3532462"/>
                </a:cubicBezTo>
                <a:cubicBezTo>
                  <a:pt x="6186392" y="3542332"/>
                  <a:pt x="6179590" y="3548494"/>
                  <a:pt x="6171256" y="3551873"/>
                </a:cubicBezTo>
                <a:cubicBezTo>
                  <a:pt x="6162924" y="3555251"/>
                  <a:pt x="6153059" y="3555850"/>
                  <a:pt x="6142175" y="3554594"/>
                </a:cubicBezTo>
                <a:cubicBezTo>
                  <a:pt x="6119720" y="3541584"/>
                  <a:pt x="6143762" y="3519288"/>
                  <a:pt x="6165654" y="3516525"/>
                </a:cubicBezTo>
                <a:close/>
                <a:moveTo>
                  <a:pt x="1047582" y="3510950"/>
                </a:moveTo>
                <a:lnTo>
                  <a:pt x="1047751" y="3511279"/>
                </a:lnTo>
                <a:lnTo>
                  <a:pt x="1048335" y="3511327"/>
                </a:lnTo>
                <a:lnTo>
                  <a:pt x="1048211" y="3511115"/>
                </a:lnTo>
                <a:close/>
                <a:moveTo>
                  <a:pt x="6143329" y="3477509"/>
                </a:moveTo>
                <a:cubicBezTo>
                  <a:pt x="6151818" y="3476212"/>
                  <a:pt x="6159478" y="3477150"/>
                  <a:pt x="6164551" y="3481070"/>
                </a:cubicBezTo>
                <a:cubicBezTo>
                  <a:pt x="6151752" y="3494897"/>
                  <a:pt x="6139749" y="3502223"/>
                  <a:pt x="6127877" y="3508467"/>
                </a:cubicBezTo>
                <a:lnTo>
                  <a:pt x="6118862" y="3513719"/>
                </a:lnTo>
                <a:lnTo>
                  <a:pt x="6112072" y="3527072"/>
                </a:lnTo>
                <a:lnTo>
                  <a:pt x="6103145" y="3522872"/>
                </a:lnTo>
                <a:lnTo>
                  <a:pt x="6091998" y="3529365"/>
                </a:lnTo>
                <a:lnTo>
                  <a:pt x="6095012" y="3513841"/>
                </a:lnTo>
                <a:lnTo>
                  <a:pt x="6092322" y="3506175"/>
                </a:lnTo>
                <a:cubicBezTo>
                  <a:pt x="6092538" y="3501383"/>
                  <a:pt x="6094685" y="3496931"/>
                  <a:pt x="6099028" y="3494307"/>
                </a:cubicBezTo>
                <a:lnTo>
                  <a:pt x="6110052" y="3493808"/>
                </a:lnTo>
                <a:lnTo>
                  <a:pt x="6117134" y="3487359"/>
                </a:lnTo>
                <a:cubicBezTo>
                  <a:pt x="6125523" y="3482339"/>
                  <a:pt x="6134841" y="3478807"/>
                  <a:pt x="6143329" y="3477509"/>
                </a:cubicBezTo>
                <a:close/>
                <a:moveTo>
                  <a:pt x="5989790" y="3438487"/>
                </a:moveTo>
                <a:lnTo>
                  <a:pt x="6004081" y="3449611"/>
                </a:lnTo>
                <a:lnTo>
                  <a:pt x="6021954" y="3451217"/>
                </a:lnTo>
                <a:lnTo>
                  <a:pt x="6021011" y="3462789"/>
                </a:lnTo>
                <a:lnTo>
                  <a:pt x="6038773" y="3476614"/>
                </a:lnTo>
                <a:cubicBezTo>
                  <a:pt x="6031357" y="3487697"/>
                  <a:pt x="6015387" y="3487706"/>
                  <a:pt x="6003091" y="3490176"/>
                </a:cubicBezTo>
                <a:lnTo>
                  <a:pt x="5995492" y="3484894"/>
                </a:lnTo>
                <a:lnTo>
                  <a:pt x="5982332" y="3490349"/>
                </a:lnTo>
                <a:cubicBezTo>
                  <a:pt x="5966236" y="3479582"/>
                  <a:pt x="5969972" y="3466845"/>
                  <a:pt x="5980817" y="3458277"/>
                </a:cubicBezTo>
                <a:lnTo>
                  <a:pt x="5981615" y="3457919"/>
                </a:lnTo>
                <a:lnTo>
                  <a:pt x="5985924" y="3445259"/>
                </a:lnTo>
                <a:cubicBezTo>
                  <a:pt x="5987318" y="3442182"/>
                  <a:pt x="5988554" y="3440334"/>
                  <a:pt x="5989790" y="3438487"/>
                </a:cubicBezTo>
                <a:close/>
                <a:moveTo>
                  <a:pt x="807102" y="3403693"/>
                </a:moveTo>
                <a:cubicBezTo>
                  <a:pt x="815039" y="3412789"/>
                  <a:pt x="809901" y="3434409"/>
                  <a:pt x="789281" y="3429119"/>
                </a:cubicBezTo>
                <a:cubicBezTo>
                  <a:pt x="787345" y="3425754"/>
                  <a:pt x="786722" y="3422176"/>
                  <a:pt x="787069" y="3418777"/>
                </a:cubicBezTo>
                <a:cubicBezTo>
                  <a:pt x="788111" y="3408581"/>
                  <a:pt x="797878" y="3400005"/>
                  <a:pt x="807102" y="3403693"/>
                </a:cubicBezTo>
                <a:close/>
                <a:moveTo>
                  <a:pt x="5973933" y="3368271"/>
                </a:moveTo>
                <a:cubicBezTo>
                  <a:pt x="5981892" y="3367268"/>
                  <a:pt x="5989590" y="3368627"/>
                  <a:pt x="5995064" y="3373511"/>
                </a:cubicBezTo>
                <a:cubicBezTo>
                  <a:pt x="5993025" y="3379894"/>
                  <a:pt x="5995252" y="3383932"/>
                  <a:pt x="6001745" y="3385626"/>
                </a:cubicBezTo>
                <a:cubicBezTo>
                  <a:pt x="5996553" y="3396371"/>
                  <a:pt x="5989134" y="3403081"/>
                  <a:pt x="5980044" y="3406760"/>
                </a:cubicBezTo>
                <a:cubicBezTo>
                  <a:pt x="5970957" y="3410439"/>
                  <a:pt x="5960198" y="3411092"/>
                  <a:pt x="5948326" y="3409724"/>
                </a:cubicBezTo>
                <a:cubicBezTo>
                  <a:pt x="5923835" y="3395558"/>
                  <a:pt x="5950057" y="3371281"/>
                  <a:pt x="5973933" y="3368271"/>
                </a:cubicBezTo>
                <a:close/>
                <a:moveTo>
                  <a:pt x="6069230" y="3344558"/>
                </a:moveTo>
                <a:cubicBezTo>
                  <a:pt x="6075655" y="3344092"/>
                  <a:pt x="6082350" y="3346975"/>
                  <a:pt x="6085316" y="3351389"/>
                </a:cubicBezTo>
                <a:cubicBezTo>
                  <a:pt x="6087294" y="3354333"/>
                  <a:pt x="6087613" y="3357958"/>
                  <a:pt x="6085091" y="3361727"/>
                </a:cubicBezTo>
                <a:cubicBezTo>
                  <a:pt x="6076253" y="3366728"/>
                  <a:pt x="6068666" y="3361651"/>
                  <a:pt x="6054764" y="3357807"/>
                </a:cubicBezTo>
                <a:cubicBezTo>
                  <a:pt x="6056650" y="3348835"/>
                  <a:pt x="6062805" y="3345023"/>
                  <a:pt x="6069230" y="3344558"/>
                </a:cubicBezTo>
                <a:close/>
                <a:moveTo>
                  <a:pt x="5922949" y="3343099"/>
                </a:moveTo>
                <a:cubicBezTo>
                  <a:pt x="5927542" y="3351427"/>
                  <a:pt x="5923987" y="3375087"/>
                  <a:pt x="5915493" y="3379756"/>
                </a:cubicBezTo>
                <a:cubicBezTo>
                  <a:pt x="5887368" y="3378935"/>
                  <a:pt x="5883688" y="3332119"/>
                  <a:pt x="5922949" y="3343099"/>
                </a:cubicBezTo>
                <a:close/>
                <a:moveTo>
                  <a:pt x="995603" y="3288613"/>
                </a:moveTo>
                <a:lnTo>
                  <a:pt x="999557" y="3304596"/>
                </a:lnTo>
                <a:lnTo>
                  <a:pt x="1010248" y="3299057"/>
                </a:lnTo>
                <a:close/>
                <a:moveTo>
                  <a:pt x="6059161" y="3282111"/>
                </a:moveTo>
                <a:cubicBezTo>
                  <a:pt x="6066858" y="3282561"/>
                  <a:pt x="6074592" y="3285416"/>
                  <a:pt x="6079706" y="3290548"/>
                </a:cubicBezTo>
                <a:cubicBezTo>
                  <a:pt x="6083116" y="3293968"/>
                  <a:pt x="6085359" y="3298401"/>
                  <a:pt x="6085650" y="3303804"/>
                </a:cubicBezTo>
                <a:cubicBezTo>
                  <a:pt x="6078426" y="3314600"/>
                  <a:pt x="6054340" y="3311179"/>
                  <a:pt x="6043777" y="3300691"/>
                </a:cubicBezTo>
                <a:cubicBezTo>
                  <a:pt x="6040255" y="3297196"/>
                  <a:pt x="6038236" y="3292914"/>
                  <a:pt x="6038846" y="3288113"/>
                </a:cubicBezTo>
                <a:cubicBezTo>
                  <a:pt x="6043806" y="3283618"/>
                  <a:pt x="6051465" y="3281661"/>
                  <a:pt x="6059161" y="3282111"/>
                </a:cubicBezTo>
                <a:close/>
                <a:moveTo>
                  <a:pt x="993283" y="3277524"/>
                </a:moveTo>
                <a:lnTo>
                  <a:pt x="992917" y="3277755"/>
                </a:lnTo>
                <a:lnTo>
                  <a:pt x="993513" y="3280162"/>
                </a:lnTo>
                <a:close/>
                <a:moveTo>
                  <a:pt x="129377" y="3245416"/>
                </a:moveTo>
                <a:cubicBezTo>
                  <a:pt x="138034" y="3255319"/>
                  <a:pt x="132431" y="3278860"/>
                  <a:pt x="109940" y="3273100"/>
                </a:cubicBezTo>
                <a:cubicBezTo>
                  <a:pt x="107829" y="3269437"/>
                  <a:pt x="107149" y="3265541"/>
                  <a:pt x="107528" y="3261840"/>
                </a:cubicBezTo>
                <a:cubicBezTo>
                  <a:pt x="108664" y="3250738"/>
                  <a:pt x="119317" y="3241399"/>
                  <a:pt x="129377" y="3245416"/>
                </a:cubicBezTo>
                <a:close/>
                <a:moveTo>
                  <a:pt x="5867137" y="3245117"/>
                </a:moveTo>
                <a:cubicBezTo>
                  <a:pt x="5890469" y="3242238"/>
                  <a:pt x="5889138" y="3257923"/>
                  <a:pt x="5893349" y="3265571"/>
                </a:cubicBezTo>
                <a:cubicBezTo>
                  <a:pt x="5920892" y="3270342"/>
                  <a:pt x="5945944" y="3261532"/>
                  <a:pt x="5956472" y="3280655"/>
                </a:cubicBezTo>
                <a:cubicBezTo>
                  <a:pt x="5953420" y="3302267"/>
                  <a:pt x="5927595" y="3291569"/>
                  <a:pt x="5905982" y="3288517"/>
                </a:cubicBezTo>
                <a:cubicBezTo>
                  <a:pt x="5910578" y="3305920"/>
                  <a:pt x="5925318" y="3332691"/>
                  <a:pt x="5906196" y="3343218"/>
                </a:cubicBezTo>
                <a:cubicBezTo>
                  <a:pt x="5879985" y="3322765"/>
                  <a:pt x="5864859" y="3286241"/>
                  <a:pt x="5867137" y="3245117"/>
                </a:cubicBezTo>
                <a:close/>
                <a:moveTo>
                  <a:pt x="5714505" y="3244717"/>
                </a:moveTo>
                <a:cubicBezTo>
                  <a:pt x="5725249" y="3251908"/>
                  <a:pt x="5736016" y="3262933"/>
                  <a:pt x="5742333" y="3274800"/>
                </a:cubicBezTo>
                <a:cubicBezTo>
                  <a:pt x="5748649" y="3286669"/>
                  <a:pt x="5750513" y="3299377"/>
                  <a:pt x="5743451" y="3309932"/>
                </a:cubicBezTo>
                <a:cubicBezTo>
                  <a:pt x="5721964" y="3295553"/>
                  <a:pt x="5705187" y="3274139"/>
                  <a:pt x="5714505" y="3244717"/>
                </a:cubicBezTo>
                <a:close/>
                <a:moveTo>
                  <a:pt x="5849907" y="3217097"/>
                </a:moveTo>
                <a:cubicBezTo>
                  <a:pt x="5853922" y="3224849"/>
                  <a:pt x="5863783" y="3224660"/>
                  <a:pt x="5867886" y="3242199"/>
                </a:cubicBezTo>
                <a:cubicBezTo>
                  <a:pt x="5855232" y="3261042"/>
                  <a:pt x="5836949" y="3256989"/>
                  <a:pt x="5828722" y="3247114"/>
                </a:cubicBezTo>
                <a:lnTo>
                  <a:pt x="5828530" y="3245953"/>
                </a:lnTo>
                <a:lnTo>
                  <a:pt x="5807446" y="3261128"/>
                </a:lnTo>
                <a:cubicBezTo>
                  <a:pt x="5796691" y="3266408"/>
                  <a:pt x="5785786" y="3270929"/>
                  <a:pt x="5774874" y="3279386"/>
                </a:cubicBezTo>
                <a:cubicBezTo>
                  <a:pt x="5770373" y="3256676"/>
                  <a:pt x="5798557" y="3238108"/>
                  <a:pt x="5820583" y="3235366"/>
                </a:cubicBezTo>
                <a:lnTo>
                  <a:pt x="5826938" y="3236383"/>
                </a:lnTo>
                <a:lnTo>
                  <a:pt x="5825889" y="3230069"/>
                </a:lnTo>
                <a:cubicBezTo>
                  <a:pt x="5828765" y="3224356"/>
                  <a:pt x="5836117" y="3219319"/>
                  <a:pt x="5849907" y="3217097"/>
                </a:cubicBezTo>
                <a:close/>
                <a:moveTo>
                  <a:pt x="5680114" y="3216186"/>
                </a:moveTo>
                <a:cubicBezTo>
                  <a:pt x="5695803" y="3231990"/>
                  <a:pt x="5705612" y="3217331"/>
                  <a:pt x="5718949" y="3220950"/>
                </a:cubicBezTo>
                <a:cubicBezTo>
                  <a:pt x="5707964" y="3229516"/>
                  <a:pt x="5700606" y="3240510"/>
                  <a:pt x="5689621" y="3249078"/>
                </a:cubicBezTo>
                <a:cubicBezTo>
                  <a:pt x="5678737" y="3241794"/>
                  <a:pt x="5676385" y="3229608"/>
                  <a:pt x="5680114" y="3216186"/>
                </a:cubicBezTo>
                <a:close/>
                <a:moveTo>
                  <a:pt x="1030652" y="3190317"/>
                </a:moveTo>
                <a:lnTo>
                  <a:pt x="1029265" y="3190501"/>
                </a:lnTo>
                <a:lnTo>
                  <a:pt x="1025388" y="3196462"/>
                </a:lnTo>
                <a:cubicBezTo>
                  <a:pt x="1014625" y="3204742"/>
                  <a:pt x="1001467" y="3210654"/>
                  <a:pt x="989507" y="3215385"/>
                </a:cubicBezTo>
                <a:cubicBezTo>
                  <a:pt x="984721" y="3224848"/>
                  <a:pt x="984722" y="3235491"/>
                  <a:pt x="986516" y="3246136"/>
                </a:cubicBezTo>
                <a:lnTo>
                  <a:pt x="992670" y="3270478"/>
                </a:lnTo>
                <a:lnTo>
                  <a:pt x="992591" y="3269585"/>
                </a:lnTo>
                <a:cubicBezTo>
                  <a:pt x="997539" y="3265023"/>
                  <a:pt x="1005824" y="3265392"/>
                  <a:pt x="1014002" y="3268147"/>
                </a:cubicBezTo>
                <a:lnTo>
                  <a:pt x="1029205" y="3277572"/>
                </a:lnTo>
                <a:lnTo>
                  <a:pt x="1029223" y="3276927"/>
                </a:lnTo>
                <a:lnTo>
                  <a:pt x="1028686" y="3274410"/>
                </a:lnTo>
                <a:lnTo>
                  <a:pt x="1029274" y="3275122"/>
                </a:lnTo>
                <a:lnTo>
                  <a:pt x="1029517" y="3266505"/>
                </a:lnTo>
                <a:lnTo>
                  <a:pt x="1035520" y="3267899"/>
                </a:lnTo>
                <a:lnTo>
                  <a:pt x="1033921" y="3227820"/>
                </a:lnTo>
                <a:lnTo>
                  <a:pt x="1031713" y="3231183"/>
                </a:lnTo>
                <a:cubicBezTo>
                  <a:pt x="1024322" y="3235329"/>
                  <a:pt x="1012937" y="3227628"/>
                  <a:pt x="1010648" y="3218828"/>
                </a:cubicBezTo>
                <a:cubicBezTo>
                  <a:pt x="1009632" y="3214917"/>
                  <a:pt x="1010412" y="3210788"/>
                  <a:pt x="1014140" y="3207385"/>
                </a:cubicBezTo>
                <a:cubicBezTo>
                  <a:pt x="1018896" y="3207598"/>
                  <a:pt x="1023547" y="3210184"/>
                  <a:pt x="1027576" y="3213337"/>
                </a:cubicBezTo>
                <a:lnTo>
                  <a:pt x="1033574" y="3219114"/>
                </a:lnTo>
                <a:lnTo>
                  <a:pt x="1033563" y="3218853"/>
                </a:lnTo>
                <a:close/>
                <a:moveTo>
                  <a:pt x="478275" y="3186487"/>
                </a:moveTo>
                <a:cubicBezTo>
                  <a:pt x="515982" y="3205502"/>
                  <a:pt x="468848" y="3243531"/>
                  <a:pt x="440566" y="3234023"/>
                </a:cubicBezTo>
                <a:cubicBezTo>
                  <a:pt x="431139" y="3205502"/>
                  <a:pt x="459420" y="3195995"/>
                  <a:pt x="478275" y="3186487"/>
                </a:cubicBezTo>
                <a:close/>
                <a:moveTo>
                  <a:pt x="5754567" y="3164994"/>
                </a:moveTo>
                <a:cubicBezTo>
                  <a:pt x="5757516" y="3165941"/>
                  <a:pt x="5759984" y="3168335"/>
                  <a:pt x="5761417" y="3171104"/>
                </a:cubicBezTo>
                <a:cubicBezTo>
                  <a:pt x="5764286" y="3176643"/>
                  <a:pt x="5763015" y="3183685"/>
                  <a:pt x="5753175" y="3183672"/>
                </a:cubicBezTo>
                <a:cubicBezTo>
                  <a:pt x="5749004" y="3175616"/>
                  <a:pt x="5746919" y="3171589"/>
                  <a:pt x="5744833" y="3167560"/>
                </a:cubicBezTo>
                <a:cubicBezTo>
                  <a:pt x="5748189" y="3164547"/>
                  <a:pt x="5751618" y="3164048"/>
                  <a:pt x="5754567" y="3164994"/>
                </a:cubicBezTo>
                <a:close/>
                <a:moveTo>
                  <a:pt x="354378" y="3158831"/>
                </a:moveTo>
                <a:cubicBezTo>
                  <a:pt x="368806" y="3192107"/>
                  <a:pt x="306280" y="3234887"/>
                  <a:pt x="282232" y="3220627"/>
                </a:cubicBezTo>
                <a:cubicBezTo>
                  <a:pt x="306280" y="3187353"/>
                  <a:pt x="330329" y="3182599"/>
                  <a:pt x="354378" y="3158831"/>
                </a:cubicBezTo>
                <a:close/>
                <a:moveTo>
                  <a:pt x="6551765" y="3150615"/>
                </a:moveTo>
                <a:cubicBezTo>
                  <a:pt x="6560939" y="3185710"/>
                  <a:pt x="6531562" y="3196866"/>
                  <a:pt x="6512093" y="3207586"/>
                </a:cubicBezTo>
                <a:cubicBezTo>
                  <a:pt x="6469647" y="3185789"/>
                  <a:pt x="6517801" y="3144222"/>
                  <a:pt x="6551765" y="3150615"/>
                </a:cubicBezTo>
                <a:close/>
                <a:moveTo>
                  <a:pt x="507035" y="3084447"/>
                </a:moveTo>
                <a:cubicBezTo>
                  <a:pt x="530175" y="3090284"/>
                  <a:pt x="514663" y="3123238"/>
                  <a:pt x="500437" y="3127410"/>
                </a:cubicBezTo>
                <a:cubicBezTo>
                  <a:pt x="495981" y="3122406"/>
                  <a:pt x="491526" y="3117401"/>
                  <a:pt x="482185" y="3116985"/>
                </a:cubicBezTo>
                <a:cubicBezTo>
                  <a:pt x="487712" y="3098006"/>
                  <a:pt x="488354" y="3083615"/>
                  <a:pt x="507035" y="3084447"/>
                </a:cubicBezTo>
                <a:close/>
                <a:moveTo>
                  <a:pt x="5934720" y="3074990"/>
                </a:moveTo>
                <a:cubicBezTo>
                  <a:pt x="5941238" y="3075310"/>
                  <a:pt x="5947639" y="3078825"/>
                  <a:pt x="5952099" y="3087022"/>
                </a:cubicBezTo>
                <a:cubicBezTo>
                  <a:pt x="5945683" y="3103722"/>
                  <a:pt x="5932762" y="3102142"/>
                  <a:pt x="5922040" y="3118315"/>
                </a:cubicBezTo>
                <a:cubicBezTo>
                  <a:pt x="5894549" y="3101835"/>
                  <a:pt x="5915165" y="3074030"/>
                  <a:pt x="5934720" y="3074990"/>
                </a:cubicBezTo>
                <a:close/>
                <a:moveTo>
                  <a:pt x="5717329" y="3056969"/>
                </a:moveTo>
                <a:cubicBezTo>
                  <a:pt x="5722582" y="3057616"/>
                  <a:pt x="5727894" y="3059580"/>
                  <a:pt x="5732480" y="3062550"/>
                </a:cubicBezTo>
                <a:lnTo>
                  <a:pt x="5735646" y="3065956"/>
                </a:lnTo>
                <a:lnTo>
                  <a:pt x="5751265" y="3070660"/>
                </a:lnTo>
                <a:cubicBezTo>
                  <a:pt x="5754512" y="3086538"/>
                  <a:pt x="5752970" y="3099579"/>
                  <a:pt x="5748422" y="3109874"/>
                </a:cubicBezTo>
                <a:lnTo>
                  <a:pt x="5743811" y="3114897"/>
                </a:lnTo>
                <a:lnTo>
                  <a:pt x="5739086" y="3123178"/>
                </a:lnTo>
                <a:lnTo>
                  <a:pt x="5735572" y="3123873"/>
                </a:lnTo>
                <a:lnTo>
                  <a:pt x="5727547" y="3132615"/>
                </a:lnTo>
                <a:lnTo>
                  <a:pt x="5723953" y="3133485"/>
                </a:lnTo>
                <a:lnTo>
                  <a:pt x="5726299" y="3137023"/>
                </a:lnTo>
                <a:cubicBezTo>
                  <a:pt x="5726707" y="3140579"/>
                  <a:pt x="5725056" y="3144281"/>
                  <a:pt x="5720171" y="3147283"/>
                </a:cubicBezTo>
                <a:cubicBezTo>
                  <a:pt x="5717144" y="3147709"/>
                  <a:pt x="5713843" y="3146631"/>
                  <a:pt x="5710266" y="3144051"/>
                </a:cubicBezTo>
                <a:lnTo>
                  <a:pt x="5704701" y="3138147"/>
                </a:lnTo>
                <a:lnTo>
                  <a:pt x="5699348" y="3139442"/>
                </a:lnTo>
                <a:lnTo>
                  <a:pt x="5696246" y="3138376"/>
                </a:lnTo>
                <a:lnTo>
                  <a:pt x="5700529" y="3152594"/>
                </a:lnTo>
                <a:lnTo>
                  <a:pt x="5700434" y="3165222"/>
                </a:lnTo>
                <a:lnTo>
                  <a:pt x="5708606" y="3172895"/>
                </a:lnTo>
                <a:cubicBezTo>
                  <a:pt x="5701982" y="3194568"/>
                  <a:pt x="5686882" y="3201433"/>
                  <a:pt x="5676304" y="3197616"/>
                </a:cubicBezTo>
                <a:cubicBezTo>
                  <a:pt x="5665725" y="3193800"/>
                  <a:pt x="5659667" y="3179304"/>
                  <a:pt x="5671125" y="3158256"/>
                </a:cubicBezTo>
                <a:lnTo>
                  <a:pt x="5675147" y="3158009"/>
                </a:lnTo>
                <a:lnTo>
                  <a:pt x="5657991" y="3134598"/>
                </a:lnTo>
                <a:cubicBezTo>
                  <a:pt x="5650604" y="3116275"/>
                  <a:pt x="5647101" y="3095139"/>
                  <a:pt x="5648343" y="3072750"/>
                </a:cubicBezTo>
                <a:cubicBezTo>
                  <a:pt x="5661067" y="3071183"/>
                  <a:pt x="5667066" y="3074669"/>
                  <a:pt x="5670458" y="3079587"/>
                </a:cubicBezTo>
                <a:lnTo>
                  <a:pt x="5671572" y="3082244"/>
                </a:lnTo>
                <a:lnTo>
                  <a:pt x="5672328" y="3080540"/>
                </a:lnTo>
                <a:cubicBezTo>
                  <a:pt x="5675859" y="3075958"/>
                  <a:pt x="5680438" y="3072170"/>
                  <a:pt x="5685745" y="3069236"/>
                </a:cubicBezTo>
                <a:lnTo>
                  <a:pt x="5703215" y="3066086"/>
                </a:lnTo>
                <a:lnTo>
                  <a:pt x="5702530" y="3059291"/>
                </a:lnTo>
                <a:cubicBezTo>
                  <a:pt x="5706881" y="3056992"/>
                  <a:pt x="5712076" y="3056322"/>
                  <a:pt x="5717329" y="3056969"/>
                </a:cubicBezTo>
                <a:close/>
                <a:moveTo>
                  <a:pt x="5771923" y="3029806"/>
                </a:moveTo>
                <a:cubicBezTo>
                  <a:pt x="5774716" y="3030004"/>
                  <a:pt x="5777928" y="3031198"/>
                  <a:pt x="5781622" y="3033670"/>
                </a:cubicBezTo>
                <a:cubicBezTo>
                  <a:pt x="5776914" y="3040706"/>
                  <a:pt x="5778254" y="3046697"/>
                  <a:pt x="5773545" y="3053733"/>
                </a:cubicBezTo>
                <a:cubicBezTo>
                  <a:pt x="5769851" y="3051261"/>
                  <a:pt x="5763802" y="3052307"/>
                  <a:pt x="5756413" y="3047363"/>
                </a:cubicBezTo>
                <a:cubicBezTo>
                  <a:pt x="5758941" y="3037593"/>
                  <a:pt x="5763545" y="3029213"/>
                  <a:pt x="5771923" y="3029806"/>
                </a:cubicBezTo>
                <a:close/>
                <a:moveTo>
                  <a:pt x="5682199" y="3022820"/>
                </a:moveTo>
                <a:cubicBezTo>
                  <a:pt x="5685193" y="3022014"/>
                  <a:pt x="5687954" y="3022074"/>
                  <a:pt x="5689884" y="3023459"/>
                </a:cubicBezTo>
                <a:cubicBezTo>
                  <a:pt x="5697670" y="3038496"/>
                  <a:pt x="5666992" y="3044847"/>
                  <a:pt x="5665045" y="3041087"/>
                </a:cubicBezTo>
                <a:cubicBezTo>
                  <a:pt x="5662126" y="3035448"/>
                  <a:pt x="5673215" y="3025237"/>
                  <a:pt x="5682199" y="3022820"/>
                </a:cubicBezTo>
                <a:close/>
                <a:moveTo>
                  <a:pt x="5917039" y="3011450"/>
                </a:moveTo>
                <a:cubicBezTo>
                  <a:pt x="5928023" y="3012255"/>
                  <a:pt x="5938894" y="3016236"/>
                  <a:pt x="5945007" y="3022838"/>
                </a:cubicBezTo>
                <a:cubicBezTo>
                  <a:pt x="5944460" y="3033105"/>
                  <a:pt x="5939799" y="3040967"/>
                  <a:pt x="5933327" y="3046242"/>
                </a:cubicBezTo>
                <a:cubicBezTo>
                  <a:pt x="5913911" y="3062071"/>
                  <a:pt x="5878199" y="3054635"/>
                  <a:pt x="5888403" y="3019117"/>
                </a:cubicBezTo>
                <a:cubicBezTo>
                  <a:pt x="5894963" y="3013015"/>
                  <a:pt x="5906056" y="3010643"/>
                  <a:pt x="5917039" y="3011450"/>
                </a:cubicBezTo>
                <a:close/>
                <a:moveTo>
                  <a:pt x="5984292" y="3007121"/>
                </a:moveTo>
                <a:cubicBezTo>
                  <a:pt x="5993932" y="3008414"/>
                  <a:pt x="6009584" y="3008574"/>
                  <a:pt x="6018085" y="3019420"/>
                </a:cubicBezTo>
                <a:cubicBezTo>
                  <a:pt x="6006166" y="3037232"/>
                  <a:pt x="5997770" y="3041927"/>
                  <a:pt x="5978490" y="3039341"/>
                </a:cubicBezTo>
                <a:cubicBezTo>
                  <a:pt x="5973617" y="3030922"/>
                  <a:pt x="5980768" y="3020236"/>
                  <a:pt x="5984292" y="3007121"/>
                </a:cubicBezTo>
                <a:close/>
                <a:moveTo>
                  <a:pt x="5478939" y="2997300"/>
                </a:moveTo>
                <a:cubicBezTo>
                  <a:pt x="5482567" y="2999728"/>
                  <a:pt x="5486196" y="3002157"/>
                  <a:pt x="5488310" y="3004884"/>
                </a:cubicBezTo>
                <a:cubicBezTo>
                  <a:pt x="5490424" y="3007613"/>
                  <a:pt x="5491025" y="3010642"/>
                  <a:pt x="5488596" y="3014269"/>
                </a:cubicBezTo>
                <a:cubicBezTo>
                  <a:pt x="5480725" y="3014256"/>
                  <a:pt x="5475883" y="3013642"/>
                  <a:pt x="5474223" y="3011217"/>
                </a:cubicBezTo>
                <a:cubicBezTo>
                  <a:pt x="5472562" y="3008793"/>
                  <a:pt x="5474083" y="3004557"/>
                  <a:pt x="5478939" y="2997300"/>
                </a:cubicBezTo>
                <a:close/>
                <a:moveTo>
                  <a:pt x="5625040" y="2986971"/>
                </a:moveTo>
                <a:cubicBezTo>
                  <a:pt x="5646396" y="2980045"/>
                  <a:pt x="5656385" y="2989043"/>
                  <a:pt x="5664552" y="3003878"/>
                </a:cubicBezTo>
                <a:cubicBezTo>
                  <a:pt x="5651141" y="3016094"/>
                  <a:pt x="5619576" y="3004477"/>
                  <a:pt x="5625040" y="2986971"/>
                </a:cubicBezTo>
                <a:close/>
                <a:moveTo>
                  <a:pt x="6038272" y="2982967"/>
                </a:moveTo>
                <a:cubicBezTo>
                  <a:pt x="6045094" y="2984045"/>
                  <a:pt x="6051710" y="2986442"/>
                  <a:pt x="6057641" y="2990426"/>
                </a:cubicBezTo>
                <a:cubicBezTo>
                  <a:pt x="6044385" y="3002557"/>
                  <a:pt x="6011749" y="3015693"/>
                  <a:pt x="5984201" y="3001865"/>
                </a:cubicBezTo>
                <a:cubicBezTo>
                  <a:pt x="5995480" y="2988404"/>
                  <a:pt x="6017805" y="2979738"/>
                  <a:pt x="6038272" y="2982967"/>
                </a:cubicBezTo>
                <a:close/>
                <a:moveTo>
                  <a:pt x="218029" y="2971222"/>
                </a:moveTo>
                <a:cubicBezTo>
                  <a:pt x="232733" y="2971877"/>
                  <a:pt x="232733" y="2971877"/>
                  <a:pt x="242111" y="2981811"/>
                </a:cubicBezTo>
                <a:cubicBezTo>
                  <a:pt x="237209" y="2981593"/>
                  <a:pt x="236998" y="2986342"/>
                  <a:pt x="231883" y="2990873"/>
                </a:cubicBezTo>
                <a:cubicBezTo>
                  <a:pt x="224532" y="2990545"/>
                  <a:pt x="219684" y="2989140"/>
                  <a:pt x="217366" y="2986063"/>
                </a:cubicBezTo>
                <a:cubicBezTo>
                  <a:pt x="215049" y="2982984"/>
                  <a:pt x="215260" y="2978236"/>
                  <a:pt x="218029" y="2971222"/>
                </a:cubicBezTo>
                <a:close/>
                <a:moveTo>
                  <a:pt x="6395064" y="2969851"/>
                </a:moveTo>
                <a:cubicBezTo>
                  <a:pt x="6405070" y="3008065"/>
                  <a:pt x="6373029" y="3020212"/>
                  <a:pt x="6351794" y="3031884"/>
                </a:cubicBezTo>
                <a:cubicBezTo>
                  <a:pt x="6305499" y="3008150"/>
                  <a:pt x="6358020" y="2962890"/>
                  <a:pt x="6395064" y="2969851"/>
                </a:cubicBezTo>
                <a:close/>
                <a:moveTo>
                  <a:pt x="5508692" y="2958902"/>
                </a:moveTo>
                <a:lnTo>
                  <a:pt x="5510934" y="2961520"/>
                </a:lnTo>
                <a:lnTo>
                  <a:pt x="5514884" y="2959083"/>
                </a:lnTo>
                <a:cubicBezTo>
                  <a:pt x="5518761" y="2959099"/>
                  <a:pt x="5521074" y="2960969"/>
                  <a:pt x="5522158" y="2963710"/>
                </a:cubicBezTo>
                <a:cubicBezTo>
                  <a:pt x="5525407" y="2971927"/>
                  <a:pt x="5517588" y="2987971"/>
                  <a:pt x="5507743" y="2985250"/>
                </a:cubicBezTo>
                <a:lnTo>
                  <a:pt x="5505083" y="2983547"/>
                </a:lnTo>
                <a:lnTo>
                  <a:pt x="5501284" y="2985453"/>
                </a:lnTo>
                <a:cubicBezTo>
                  <a:pt x="5497155" y="2985016"/>
                  <a:pt x="5492968" y="2979534"/>
                  <a:pt x="5490446" y="2964870"/>
                </a:cubicBezTo>
                <a:cubicBezTo>
                  <a:pt x="5499221" y="2959317"/>
                  <a:pt x="5505062" y="2957911"/>
                  <a:pt x="5508692" y="2958902"/>
                </a:cubicBezTo>
                <a:close/>
                <a:moveTo>
                  <a:pt x="5887226" y="2957849"/>
                </a:moveTo>
                <a:cubicBezTo>
                  <a:pt x="5888945" y="2957527"/>
                  <a:pt x="5891150" y="2957797"/>
                  <a:pt x="5897768" y="2958607"/>
                </a:cubicBezTo>
                <a:cubicBezTo>
                  <a:pt x="5900637" y="2971753"/>
                  <a:pt x="5900123" y="2975955"/>
                  <a:pt x="5894683" y="2983819"/>
                </a:cubicBezTo>
                <a:lnTo>
                  <a:pt x="5893532" y="2983678"/>
                </a:lnTo>
                <a:lnTo>
                  <a:pt x="5892573" y="2997689"/>
                </a:lnTo>
                <a:cubicBezTo>
                  <a:pt x="5890419" y="3001837"/>
                  <a:pt x="5886067" y="3005302"/>
                  <a:pt x="5878313" y="3009317"/>
                </a:cubicBezTo>
                <a:cubicBezTo>
                  <a:pt x="5866554" y="3000850"/>
                  <a:pt x="5871175" y="2986628"/>
                  <a:pt x="5881634" y="2982351"/>
                </a:cubicBezTo>
                <a:lnTo>
                  <a:pt x="5882472" y="2982324"/>
                </a:lnTo>
                <a:lnTo>
                  <a:pt x="5881447" y="2982198"/>
                </a:lnTo>
                <a:cubicBezTo>
                  <a:pt x="5877548" y="2977456"/>
                  <a:pt x="5878577" y="2969052"/>
                  <a:pt x="5879606" y="2960647"/>
                </a:cubicBezTo>
                <a:cubicBezTo>
                  <a:pt x="5884274" y="2959087"/>
                  <a:pt x="5885507" y="2958172"/>
                  <a:pt x="5887226" y="2957849"/>
                </a:cubicBezTo>
                <a:close/>
                <a:moveTo>
                  <a:pt x="5855186" y="2952566"/>
                </a:moveTo>
                <a:cubicBezTo>
                  <a:pt x="5865323" y="2972147"/>
                  <a:pt x="5837800" y="2996329"/>
                  <a:pt x="5827878" y="2996501"/>
                </a:cubicBezTo>
                <a:cubicBezTo>
                  <a:pt x="5827662" y="2976749"/>
                  <a:pt x="5823499" y="2959041"/>
                  <a:pt x="5855186" y="2952566"/>
                </a:cubicBezTo>
                <a:close/>
                <a:moveTo>
                  <a:pt x="5668879" y="2947733"/>
                </a:moveTo>
                <a:cubicBezTo>
                  <a:pt x="5674783" y="2949316"/>
                  <a:pt x="5678866" y="2956731"/>
                  <a:pt x="5684771" y="2958314"/>
                </a:cubicBezTo>
                <a:cubicBezTo>
                  <a:pt x="5684991" y="2967857"/>
                  <a:pt x="5678286" y="2973965"/>
                  <a:pt x="5670022" y="2976098"/>
                </a:cubicBezTo>
                <a:cubicBezTo>
                  <a:pt x="5661759" y="2978232"/>
                  <a:pt x="5651937" y="2976392"/>
                  <a:pt x="5645921" y="2970037"/>
                </a:cubicBezTo>
                <a:cubicBezTo>
                  <a:pt x="5647521" y="2954660"/>
                  <a:pt x="5663194" y="2955696"/>
                  <a:pt x="5668879" y="2947733"/>
                </a:cubicBezTo>
                <a:close/>
                <a:moveTo>
                  <a:pt x="5500430" y="2915778"/>
                </a:moveTo>
                <a:cubicBezTo>
                  <a:pt x="5504587" y="2923328"/>
                  <a:pt x="5510559" y="2924959"/>
                  <a:pt x="5512899" y="2938426"/>
                </a:cubicBezTo>
                <a:cubicBezTo>
                  <a:pt x="5508163" y="2945952"/>
                  <a:pt x="5502306" y="2948563"/>
                  <a:pt x="5496861" y="2948178"/>
                </a:cubicBezTo>
                <a:cubicBezTo>
                  <a:pt x="5480529" y="2947025"/>
                  <a:pt x="5467912" y="2918924"/>
                  <a:pt x="5500430" y="2915778"/>
                </a:cubicBezTo>
                <a:close/>
                <a:moveTo>
                  <a:pt x="5638601" y="2896575"/>
                </a:moveTo>
                <a:cubicBezTo>
                  <a:pt x="5644324" y="2896903"/>
                  <a:pt x="5650163" y="2899855"/>
                  <a:pt x="5654694" y="2906707"/>
                </a:cubicBezTo>
                <a:cubicBezTo>
                  <a:pt x="5651229" y="2919670"/>
                  <a:pt x="5641680" y="2918373"/>
                  <a:pt x="5628663" y="2930037"/>
                </a:cubicBezTo>
                <a:cubicBezTo>
                  <a:pt x="5605308" y="2918230"/>
                  <a:pt x="5621433" y="2895592"/>
                  <a:pt x="5638601" y="2896575"/>
                </a:cubicBezTo>
                <a:close/>
                <a:moveTo>
                  <a:pt x="5736240" y="2890512"/>
                </a:moveTo>
                <a:cubicBezTo>
                  <a:pt x="5743683" y="2904032"/>
                  <a:pt x="5735912" y="2914603"/>
                  <a:pt x="5726107" y="2918114"/>
                </a:cubicBezTo>
                <a:lnTo>
                  <a:pt x="5724692" y="2918061"/>
                </a:lnTo>
                <a:lnTo>
                  <a:pt x="5716305" y="2926882"/>
                </a:lnTo>
                <a:cubicBezTo>
                  <a:pt x="5711031" y="2931818"/>
                  <a:pt x="5705910" y="2937508"/>
                  <a:pt x="5701704" y="2947717"/>
                </a:cubicBezTo>
                <a:cubicBezTo>
                  <a:pt x="5698077" y="2945290"/>
                  <a:pt x="5694448" y="2942862"/>
                  <a:pt x="5690819" y="2940434"/>
                </a:cubicBezTo>
                <a:cubicBezTo>
                  <a:pt x="5688378" y="2928381"/>
                  <a:pt x="5694102" y="2921792"/>
                  <a:pt x="5702699" y="2917777"/>
                </a:cubicBezTo>
                <a:lnTo>
                  <a:pt x="5710570" y="2915828"/>
                </a:lnTo>
                <a:lnTo>
                  <a:pt x="5703770" y="2903354"/>
                </a:lnTo>
                <a:cubicBezTo>
                  <a:pt x="5709229" y="2895314"/>
                  <a:pt x="5730320" y="2888738"/>
                  <a:pt x="5736240" y="2890512"/>
                </a:cubicBezTo>
                <a:close/>
                <a:moveTo>
                  <a:pt x="5766173" y="2876923"/>
                </a:moveTo>
                <a:cubicBezTo>
                  <a:pt x="5770019" y="2881792"/>
                  <a:pt x="5773866" y="2886661"/>
                  <a:pt x="5778244" y="2887196"/>
                </a:cubicBezTo>
                <a:cubicBezTo>
                  <a:pt x="5771744" y="2903994"/>
                  <a:pt x="5766306" y="2912125"/>
                  <a:pt x="5753174" y="2910518"/>
                </a:cubicBezTo>
                <a:cubicBezTo>
                  <a:pt x="5736198" y="2904041"/>
                  <a:pt x="5753042" y="2875315"/>
                  <a:pt x="5766173" y="2876923"/>
                </a:cubicBezTo>
                <a:close/>
                <a:moveTo>
                  <a:pt x="832150" y="2864978"/>
                </a:moveTo>
                <a:cubicBezTo>
                  <a:pt x="860547" y="2884338"/>
                  <a:pt x="813219" y="2913379"/>
                  <a:pt x="794288" y="2898858"/>
                </a:cubicBezTo>
                <a:cubicBezTo>
                  <a:pt x="794289" y="2894018"/>
                  <a:pt x="794289" y="2889178"/>
                  <a:pt x="789557" y="2889178"/>
                </a:cubicBezTo>
                <a:cubicBezTo>
                  <a:pt x="794289" y="2869818"/>
                  <a:pt x="813219" y="2864978"/>
                  <a:pt x="832150" y="2864978"/>
                </a:cubicBezTo>
                <a:close/>
                <a:moveTo>
                  <a:pt x="5753620" y="2831174"/>
                </a:moveTo>
                <a:cubicBezTo>
                  <a:pt x="5760001" y="2832770"/>
                  <a:pt x="5762814" y="2835989"/>
                  <a:pt x="5763412" y="2839733"/>
                </a:cubicBezTo>
                <a:cubicBezTo>
                  <a:pt x="5764012" y="2843477"/>
                  <a:pt x="5762396" y="2847744"/>
                  <a:pt x="5759925" y="2851439"/>
                </a:cubicBezTo>
                <a:cubicBezTo>
                  <a:pt x="5754022" y="2852837"/>
                  <a:pt x="5747162" y="2848246"/>
                  <a:pt x="5743731" y="2845951"/>
                </a:cubicBezTo>
                <a:cubicBezTo>
                  <a:pt x="5745245" y="2836267"/>
                  <a:pt x="5748676" y="2838562"/>
                  <a:pt x="5753620" y="2831174"/>
                </a:cubicBezTo>
                <a:close/>
                <a:moveTo>
                  <a:pt x="5689391" y="2812002"/>
                </a:moveTo>
                <a:lnTo>
                  <a:pt x="5688958" y="2822014"/>
                </a:lnTo>
                <a:lnTo>
                  <a:pt x="5702771" y="2818322"/>
                </a:lnTo>
                <a:cubicBezTo>
                  <a:pt x="5714750" y="2819199"/>
                  <a:pt x="5726608" y="2823533"/>
                  <a:pt x="5733275" y="2830721"/>
                </a:cubicBezTo>
                <a:cubicBezTo>
                  <a:pt x="5732679" y="2841901"/>
                  <a:pt x="5727595" y="2850462"/>
                  <a:pt x="5720536" y="2856205"/>
                </a:cubicBezTo>
                <a:cubicBezTo>
                  <a:pt x="5704654" y="2869132"/>
                  <a:pt x="5678773" y="2867810"/>
                  <a:pt x="5671520" y="2850025"/>
                </a:cubicBezTo>
                <a:lnTo>
                  <a:pt x="5671527" y="2841166"/>
                </a:lnTo>
                <a:lnTo>
                  <a:pt x="5665263" y="2843839"/>
                </a:lnTo>
                <a:cubicBezTo>
                  <a:pt x="5660240" y="2844861"/>
                  <a:pt x="5655115" y="2844828"/>
                  <a:pt x="5650568" y="2843525"/>
                </a:cubicBezTo>
                <a:cubicBezTo>
                  <a:pt x="5658037" y="2829264"/>
                  <a:pt x="5675858" y="2824527"/>
                  <a:pt x="5689391" y="2812002"/>
                </a:cubicBezTo>
                <a:close/>
                <a:moveTo>
                  <a:pt x="6052796" y="2808848"/>
                </a:moveTo>
                <a:cubicBezTo>
                  <a:pt x="6055011" y="2808169"/>
                  <a:pt x="6057603" y="2808758"/>
                  <a:pt x="6060493" y="2811282"/>
                </a:cubicBezTo>
                <a:cubicBezTo>
                  <a:pt x="6067850" y="2820865"/>
                  <a:pt x="6057875" y="2832668"/>
                  <a:pt x="6045269" y="2831125"/>
                </a:cubicBezTo>
                <a:cubicBezTo>
                  <a:pt x="6042904" y="2824323"/>
                  <a:pt x="6046148" y="2810883"/>
                  <a:pt x="6052796" y="2808848"/>
                </a:cubicBezTo>
                <a:close/>
                <a:moveTo>
                  <a:pt x="5586634" y="2792527"/>
                </a:moveTo>
                <a:cubicBezTo>
                  <a:pt x="5592703" y="2791324"/>
                  <a:pt x="5599021" y="2791777"/>
                  <a:pt x="5605393" y="2794685"/>
                </a:cubicBezTo>
                <a:cubicBezTo>
                  <a:pt x="5625668" y="2833843"/>
                  <a:pt x="5562674" y="2881358"/>
                  <a:pt x="5543991" y="2826478"/>
                </a:cubicBezTo>
                <a:cubicBezTo>
                  <a:pt x="5552461" y="2814642"/>
                  <a:pt x="5568427" y="2796133"/>
                  <a:pt x="5586634" y="2792527"/>
                </a:cubicBezTo>
                <a:close/>
                <a:moveTo>
                  <a:pt x="5834999" y="2787308"/>
                </a:moveTo>
                <a:cubicBezTo>
                  <a:pt x="5842440" y="2788481"/>
                  <a:pt x="5849656" y="2791092"/>
                  <a:pt x="5856125" y="2795430"/>
                </a:cubicBezTo>
                <a:cubicBezTo>
                  <a:pt x="5841667" y="2808639"/>
                  <a:pt x="5806071" y="2822942"/>
                  <a:pt x="5776024" y="2807884"/>
                </a:cubicBezTo>
                <a:cubicBezTo>
                  <a:pt x="5788326" y="2793229"/>
                  <a:pt x="5812676" y="2783793"/>
                  <a:pt x="5834999" y="2787308"/>
                </a:cubicBezTo>
                <a:close/>
                <a:moveTo>
                  <a:pt x="5928151" y="2742621"/>
                </a:moveTo>
                <a:cubicBezTo>
                  <a:pt x="5944207" y="2744139"/>
                  <a:pt x="5959863" y="2750781"/>
                  <a:pt x="5967892" y="2766288"/>
                </a:cubicBezTo>
                <a:cubicBezTo>
                  <a:pt x="5933053" y="2774497"/>
                  <a:pt x="5911455" y="2761099"/>
                  <a:pt x="5886005" y="2749694"/>
                </a:cubicBezTo>
                <a:cubicBezTo>
                  <a:pt x="5895639" y="2744707"/>
                  <a:pt x="5912095" y="2741102"/>
                  <a:pt x="5928151" y="2742621"/>
                </a:cubicBezTo>
                <a:close/>
                <a:moveTo>
                  <a:pt x="5769841" y="2726139"/>
                </a:moveTo>
                <a:cubicBezTo>
                  <a:pt x="5773901" y="2727456"/>
                  <a:pt x="5777216" y="2729774"/>
                  <a:pt x="5779002" y="2733271"/>
                </a:cubicBezTo>
                <a:cubicBezTo>
                  <a:pt x="5782528" y="2745178"/>
                  <a:pt x="5780064" y="2755122"/>
                  <a:pt x="5774571" y="2761853"/>
                </a:cubicBezTo>
                <a:lnTo>
                  <a:pt x="5764644" y="2765931"/>
                </a:lnTo>
                <a:lnTo>
                  <a:pt x="5766388" y="2767034"/>
                </a:lnTo>
                <a:cubicBezTo>
                  <a:pt x="5771751" y="2770903"/>
                  <a:pt x="5776476" y="2775660"/>
                  <a:pt x="5777498" y="2781779"/>
                </a:cubicBezTo>
                <a:cubicBezTo>
                  <a:pt x="5763703" y="2793359"/>
                  <a:pt x="5751443" y="2795278"/>
                  <a:pt x="5733564" y="2782377"/>
                </a:cubicBezTo>
                <a:cubicBezTo>
                  <a:pt x="5733051" y="2779317"/>
                  <a:pt x="5735607" y="2775776"/>
                  <a:pt x="5739247" y="2771673"/>
                </a:cubicBezTo>
                <a:lnTo>
                  <a:pt x="5743406" y="2766873"/>
                </a:lnTo>
                <a:lnTo>
                  <a:pt x="5735513" y="2762921"/>
                </a:lnTo>
                <a:cubicBezTo>
                  <a:pt x="5736567" y="2754305"/>
                  <a:pt x="5733257" y="2745157"/>
                  <a:pt x="5734312" y="2736544"/>
                </a:cubicBezTo>
                <a:cubicBezTo>
                  <a:pt x="5738771" y="2727252"/>
                  <a:pt x="5757661" y="2722188"/>
                  <a:pt x="5769841" y="2726139"/>
                </a:cubicBezTo>
                <a:close/>
                <a:moveTo>
                  <a:pt x="961295" y="2716260"/>
                </a:moveTo>
                <a:cubicBezTo>
                  <a:pt x="961295" y="2716260"/>
                  <a:pt x="961295" y="2716260"/>
                  <a:pt x="957747" y="2719705"/>
                </a:cubicBezTo>
                <a:lnTo>
                  <a:pt x="955324" y="2736481"/>
                </a:lnTo>
                <a:lnTo>
                  <a:pt x="961629" y="2729767"/>
                </a:lnTo>
                <a:close/>
                <a:moveTo>
                  <a:pt x="616495" y="2715272"/>
                </a:moveTo>
                <a:cubicBezTo>
                  <a:pt x="621949" y="2716445"/>
                  <a:pt x="626796" y="2721137"/>
                  <a:pt x="626797" y="2728175"/>
                </a:cubicBezTo>
                <a:cubicBezTo>
                  <a:pt x="621948" y="2742251"/>
                  <a:pt x="612252" y="2732867"/>
                  <a:pt x="602557" y="2723483"/>
                </a:cubicBezTo>
                <a:cubicBezTo>
                  <a:pt x="604981" y="2716445"/>
                  <a:pt x="611040" y="2714101"/>
                  <a:pt x="616495" y="2715272"/>
                </a:cubicBezTo>
                <a:close/>
                <a:moveTo>
                  <a:pt x="5462356" y="2705924"/>
                </a:moveTo>
                <a:lnTo>
                  <a:pt x="5459981" y="2712651"/>
                </a:lnTo>
                <a:lnTo>
                  <a:pt x="5463183" y="2712551"/>
                </a:lnTo>
                <a:close/>
                <a:moveTo>
                  <a:pt x="5531266" y="2703607"/>
                </a:moveTo>
                <a:cubicBezTo>
                  <a:pt x="5535645" y="2702200"/>
                  <a:pt x="5539805" y="2703897"/>
                  <a:pt x="5543877" y="2709444"/>
                </a:cubicBezTo>
                <a:lnTo>
                  <a:pt x="5538395" y="2717041"/>
                </a:lnTo>
                <a:lnTo>
                  <a:pt x="5547888" y="2720623"/>
                </a:lnTo>
                <a:lnTo>
                  <a:pt x="5541932" y="2729036"/>
                </a:lnTo>
                <a:lnTo>
                  <a:pt x="5542223" y="2729023"/>
                </a:lnTo>
                <a:cubicBezTo>
                  <a:pt x="5544393" y="2732963"/>
                  <a:pt x="5544166" y="2736938"/>
                  <a:pt x="5542198" y="2739948"/>
                </a:cubicBezTo>
                <a:cubicBezTo>
                  <a:pt x="5540230" y="2742957"/>
                  <a:pt x="5536522" y="2744998"/>
                  <a:pt x="5531728" y="2745070"/>
                </a:cubicBezTo>
                <a:lnTo>
                  <a:pt x="5525981" y="2738179"/>
                </a:lnTo>
                <a:lnTo>
                  <a:pt x="5514394" y="2738324"/>
                </a:lnTo>
                <a:cubicBezTo>
                  <a:pt x="5517870" y="2733129"/>
                  <a:pt x="5520821" y="2727582"/>
                  <a:pt x="5524137" y="2723338"/>
                </a:cubicBezTo>
                <a:lnTo>
                  <a:pt x="5525675" y="2722413"/>
                </a:lnTo>
                <a:lnTo>
                  <a:pt x="5517329" y="2716390"/>
                </a:lnTo>
                <a:cubicBezTo>
                  <a:pt x="5522283" y="2709525"/>
                  <a:pt x="5526884" y="2705014"/>
                  <a:pt x="5531266" y="2703607"/>
                </a:cubicBezTo>
                <a:close/>
                <a:moveTo>
                  <a:pt x="5804697" y="2663475"/>
                </a:moveTo>
                <a:cubicBezTo>
                  <a:pt x="5813824" y="2669338"/>
                  <a:pt x="5817211" y="2694349"/>
                  <a:pt x="5814549" y="2703226"/>
                </a:cubicBezTo>
                <a:cubicBezTo>
                  <a:pt x="5794921" y="2704149"/>
                  <a:pt x="5800248" y="2686391"/>
                  <a:pt x="5793668" y="2665300"/>
                </a:cubicBezTo>
                <a:cubicBezTo>
                  <a:pt x="5797976" y="2661693"/>
                  <a:pt x="5801655" y="2661521"/>
                  <a:pt x="5804697" y="2663475"/>
                </a:cubicBezTo>
                <a:close/>
                <a:moveTo>
                  <a:pt x="274739" y="2658841"/>
                </a:moveTo>
                <a:cubicBezTo>
                  <a:pt x="326659" y="2679936"/>
                  <a:pt x="271807" y="2724459"/>
                  <a:pt x="233647" y="2718063"/>
                </a:cubicBezTo>
                <a:cubicBezTo>
                  <a:pt x="230417" y="2709701"/>
                  <a:pt x="230445" y="2702363"/>
                  <a:pt x="232533" y="2695926"/>
                </a:cubicBezTo>
                <a:cubicBezTo>
                  <a:pt x="238803" y="2676612"/>
                  <a:pt x="263633" y="2665389"/>
                  <a:pt x="274739" y="2658841"/>
                </a:cubicBezTo>
                <a:close/>
                <a:moveTo>
                  <a:pt x="5729115" y="2654893"/>
                </a:moveTo>
                <a:cubicBezTo>
                  <a:pt x="5744695" y="2655181"/>
                  <a:pt x="5760079" y="2657065"/>
                  <a:pt x="5771068" y="2658410"/>
                </a:cubicBezTo>
                <a:cubicBezTo>
                  <a:pt x="5759614" y="2669962"/>
                  <a:pt x="5722852" y="2683275"/>
                  <a:pt x="5701161" y="2675964"/>
                </a:cubicBezTo>
                <a:cubicBezTo>
                  <a:pt x="5693931" y="2673527"/>
                  <a:pt x="5688377" y="2668798"/>
                  <a:pt x="5685991" y="2660949"/>
                </a:cubicBezTo>
                <a:cubicBezTo>
                  <a:pt x="5697760" y="2655913"/>
                  <a:pt x="5713535" y="2654606"/>
                  <a:pt x="5729115" y="2654893"/>
                </a:cubicBezTo>
                <a:close/>
                <a:moveTo>
                  <a:pt x="5543069" y="2639559"/>
                </a:moveTo>
                <a:cubicBezTo>
                  <a:pt x="5547398" y="2639024"/>
                  <a:pt x="5550979" y="2640262"/>
                  <a:pt x="5553824" y="2642610"/>
                </a:cubicBezTo>
                <a:cubicBezTo>
                  <a:pt x="5562358" y="2649651"/>
                  <a:pt x="5564272" y="2666679"/>
                  <a:pt x="5559962" y="2675748"/>
                </a:cubicBezTo>
                <a:cubicBezTo>
                  <a:pt x="5543155" y="2673691"/>
                  <a:pt x="5534750" y="2672661"/>
                  <a:pt x="5527376" y="2663227"/>
                </a:cubicBezTo>
                <a:cubicBezTo>
                  <a:pt x="5528919" y="2650622"/>
                  <a:pt x="5533635" y="2646935"/>
                  <a:pt x="5543069" y="2639559"/>
                </a:cubicBezTo>
                <a:close/>
                <a:moveTo>
                  <a:pt x="665357" y="2599107"/>
                </a:moveTo>
                <a:cubicBezTo>
                  <a:pt x="673862" y="2599485"/>
                  <a:pt x="682376" y="2601379"/>
                  <a:pt x="690498" y="2605375"/>
                </a:cubicBezTo>
                <a:cubicBezTo>
                  <a:pt x="675217" y="2628918"/>
                  <a:pt x="632175" y="2636690"/>
                  <a:pt x="599686" y="2620710"/>
                </a:cubicBezTo>
                <a:cubicBezTo>
                  <a:pt x="614374" y="2610463"/>
                  <a:pt x="639836" y="2597971"/>
                  <a:pt x="665357" y="2599107"/>
                </a:cubicBezTo>
                <a:close/>
                <a:moveTo>
                  <a:pt x="5977069" y="2595666"/>
                </a:moveTo>
                <a:cubicBezTo>
                  <a:pt x="5984926" y="2601159"/>
                  <a:pt x="5987489" y="2615067"/>
                  <a:pt x="5982194" y="2623482"/>
                </a:cubicBezTo>
                <a:cubicBezTo>
                  <a:pt x="5969588" y="2621939"/>
                  <a:pt x="5961730" y="2616446"/>
                  <a:pt x="5963369" y="2603051"/>
                </a:cubicBezTo>
                <a:cubicBezTo>
                  <a:pt x="5967571" y="2603566"/>
                  <a:pt x="5968665" y="2594637"/>
                  <a:pt x="5977069" y="2595666"/>
                </a:cubicBezTo>
                <a:close/>
                <a:moveTo>
                  <a:pt x="5621010" y="2583093"/>
                </a:moveTo>
                <a:cubicBezTo>
                  <a:pt x="5633560" y="2585434"/>
                  <a:pt x="5644971" y="2590250"/>
                  <a:pt x="5655943" y="2596543"/>
                </a:cubicBezTo>
                <a:cubicBezTo>
                  <a:pt x="5655749" y="2605284"/>
                  <a:pt x="5649960" y="2611246"/>
                  <a:pt x="5641610" y="2614687"/>
                </a:cubicBezTo>
                <a:cubicBezTo>
                  <a:pt x="5616559" y="2625011"/>
                  <a:pt x="5568459" y="2612643"/>
                  <a:pt x="5579243" y="2584506"/>
                </a:cubicBezTo>
                <a:cubicBezTo>
                  <a:pt x="5594772" y="2580890"/>
                  <a:pt x="5608459" y="2580753"/>
                  <a:pt x="5621010" y="2583093"/>
                </a:cubicBezTo>
                <a:close/>
                <a:moveTo>
                  <a:pt x="773741" y="2544628"/>
                </a:moveTo>
                <a:cubicBezTo>
                  <a:pt x="792301" y="2544850"/>
                  <a:pt x="808500" y="2557682"/>
                  <a:pt x="800028" y="2586374"/>
                </a:cubicBezTo>
                <a:lnTo>
                  <a:pt x="793567" y="2587704"/>
                </a:lnTo>
                <a:lnTo>
                  <a:pt x="805789" y="2605449"/>
                </a:lnTo>
                <a:cubicBezTo>
                  <a:pt x="814808" y="2630081"/>
                  <a:pt x="811200" y="2659405"/>
                  <a:pt x="789557" y="2685208"/>
                </a:cubicBezTo>
                <a:cubicBezTo>
                  <a:pt x="736650" y="2680517"/>
                  <a:pt x="702983" y="2600757"/>
                  <a:pt x="736650" y="2558532"/>
                </a:cubicBezTo>
                <a:cubicBezTo>
                  <a:pt x="736650" y="2558532"/>
                  <a:pt x="741459" y="2553840"/>
                  <a:pt x="746270" y="2553840"/>
                </a:cubicBezTo>
                <a:lnTo>
                  <a:pt x="746573" y="2553996"/>
                </a:lnTo>
                <a:lnTo>
                  <a:pt x="746923" y="2553351"/>
                </a:lnTo>
                <a:cubicBezTo>
                  <a:pt x="754593" y="2547560"/>
                  <a:pt x="764464" y="2544518"/>
                  <a:pt x="773741" y="2544628"/>
                </a:cubicBezTo>
                <a:close/>
                <a:moveTo>
                  <a:pt x="6143508" y="2536253"/>
                </a:moveTo>
                <a:cubicBezTo>
                  <a:pt x="6145651" y="2540147"/>
                  <a:pt x="6153858" y="2545777"/>
                  <a:pt x="6159921" y="2547513"/>
                </a:cubicBezTo>
                <a:cubicBezTo>
                  <a:pt x="6157258" y="2556591"/>
                  <a:pt x="6155040" y="2564155"/>
                  <a:pt x="6151479" y="2569286"/>
                </a:cubicBezTo>
                <a:cubicBezTo>
                  <a:pt x="6147920" y="2574417"/>
                  <a:pt x="6143022" y="2577113"/>
                  <a:pt x="6135000" y="2576456"/>
                </a:cubicBezTo>
                <a:cubicBezTo>
                  <a:pt x="6116810" y="2571248"/>
                  <a:pt x="6129607" y="2538832"/>
                  <a:pt x="6143508" y="2536253"/>
                </a:cubicBezTo>
                <a:close/>
                <a:moveTo>
                  <a:pt x="5559484" y="2527625"/>
                </a:moveTo>
                <a:cubicBezTo>
                  <a:pt x="5565699" y="2527318"/>
                  <a:pt x="5572432" y="2527662"/>
                  <a:pt x="5578839" y="2529117"/>
                </a:cubicBezTo>
                <a:cubicBezTo>
                  <a:pt x="5591655" y="2532029"/>
                  <a:pt x="5603181" y="2539388"/>
                  <a:pt x="5606726" y="2554878"/>
                </a:cubicBezTo>
                <a:cubicBezTo>
                  <a:pt x="5583393" y="2557757"/>
                  <a:pt x="5561393" y="2544953"/>
                  <a:pt x="5543216" y="2530041"/>
                </a:cubicBezTo>
                <a:cubicBezTo>
                  <a:pt x="5547567" y="2528891"/>
                  <a:pt x="5553268" y="2527933"/>
                  <a:pt x="5559484" y="2527625"/>
                </a:cubicBezTo>
                <a:close/>
                <a:moveTo>
                  <a:pt x="703418" y="2527154"/>
                </a:moveTo>
                <a:cubicBezTo>
                  <a:pt x="715255" y="2528882"/>
                  <a:pt x="728123" y="2534261"/>
                  <a:pt x="735043" y="2539378"/>
                </a:cubicBezTo>
                <a:cubicBezTo>
                  <a:pt x="733586" y="2545321"/>
                  <a:pt x="730141" y="2549073"/>
                  <a:pt x="725581" y="2551122"/>
                </a:cubicBezTo>
                <a:lnTo>
                  <a:pt x="714545" y="2552170"/>
                </a:lnTo>
                <a:lnTo>
                  <a:pt x="707038" y="2566891"/>
                </a:lnTo>
                <a:cubicBezTo>
                  <a:pt x="701978" y="2571301"/>
                  <a:pt x="695231" y="2572403"/>
                  <a:pt x="688483" y="2563584"/>
                </a:cubicBezTo>
                <a:lnTo>
                  <a:pt x="698365" y="2549051"/>
                </a:lnTo>
                <a:lnTo>
                  <a:pt x="691810" y="2546915"/>
                </a:lnTo>
                <a:cubicBezTo>
                  <a:pt x="686275" y="2544115"/>
                  <a:pt x="681368" y="2540592"/>
                  <a:pt x="677961" y="2536835"/>
                </a:cubicBezTo>
                <a:cubicBezTo>
                  <a:pt x="680769" y="2527348"/>
                  <a:pt x="691578" y="2525426"/>
                  <a:pt x="703418" y="2527154"/>
                </a:cubicBezTo>
                <a:close/>
                <a:moveTo>
                  <a:pt x="1110266" y="2519874"/>
                </a:moveTo>
                <a:cubicBezTo>
                  <a:pt x="1106719" y="2519874"/>
                  <a:pt x="1103172" y="2525904"/>
                  <a:pt x="1100068" y="2533225"/>
                </a:cubicBezTo>
                <a:lnTo>
                  <a:pt x="1096310" y="2543748"/>
                </a:lnTo>
                <a:lnTo>
                  <a:pt x="1108808" y="2543091"/>
                </a:lnTo>
                <a:close/>
                <a:moveTo>
                  <a:pt x="818528" y="2501377"/>
                </a:moveTo>
                <a:cubicBezTo>
                  <a:pt x="831555" y="2503155"/>
                  <a:pt x="843021" y="2513248"/>
                  <a:pt x="840107" y="2525097"/>
                </a:cubicBezTo>
                <a:cubicBezTo>
                  <a:pt x="839252" y="2544225"/>
                  <a:pt x="800984" y="2547313"/>
                  <a:pt x="787568" y="2527548"/>
                </a:cubicBezTo>
                <a:cubicBezTo>
                  <a:pt x="790908" y="2506136"/>
                  <a:pt x="805500" y="2499600"/>
                  <a:pt x="818528" y="2501377"/>
                </a:cubicBezTo>
                <a:close/>
                <a:moveTo>
                  <a:pt x="5587440" y="2498782"/>
                </a:moveTo>
                <a:cubicBezTo>
                  <a:pt x="5597482" y="2506027"/>
                  <a:pt x="5595719" y="2515523"/>
                  <a:pt x="5587263" y="2520189"/>
                </a:cubicBezTo>
                <a:cubicBezTo>
                  <a:pt x="5583916" y="2517773"/>
                  <a:pt x="5577221" y="2512943"/>
                  <a:pt x="5573875" y="2510528"/>
                </a:cubicBezTo>
                <a:cubicBezTo>
                  <a:pt x="5578984" y="2503445"/>
                  <a:pt x="5584885" y="2502322"/>
                  <a:pt x="5587440" y="2498782"/>
                </a:cubicBezTo>
                <a:close/>
                <a:moveTo>
                  <a:pt x="1047885" y="2497640"/>
                </a:moveTo>
                <a:cubicBezTo>
                  <a:pt x="1052553" y="2495693"/>
                  <a:pt x="1058735" y="2496169"/>
                  <a:pt x="1063884" y="2499885"/>
                </a:cubicBezTo>
                <a:cubicBezTo>
                  <a:pt x="1062273" y="2509351"/>
                  <a:pt x="1046234" y="2524344"/>
                  <a:pt x="1040979" y="2509925"/>
                </a:cubicBezTo>
                <a:cubicBezTo>
                  <a:pt x="1040067" y="2503954"/>
                  <a:pt x="1043218" y="2499586"/>
                  <a:pt x="1047885" y="2497640"/>
                </a:cubicBezTo>
                <a:close/>
                <a:moveTo>
                  <a:pt x="5853589" y="2488413"/>
                </a:moveTo>
                <a:cubicBezTo>
                  <a:pt x="5858463" y="2488409"/>
                  <a:pt x="5862510" y="2493869"/>
                  <a:pt x="5864892" y="2500823"/>
                </a:cubicBezTo>
                <a:cubicBezTo>
                  <a:pt x="5867273" y="2507777"/>
                  <a:pt x="5867989" y="2516223"/>
                  <a:pt x="5866201" y="2522187"/>
                </a:cubicBezTo>
                <a:cubicBezTo>
                  <a:pt x="5843133" y="2534131"/>
                  <a:pt x="5812815" y="2494410"/>
                  <a:pt x="5853589" y="2488413"/>
                </a:cubicBezTo>
                <a:close/>
                <a:moveTo>
                  <a:pt x="5935721" y="2476290"/>
                </a:moveTo>
                <a:cubicBezTo>
                  <a:pt x="5933850" y="2482072"/>
                  <a:pt x="5937686" y="2480085"/>
                  <a:pt x="5939652" y="2483879"/>
                </a:cubicBezTo>
                <a:cubicBezTo>
                  <a:pt x="5945640" y="2504844"/>
                  <a:pt x="5932254" y="2516589"/>
                  <a:pt x="5909229" y="2528510"/>
                </a:cubicBezTo>
                <a:cubicBezTo>
                  <a:pt x="5874504" y="2527238"/>
                  <a:pt x="5902869" y="2469234"/>
                  <a:pt x="5935721" y="2476290"/>
                </a:cubicBezTo>
                <a:close/>
                <a:moveTo>
                  <a:pt x="5720040" y="2474661"/>
                </a:moveTo>
                <a:cubicBezTo>
                  <a:pt x="5755996" y="2482535"/>
                  <a:pt x="5789515" y="2519418"/>
                  <a:pt x="5783262" y="2556061"/>
                </a:cubicBezTo>
                <a:cubicBezTo>
                  <a:pt x="5783262" y="2556061"/>
                  <a:pt x="5781477" y="2561963"/>
                  <a:pt x="5777613" y="2564090"/>
                </a:cubicBezTo>
                <a:cubicBezTo>
                  <a:pt x="5764466" y="2567640"/>
                  <a:pt x="5751338" y="2567796"/>
                  <a:pt x="5739228" y="2565087"/>
                </a:cubicBezTo>
                <a:lnTo>
                  <a:pt x="5706981" y="2548902"/>
                </a:lnTo>
                <a:lnTo>
                  <a:pt x="5706158" y="2550414"/>
                </a:lnTo>
                <a:cubicBezTo>
                  <a:pt x="5697513" y="2552548"/>
                  <a:pt x="5681281" y="2544459"/>
                  <a:pt x="5693491" y="2536437"/>
                </a:cubicBezTo>
                <a:lnTo>
                  <a:pt x="5697493" y="2534723"/>
                </a:lnTo>
                <a:lnTo>
                  <a:pt x="5686762" y="2518652"/>
                </a:lnTo>
                <a:cubicBezTo>
                  <a:pt x="5682716" y="2506585"/>
                  <a:pt x="5681681" y="2492706"/>
                  <a:pt x="5684658" y="2477539"/>
                </a:cubicBezTo>
                <a:cubicBezTo>
                  <a:pt x="5695801" y="2472635"/>
                  <a:pt x="5708055" y="2472036"/>
                  <a:pt x="5720040" y="2474661"/>
                </a:cubicBezTo>
                <a:close/>
                <a:moveTo>
                  <a:pt x="5563363" y="2473313"/>
                </a:moveTo>
                <a:cubicBezTo>
                  <a:pt x="5565988" y="2475195"/>
                  <a:pt x="5567565" y="2478644"/>
                  <a:pt x="5566912" y="2483990"/>
                </a:cubicBezTo>
                <a:cubicBezTo>
                  <a:pt x="5557384" y="2487165"/>
                  <a:pt x="5552882" y="2486614"/>
                  <a:pt x="5543354" y="2489789"/>
                </a:cubicBezTo>
                <a:cubicBezTo>
                  <a:pt x="5538172" y="2476131"/>
                  <a:pt x="5555487" y="2467669"/>
                  <a:pt x="5563363" y="2473313"/>
                </a:cubicBezTo>
                <a:close/>
                <a:moveTo>
                  <a:pt x="6463972" y="2412635"/>
                </a:moveTo>
                <a:cubicBezTo>
                  <a:pt x="6466876" y="2411350"/>
                  <a:pt x="6470761" y="2411412"/>
                  <a:pt x="6475844" y="2413649"/>
                </a:cubicBezTo>
                <a:cubicBezTo>
                  <a:pt x="6479034" y="2419444"/>
                  <a:pt x="6477752" y="2426442"/>
                  <a:pt x="6474156" y="2431567"/>
                </a:cubicBezTo>
                <a:cubicBezTo>
                  <a:pt x="6470560" y="2436694"/>
                  <a:pt x="6464649" y="2439948"/>
                  <a:pt x="6458583" y="2438255"/>
                </a:cubicBezTo>
                <a:cubicBezTo>
                  <a:pt x="6455391" y="2432458"/>
                  <a:pt x="6455263" y="2416486"/>
                  <a:pt x="6463972" y="2412635"/>
                </a:cubicBezTo>
                <a:close/>
                <a:moveTo>
                  <a:pt x="784170" y="2401726"/>
                </a:moveTo>
                <a:cubicBezTo>
                  <a:pt x="803408" y="2411156"/>
                  <a:pt x="788980" y="2425298"/>
                  <a:pt x="784170" y="2448869"/>
                </a:cubicBezTo>
                <a:cubicBezTo>
                  <a:pt x="760121" y="2453583"/>
                  <a:pt x="774552" y="2411155"/>
                  <a:pt x="784170" y="2401726"/>
                </a:cubicBezTo>
                <a:close/>
                <a:moveTo>
                  <a:pt x="5801767" y="2361255"/>
                </a:moveTo>
                <a:cubicBezTo>
                  <a:pt x="5805953" y="2360795"/>
                  <a:pt x="5811925" y="2362426"/>
                  <a:pt x="5817897" y="2364057"/>
                </a:cubicBezTo>
                <a:cubicBezTo>
                  <a:pt x="5819067" y="2370791"/>
                  <a:pt x="5815239" y="2375358"/>
                  <a:pt x="5810339" y="2376827"/>
                </a:cubicBezTo>
                <a:cubicBezTo>
                  <a:pt x="5805439" y="2378295"/>
                  <a:pt x="5799467" y="2376664"/>
                  <a:pt x="5796349" y="2371001"/>
                </a:cubicBezTo>
                <a:cubicBezTo>
                  <a:pt x="5795180" y="2364267"/>
                  <a:pt x="5797580" y="2361716"/>
                  <a:pt x="5801767" y="2361255"/>
                </a:cubicBezTo>
                <a:close/>
                <a:moveTo>
                  <a:pt x="391789" y="2352550"/>
                </a:moveTo>
                <a:cubicBezTo>
                  <a:pt x="397888" y="2349524"/>
                  <a:pt x="403986" y="2349524"/>
                  <a:pt x="411306" y="2354365"/>
                </a:cubicBezTo>
                <a:cubicBezTo>
                  <a:pt x="425945" y="2368885"/>
                  <a:pt x="396667" y="2393083"/>
                  <a:pt x="382030" y="2388244"/>
                </a:cubicBezTo>
                <a:cubicBezTo>
                  <a:pt x="382030" y="2383403"/>
                  <a:pt x="377149" y="2373723"/>
                  <a:pt x="372269" y="2368885"/>
                </a:cubicBezTo>
                <a:cubicBezTo>
                  <a:pt x="379589" y="2361624"/>
                  <a:pt x="385689" y="2355573"/>
                  <a:pt x="391789" y="2352550"/>
                </a:cubicBezTo>
                <a:close/>
                <a:moveTo>
                  <a:pt x="984154" y="2344339"/>
                </a:moveTo>
                <a:cubicBezTo>
                  <a:pt x="995132" y="2343129"/>
                  <a:pt x="1007331" y="2346759"/>
                  <a:pt x="1014649" y="2354020"/>
                </a:cubicBezTo>
                <a:cubicBezTo>
                  <a:pt x="1000012" y="2363698"/>
                  <a:pt x="980492" y="2358860"/>
                  <a:pt x="960973" y="2363699"/>
                </a:cubicBezTo>
                <a:cubicBezTo>
                  <a:pt x="963414" y="2351599"/>
                  <a:pt x="973172" y="2345549"/>
                  <a:pt x="984154" y="2344339"/>
                </a:cubicBezTo>
                <a:close/>
                <a:moveTo>
                  <a:pt x="5848045" y="2343167"/>
                </a:moveTo>
                <a:cubicBezTo>
                  <a:pt x="5869994" y="2345852"/>
                  <a:pt x="5887011" y="2352415"/>
                  <a:pt x="5908959" y="2355102"/>
                </a:cubicBezTo>
                <a:cubicBezTo>
                  <a:pt x="5907338" y="2368338"/>
                  <a:pt x="5893090" y="2375549"/>
                  <a:pt x="5883231" y="2383299"/>
                </a:cubicBezTo>
                <a:cubicBezTo>
                  <a:pt x="5860202" y="2389436"/>
                  <a:pt x="5873303" y="2355214"/>
                  <a:pt x="5849734" y="2365763"/>
                </a:cubicBezTo>
                <a:cubicBezTo>
                  <a:pt x="5846966" y="2351990"/>
                  <a:pt x="5847505" y="2347578"/>
                  <a:pt x="5848045" y="2343167"/>
                </a:cubicBezTo>
                <a:close/>
                <a:moveTo>
                  <a:pt x="11038" y="2314458"/>
                </a:moveTo>
                <a:cubicBezTo>
                  <a:pt x="17171" y="2311459"/>
                  <a:pt x="24530" y="2311459"/>
                  <a:pt x="29436" y="2316258"/>
                </a:cubicBezTo>
                <a:cubicBezTo>
                  <a:pt x="29436" y="2325863"/>
                  <a:pt x="14719" y="2349870"/>
                  <a:pt x="0" y="2330664"/>
                </a:cubicBezTo>
                <a:cubicBezTo>
                  <a:pt x="0" y="2323461"/>
                  <a:pt x="4906" y="2317459"/>
                  <a:pt x="11038" y="2314458"/>
                </a:cubicBezTo>
                <a:close/>
                <a:moveTo>
                  <a:pt x="5949779" y="2300904"/>
                </a:moveTo>
                <a:cubicBezTo>
                  <a:pt x="5952117" y="2305144"/>
                  <a:pt x="5961068" y="2311275"/>
                  <a:pt x="5967681" y="2313165"/>
                </a:cubicBezTo>
                <a:cubicBezTo>
                  <a:pt x="5964777" y="2323049"/>
                  <a:pt x="5962357" y="2331286"/>
                  <a:pt x="5958474" y="2336872"/>
                </a:cubicBezTo>
                <a:cubicBezTo>
                  <a:pt x="5954592" y="2342459"/>
                  <a:pt x="5949250" y="2345395"/>
                  <a:pt x="5940499" y="2344679"/>
                </a:cubicBezTo>
                <a:cubicBezTo>
                  <a:pt x="5920660" y="2339009"/>
                  <a:pt x="5934618" y="2303713"/>
                  <a:pt x="5949779" y="2300904"/>
                </a:cubicBezTo>
                <a:close/>
                <a:moveTo>
                  <a:pt x="1154578" y="2246850"/>
                </a:moveTo>
                <a:cubicBezTo>
                  <a:pt x="1184036" y="2265276"/>
                  <a:pt x="1130515" y="2301394"/>
                  <a:pt x="1105565" y="2278889"/>
                </a:cubicBezTo>
                <a:cubicBezTo>
                  <a:pt x="1110071" y="2274812"/>
                  <a:pt x="1105754" y="2274619"/>
                  <a:pt x="1105945" y="2270349"/>
                </a:cubicBezTo>
                <a:cubicBezTo>
                  <a:pt x="1111214" y="2249192"/>
                  <a:pt x="1128675" y="2245694"/>
                  <a:pt x="1154578" y="2246850"/>
                </a:cubicBezTo>
                <a:close/>
                <a:moveTo>
                  <a:pt x="981712" y="2243205"/>
                </a:moveTo>
                <a:cubicBezTo>
                  <a:pt x="992927" y="2245004"/>
                  <a:pt x="1002373" y="2254608"/>
                  <a:pt x="995290" y="2269013"/>
                </a:cubicBezTo>
                <a:cubicBezTo>
                  <a:pt x="985844" y="2273815"/>
                  <a:pt x="962233" y="2269013"/>
                  <a:pt x="957510" y="2264210"/>
                </a:cubicBezTo>
                <a:cubicBezTo>
                  <a:pt x="957510" y="2247405"/>
                  <a:pt x="970497" y="2241403"/>
                  <a:pt x="981712" y="2243205"/>
                </a:cubicBezTo>
                <a:close/>
                <a:moveTo>
                  <a:pt x="5894018" y="2222345"/>
                </a:moveTo>
                <a:cubicBezTo>
                  <a:pt x="5897111" y="2224080"/>
                  <a:pt x="5899030" y="2227171"/>
                  <a:pt x="5898481" y="2231673"/>
                </a:cubicBezTo>
                <a:cubicBezTo>
                  <a:pt x="5892848" y="2240123"/>
                  <a:pt x="5883787" y="2239014"/>
                  <a:pt x="5869645" y="2241853"/>
                </a:cubicBezTo>
                <a:cubicBezTo>
                  <a:pt x="5864917" y="2224137"/>
                  <a:pt x="5884742" y="2217139"/>
                  <a:pt x="5894018" y="2222345"/>
                </a:cubicBezTo>
                <a:close/>
                <a:moveTo>
                  <a:pt x="783769" y="2217796"/>
                </a:moveTo>
                <a:cubicBezTo>
                  <a:pt x="806578" y="2237844"/>
                  <a:pt x="819712" y="2262220"/>
                  <a:pt x="823170" y="2290923"/>
                </a:cubicBezTo>
                <a:cubicBezTo>
                  <a:pt x="837577" y="2286807"/>
                  <a:pt x="874580" y="2307488"/>
                  <a:pt x="883830" y="2312657"/>
                </a:cubicBezTo>
                <a:cubicBezTo>
                  <a:pt x="869212" y="2321524"/>
                  <a:pt x="840823" y="2320259"/>
                  <a:pt x="827052" y="2310130"/>
                </a:cubicBezTo>
                <a:cubicBezTo>
                  <a:pt x="826628" y="2319627"/>
                  <a:pt x="826416" y="2324377"/>
                  <a:pt x="825991" y="2333874"/>
                </a:cubicBezTo>
                <a:cubicBezTo>
                  <a:pt x="802335" y="2332821"/>
                  <a:pt x="802972" y="2318574"/>
                  <a:pt x="793934" y="2308655"/>
                </a:cubicBezTo>
                <a:cubicBezTo>
                  <a:pt x="765756" y="2302641"/>
                  <a:pt x="736731" y="2315625"/>
                  <a:pt x="723598" y="2291249"/>
                </a:cubicBezTo>
                <a:cubicBezTo>
                  <a:pt x="729389" y="2267714"/>
                  <a:pt x="757354" y="2278476"/>
                  <a:pt x="785532" y="2284489"/>
                </a:cubicBezTo>
                <a:cubicBezTo>
                  <a:pt x="781861" y="2260534"/>
                  <a:pt x="763996" y="2235947"/>
                  <a:pt x="783769" y="2217796"/>
                </a:cubicBezTo>
                <a:close/>
                <a:moveTo>
                  <a:pt x="5623344" y="2208666"/>
                </a:moveTo>
                <a:cubicBezTo>
                  <a:pt x="5630423" y="2213774"/>
                  <a:pt x="5639140" y="2209158"/>
                  <a:pt x="5650712" y="2222961"/>
                </a:cubicBezTo>
                <a:cubicBezTo>
                  <a:pt x="5647918" y="2245486"/>
                  <a:pt x="5629772" y="2250115"/>
                  <a:pt x="5617975" y="2245012"/>
                </a:cubicBezTo>
                <a:lnTo>
                  <a:pt x="5617280" y="2244063"/>
                </a:lnTo>
                <a:lnTo>
                  <a:pt x="5605307" y="2267116"/>
                </a:lnTo>
                <a:cubicBezTo>
                  <a:pt x="5598089" y="2276679"/>
                  <a:pt x="5590396" y="2285633"/>
                  <a:pt x="5584471" y="2298101"/>
                </a:cubicBezTo>
                <a:cubicBezTo>
                  <a:pt x="5570212" y="2279864"/>
                  <a:pt x="5586990" y="2250580"/>
                  <a:pt x="5605412" y="2238198"/>
                </a:cubicBezTo>
                <a:lnTo>
                  <a:pt x="5611543" y="2236239"/>
                </a:lnTo>
                <a:lnTo>
                  <a:pt x="5607758" y="2231078"/>
                </a:lnTo>
                <a:cubicBezTo>
                  <a:pt x="5607750" y="2224681"/>
                  <a:pt x="5612039" y="2216869"/>
                  <a:pt x="5623344" y="2208666"/>
                </a:cubicBezTo>
                <a:close/>
                <a:moveTo>
                  <a:pt x="5861570" y="2170574"/>
                </a:moveTo>
                <a:cubicBezTo>
                  <a:pt x="5866155" y="2172088"/>
                  <a:pt x="5870157" y="2175033"/>
                  <a:pt x="5872854" y="2179725"/>
                </a:cubicBezTo>
                <a:cubicBezTo>
                  <a:pt x="5871276" y="2192617"/>
                  <a:pt x="5848236" y="2200429"/>
                  <a:pt x="5834078" y="2195832"/>
                </a:cubicBezTo>
                <a:cubicBezTo>
                  <a:pt x="5829358" y="2194301"/>
                  <a:pt x="5825625" y="2191390"/>
                  <a:pt x="5824004" y="2186830"/>
                </a:cubicBezTo>
                <a:cubicBezTo>
                  <a:pt x="5828804" y="2174332"/>
                  <a:pt x="5847814" y="2166028"/>
                  <a:pt x="5861570" y="2170574"/>
                </a:cubicBezTo>
                <a:close/>
                <a:moveTo>
                  <a:pt x="6299309" y="2166303"/>
                </a:moveTo>
                <a:cubicBezTo>
                  <a:pt x="6302476" y="2164904"/>
                  <a:pt x="6306714" y="2164973"/>
                  <a:pt x="6312258" y="2167407"/>
                </a:cubicBezTo>
                <a:cubicBezTo>
                  <a:pt x="6315737" y="2173717"/>
                  <a:pt x="6314339" y="2181337"/>
                  <a:pt x="6310417" y="2186917"/>
                </a:cubicBezTo>
                <a:cubicBezTo>
                  <a:pt x="6306494" y="2192500"/>
                  <a:pt x="6300047" y="2196043"/>
                  <a:pt x="6293431" y="2194199"/>
                </a:cubicBezTo>
                <a:cubicBezTo>
                  <a:pt x="6289950" y="2187888"/>
                  <a:pt x="6289810" y="2170496"/>
                  <a:pt x="6299309" y="2166303"/>
                </a:cubicBezTo>
                <a:close/>
                <a:moveTo>
                  <a:pt x="1138404" y="2119049"/>
                </a:moveTo>
                <a:lnTo>
                  <a:pt x="1131547" y="2133994"/>
                </a:lnTo>
                <a:cubicBezTo>
                  <a:pt x="1126227" y="2147775"/>
                  <a:pt x="1120020" y="2165002"/>
                  <a:pt x="1113813" y="2181798"/>
                </a:cubicBezTo>
                <a:lnTo>
                  <a:pt x="1106505" y="2200431"/>
                </a:lnTo>
                <a:lnTo>
                  <a:pt x="1112694" y="2205248"/>
                </a:lnTo>
                <a:cubicBezTo>
                  <a:pt x="1119308" y="2213315"/>
                  <a:pt x="1121713" y="2223687"/>
                  <a:pt x="1114498" y="2230601"/>
                </a:cubicBezTo>
                <a:lnTo>
                  <a:pt x="1098271" y="2221429"/>
                </a:lnTo>
                <a:lnTo>
                  <a:pt x="1096078" y="2227019"/>
                </a:lnTo>
                <a:cubicBezTo>
                  <a:pt x="1092531" y="2237354"/>
                  <a:pt x="1078343" y="2261472"/>
                  <a:pt x="1071250" y="2285590"/>
                </a:cubicBezTo>
                <a:cubicBezTo>
                  <a:pt x="1070363" y="2289897"/>
                  <a:pt x="1069920" y="2292696"/>
                  <a:pt x="1069698" y="2294742"/>
                </a:cubicBezTo>
                <a:lnTo>
                  <a:pt x="1069588" y="2297027"/>
                </a:lnTo>
                <a:lnTo>
                  <a:pt x="1087212" y="2302403"/>
                </a:lnTo>
                <a:cubicBezTo>
                  <a:pt x="1093560" y="2303843"/>
                  <a:pt x="1099867" y="2304570"/>
                  <a:pt x="1106069" y="2303953"/>
                </a:cubicBezTo>
                <a:cubicBezTo>
                  <a:pt x="1099673" y="2328650"/>
                  <a:pt x="1089461" y="2335109"/>
                  <a:pt x="1077236" y="2332948"/>
                </a:cubicBezTo>
                <a:lnTo>
                  <a:pt x="1064634" y="2328352"/>
                </a:lnTo>
                <a:lnTo>
                  <a:pt x="1063269" y="2335117"/>
                </a:lnTo>
                <a:lnTo>
                  <a:pt x="1063202" y="2335320"/>
                </a:lnTo>
                <a:lnTo>
                  <a:pt x="1063907" y="2335990"/>
                </a:lnTo>
                <a:cubicBezTo>
                  <a:pt x="1069637" y="2343512"/>
                  <a:pt x="1074102" y="2352189"/>
                  <a:pt x="1081260" y="2354930"/>
                </a:cubicBezTo>
                <a:cubicBezTo>
                  <a:pt x="1077465" y="2358395"/>
                  <a:pt x="1072568" y="2359388"/>
                  <a:pt x="1067445" y="2358630"/>
                </a:cubicBezTo>
                <a:lnTo>
                  <a:pt x="1057078" y="2353977"/>
                </a:lnTo>
                <a:lnTo>
                  <a:pt x="1053515" y="2364833"/>
                </a:lnTo>
                <a:cubicBezTo>
                  <a:pt x="1046421" y="2388951"/>
                  <a:pt x="1039327" y="2413068"/>
                  <a:pt x="1039327" y="2430295"/>
                </a:cubicBezTo>
                <a:cubicBezTo>
                  <a:pt x="1035780" y="2444076"/>
                  <a:pt x="1025139" y="2475084"/>
                  <a:pt x="1021592" y="2499202"/>
                </a:cubicBezTo>
                <a:cubicBezTo>
                  <a:pt x="1014498" y="2523320"/>
                  <a:pt x="1014498" y="2543992"/>
                  <a:pt x="1021592" y="2537101"/>
                </a:cubicBezTo>
                <a:cubicBezTo>
                  <a:pt x="1018046" y="2557774"/>
                  <a:pt x="1014498" y="2571555"/>
                  <a:pt x="1007405" y="2609454"/>
                </a:cubicBezTo>
                <a:cubicBezTo>
                  <a:pt x="1003857" y="2592227"/>
                  <a:pt x="996764" y="2633572"/>
                  <a:pt x="993216" y="2640462"/>
                </a:cubicBezTo>
                <a:cubicBezTo>
                  <a:pt x="994990" y="2650798"/>
                  <a:pt x="994990" y="2661996"/>
                  <a:pt x="994103" y="2674055"/>
                </a:cubicBezTo>
                <a:lnTo>
                  <a:pt x="991351" y="2698117"/>
                </a:lnTo>
                <a:lnTo>
                  <a:pt x="994290" y="2694987"/>
                </a:lnTo>
                <a:cubicBezTo>
                  <a:pt x="1008644" y="2706815"/>
                  <a:pt x="1021801" y="2709181"/>
                  <a:pt x="1033763" y="2707407"/>
                </a:cubicBezTo>
                <a:lnTo>
                  <a:pt x="1045258" y="2702986"/>
                </a:lnTo>
                <a:lnTo>
                  <a:pt x="1039327" y="2664580"/>
                </a:lnTo>
                <a:lnTo>
                  <a:pt x="1041038" y="2650043"/>
                </a:lnTo>
                <a:lnTo>
                  <a:pt x="1038667" y="2648737"/>
                </a:lnTo>
                <a:lnTo>
                  <a:pt x="1041742" y="2644056"/>
                </a:lnTo>
                <a:lnTo>
                  <a:pt x="1042874" y="2634433"/>
                </a:lnTo>
                <a:cubicBezTo>
                  <a:pt x="1042874" y="2629696"/>
                  <a:pt x="1042874" y="2624743"/>
                  <a:pt x="1043318" y="2619037"/>
                </a:cubicBezTo>
                <a:lnTo>
                  <a:pt x="1043793" y="2615989"/>
                </a:lnTo>
                <a:lnTo>
                  <a:pt x="1038745" y="2616466"/>
                </a:lnTo>
                <a:cubicBezTo>
                  <a:pt x="1038745" y="2612020"/>
                  <a:pt x="1034270" y="2603130"/>
                  <a:pt x="1029796" y="2598686"/>
                </a:cubicBezTo>
                <a:cubicBezTo>
                  <a:pt x="1036507" y="2592018"/>
                  <a:pt x="1042100" y="2586460"/>
                  <a:pt x="1047693" y="2583684"/>
                </a:cubicBezTo>
                <a:cubicBezTo>
                  <a:pt x="1053284" y="2580905"/>
                  <a:pt x="1058876" y="2580905"/>
                  <a:pt x="1065586" y="2585351"/>
                </a:cubicBezTo>
                <a:cubicBezTo>
                  <a:pt x="1072298" y="2592019"/>
                  <a:pt x="1068942" y="2600909"/>
                  <a:pt x="1062232" y="2607576"/>
                </a:cubicBezTo>
                <a:lnTo>
                  <a:pt x="1057896" y="2610448"/>
                </a:lnTo>
                <a:lnTo>
                  <a:pt x="1058392" y="2625389"/>
                </a:lnTo>
                <a:lnTo>
                  <a:pt x="1060158" y="2630899"/>
                </a:lnTo>
                <a:lnTo>
                  <a:pt x="1069999" y="2629389"/>
                </a:lnTo>
                <a:cubicBezTo>
                  <a:pt x="1074692" y="2630415"/>
                  <a:pt x="1079104" y="2632694"/>
                  <a:pt x="1082550" y="2636416"/>
                </a:cubicBezTo>
                <a:cubicBezTo>
                  <a:pt x="1082125" y="2645914"/>
                  <a:pt x="1077107" y="2650448"/>
                  <a:pt x="1071569" y="2653175"/>
                </a:cubicBezTo>
                <a:lnTo>
                  <a:pt x="1065566" y="2655692"/>
                </a:lnTo>
                <a:lnTo>
                  <a:pt x="1064156" y="2668025"/>
                </a:lnTo>
                <a:cubicBezTo>
                  <a:pt x="1067702" y="2671471"/>
                  <a:pt x="1067702" y="2671471"/>
                  <a:pt x="1067702" y="2674916"/>
                </a:cubicBezTo>
                <a:cubicBezTo>
                  <a:pt x="1081891" y="2661134"/>
                  <a:pt x="1092531" y="2626681"/>
                  <a:pt x="1103171" y="2595673"/>
                </a:cubicBezTo>
                <a:cubicBezTo>
                  <a:pt x="1104945" y="2581891"/>
                  <a:pt x="1106719" y="2568110"/>
                  <a:pt x="1108049" y="2555189"/>
                </a:cubicBezTo>
                <a:lnTo>
                  <a:pt x="1108680" y="2545131"/>
                </a:lnTo>
                <a:lnTo>
                  <a:pt x="1097977" y="2563832"/>
                </a:lnTo>
                <a:cubicBezTo>
                  <a:pt x="1092025" y="2569180"/>
                  <a:pt x="1083692" y="2571557"/>
                  <a:pt x="1071789" y="2566804"/>
                </a:cubicBezTo>
                <a:cubicBezTo>
                  <a:pt x="1071789" y="2560862"/>
                  <a:pt x="1073574" y="2556108"/>
                  <a:pt x="1076401" y="2552394"/>
                </a:cubicBezTo>
                <a:lnTo>
                  <a:pt x="1085565" y="2545502"/>
                </a:lnTo>
                <a:lnTo>
                  <a:pt x="1082334" y="2541408"/>
                </a:lnTo>
                <a:cubicBezTo>
                  <a:pt x="1080117" y="2536240"/>
                  <a:pt x="1078344" y="2531933"/>
                  <a:pt x="1074796" y="2533656"/>
                </a:cubicBezTo>
                <a:cubicBezTo>
                  <a:pt x="1074796" y="2533656"/>
                  <a:pt x="1074796" y="2533656"/>
                  <a:pt x="1078343" y="2530210"/>
                </a:cubicBezTo>
                <a:lnTo>
                  <a:pt x="1074990" y="2526953"/>
                </a:lnTo>
                <a:lnTo>
                  <a:pt x="1074097" y="2528092"/>
                </a:lnTo>
                <a:cubicBezTo>
                  <a:pt x="1069479" y="2529929"/>
                  <a:pt x="1062553" y="2527480"/>
                  <a:pt x="1057936" y="2520133"/>
                </a:cubicBezTo>
                <a:cubicBezTo>
                  <a:pt x="1057937" y="2515236"/>
                  <a:pt x="1060245" y="2511562"/>
                  <a:pt x="1063708" y="2509725"/>
                </a:cubicBezTo>
                <a:cubicBezTo>
                  <a:pt x="1067172" y="2507889"/>
                  <a:pt x="1071788" y="2507888"/>
                  <a:pt x="1076406" y="2510338"/>
                </a:cubicBezTo>
                <a:lnTo>
                  <a:pt x="1078242" y="2519776"/>
                </a:lnTo>
                <a:lnTo>
                  <a:pt x="1078343" y="2519874"/>
                </a:lnTo>
                <a:cubicBezTo>
                  <a:pt x="1088984" y="2502648"/>
                  <a:pt x="1099625" y="2471640"/>
                  <a:pt x="1110266" y="2447522"/>
                </a:cubicBezTo>
                <a:cubicBezTo>
                  <a:pt x="1110266" y="2447522"/>
                  <a:pt x="1110266" y="2447522"/>
                  <a:pt x="1113812" y="2447522"/>
                </a:cubicBezTo>
                <a:cubicBezTo>
                  <a:pt x="1113812" y="2447522"/>
                  <a:pt x="1117360" y="2447522"/>
                  <a:pt x="1117360" y="2447522"/>
                </a:cubicBezTo>
                <a:cubicBezTo>
                  <a:pt x="1120907" y="2447522"/>
                  <a:pt x="1120907" y="2447522"/>
                  <a:pt x="1120907" y="2447522"/>
                </a:cubicBezTo>
                <a:cubicBezTo>
                  <a:pt x="1128001" y="2437185"/>
                  <a:pt x="1138641" y="2406177"/>
                  <a:pt x="1135094" y="2388951"/>
                </a:cubicBezTo>
                <a:cubicBezTo>
                  <a:pt x="1135094" y="2392396"/>
                  <a:pt x="1131547" y="2388951"/>
                  <a:pt x="1131547" y="2385505"/>
                </a:cubicBezTo>
                <a:cubicBezTo>
                  <a:pt x="1128001" y="2385505"/>
                  <a:pt x="1128001" y="2385505"/>
                  <a:pt x="1128001" y="2385505"/>
                </a:cubicBezTo>
                <a:cubicBezTo>
                  <a:pt x="1128001" y="2385505"/>
                  <a:pt x="1128001" y="2385505"/>
                  <a:pt x="1128001" y="2388951"/>
                </a:cubicBezTo>
                <a:cubicBezTo>
                  <a:pt x="1128001" y="2371724"/>
                  <a:pt x="1110266" y="2395842"/>
                  <a:pt x="1120907" y="2371724"/>
                </a:cubicBezTo>
                <a:cubicBezTo>
                  <a:pt x="1120907" y="2371724"/>
                  <a:pt x="1120907" y="2375169"/>
                  <a:pt x="1117360" y="2375169"/>
                </a:cubicBezTo>
                <a:cubicBezTo>
                  <a:pt x="1117360" y="2371724"/>
                  <a:pt x="1117360" y="2368278"/>
                  <a:pt x="1117360" y="2368278"/>
                </a:cubicBezTo>
                <a:cubicBezTo>
                  <a:pt x="1120907" y="2364833"/>
                  <a:pt x="1120907" y="2361387"/>
                  <a:pt x="1124453" y="2361387"/>
                </a:cubicBezTo>
                <a:cubicBezTo>
                  <a:pt x="1131547" y="2347606"/>
                  <a:pt x="1138641" y="2333825"/>
                  <a:pt x="1142188" y="2333825"/>
                </a:cubicBezTo>
                <a:cubicBezTo>
                  <a:pt x="1135094" y="2351052"/>
                  <a:pt x="1138641" y="2354497"/>
                  <a:pt x="1135094" y="2371724"/>
                </a:cubicBezTo>
                <a:cubicBezTo>
                  <a:pt x="1135094" y="2375169"/>
                  <a:pt x="1138641" y="2375169"/>
                  <a:pt x="1142188" y="2375169"/>
                </a:cubicBezTo>
                <a:cubicBezTo>
                  <a:pt x="1149282" y="2364833"/>
                  <a:pt x="1156376" y="2351052"/>
                  <a:pt x="1163470" y="2333825"/>
                </a:cubicBezTo>
                <a:cubicBezTo>
                  <a:pt x="1170564" y="2313153"/>
                  <a:pt x="1177658" y="2289035"/>
                  <a:pt x="1177658" y="2275254"/>
                </a:cubicBezTo>
                <a:cubicBezTo>
                  <a:pt x="1163470" y="2282145"/>
                  <a:pt x="1167017" y="2258027"/>
                  <a:pt x="1174111" y="2230463"/>
                </a:cubicBezTo>
                <a:cubicBezTo>
                  <a:pt x="1174111" y="2230463"/>
                  <a:pt x="1173224" y="2229602"/>
                  <a:pt x="1172781" y="2227449"/>
                </a:cubicBezTo>
                <a:lnTo>
                  <a:pt x="1173137" y="2224568"/>
                </a:lnTo>
                <a:lnTo>
                  <a:pt x="1170628" y="2222212"/>
                </a:lnTo>
                <a:lnTo>
                  <a:pt x="1168361" y="2226504"/>
                </a:lnTo>
                <a:cubicBezTo>
                  <a:pt x="1164356" y="2230421"/>
                  <a:pt x="1159148" y="2234346"/>
                  <a:pt x="1154442" y="2239240"/>
                </a:cubicBezTo>
                <a:cubicBezTo>
                  <a:pt x="1146621" y="2233458"/>
                  <a:pt x="1132987" y="2225770"/>
                  <a:pt x="1130771" y="2212169"/>
                </a:cubicBezTo>
                <a:lnTo>
                  <a:pt x="1152739" y="2205406"/>
                </a:lnTo>
                <a:lnTo>
                  <a:pt x="1147109" y="2200117"/>
                </a:lnTo>
                <a:cubicBezTo>
                  <a:pt x="1130236" y="2179644"/>
                  <a:pt x="1122963" y="2156609"/>
                  <a:pt x="1142967" y="2133594"/>
                </a:cubicBezTo>
                <a:cubicBezTo>
                  <a:pt x="1143180" y="2128823"/>
                  <a:pt x="1138659" y="2123841"/>
                  <a:pt x="1138871" y="2119069"/>
                </a:cubicBezTo>
                <a:close/>
                <a:moveTo>
                  <a:pt x="982702" y="2112831"/>
                </a:moveTo>
                <a:cubicBezTo>
                  <a:pt x="1005125" y="2108663"/>
                  <a:pt x="1042652" y="2124709"/>
                  <a:pt x="1056694" y="2128927"/>
                </a:cubicBezTo>
                <a:cubicBezTo>
                  <a:pt x="1045730" y="2161979"/>
                  <a:pt x="994937" y="2130969"/>
                  <a:pt x="966746" y="2124923"/>
                </a:cubicBezTo>
                <a:cubicBezTo>
                  <a:pt x="969433" y="2117855"/>
                  <a:pt x="975229" y="2114220"/>
                  <a:pt x="982702" y="2112831"/>
                </a:cubicBezTo>
                <a:close/>
                <a:moveTo>
                  <a:pt x="712239" y="2075439"/>
                </a:moveTo>
                <a:cubicBezTo>
                  <a:pt x="723439" y="2078656"/>
                  <a:pt x="736955" y="2101702"/>
                  <a:pt x="703615" y="2093972"/>
                </a:cubicBezTo>
                <a:cubicBezTo>
                  <a:pt x="702718" y="2087984"/>
                  <a:pt x="702835" y="2083679"/>
                  <a:pt x="703635" y="2080702"/>
                </a:cubicBezTo>
                <a:cubicBezTo>
                  <a:pt x="705031" y="2075495"/>
                  <a:pt x="708507" y="2074365"/>
                  <a:pt x="712239" y="2075439"/>
                </a:cubicBezTo>
                <a:close/>
                <a:moveTo>
                  <a:pt x="1052006" y="2047630"/>
                </a:moveTo>
                <a:cubicBezTo>
                  <a:pt x="1056425" y="2057343"/>
                  <a:pt x="1055365" y="2081087"/>
                  <a:pt x="1036204" y="2075475"/>
                </a:cubicBezTo>
                <a:cubicBezTo>
                  <a:pt x="1033993" y="2070618"/>
                  <a:pt x="1033154" y="2062255"/>
                  <a:pt x="1035262" y="2055806"/>
                </a:cubicBezTo>
                <a:cubicBezTo>
                  <a:pt x="1037370" y="2049356"/>
                  <a:pt x="1042427" y="2044825"/>
                  <a:pt x="1052006" y="2047630"/>
                </a:cubicBezTo>
                <a:close/>
                <a:moveTo>
                  <a:pt x="545598" y="2015130"/>
                </a:moveTo>
                <a:cubicBezTo>
                  <a:pt x="573905" y="2016390"/>
                  <a:pt x="580948" y="2070342"/>
                  <a:pt x="539141" y="2053852"/>
                </a:cubicBezTo>
                <a:cubicBezTo>
                  <a:pt x="534532" y="2051209"/>
                  <a:pt x="533680" y="2043856"/>
                  <a:pt x="535213" y="2036001"/>
                </a:cubicBezTo>
                <a:cubicBezTo>
                  <a:pt x="536745" y="2028146"/>
                  <a:pt x="540663" y="2019787"/>
                  <a:pt x="545598" y="2015130"/>
                </a:cubicBezTo>
                <a:close/>
                <a:moveTo>
                  <a:pt x="851120" y="2012170"/>
                </a:moveTo>
                <a:cubicBezTo>
                  <a:pt x="877998" y="2007268"/>
                  <a:pt x="908208" y="2033114"/>
                  <a:pt x="879776" y="2061635"/>
                </a:cubicBezTo>
                <a:cubicBezTo>
                  <a:pt x="860820" y="2066389"/>
                  <a:pt x="832387" y="2047374"/>
                  <a:pt x="827648" y="2028360"/>
                </a:cubicBezTo>
                <a:cubicBezTo>
                  <a:pt x="833572" y="2018855"/>
                  <a:pt x="842161" y="2013803"/>
                  <a:pt x="851120" y="2012170"/>
                </a:cubicBezTo>
                <a:close/>
                <a:moveTo>
                  <a:pt x="702981" y="2000126"/>
                </a:moveTo>
                <a:cubicBezTo>
                  <a:pt x="722028" y="1995517"/>
                  <a:pt x="760121" y="2000126"/>
                  <a:pt x="779168" y="2027784"/>
                </a:cubicBezTo>
                <a:cubicBezTo>
                  <a:pt x="755359" y="2037002"/>
                  <a:pt x="717267" y="2027783"/>
                  <a:pt x="702981" y="2000126"/>
                </a:cubicBezTo>
                <a:close/>
                <a:moveTo>
                  <a:pt x="508368" y="1985788"/>
                </a:moveTo>
                <a:cubicBezTo>
                  <a:pt x="540498" y="2005853"/>
                  <a:pt x="482123" y="2045179"/>
                  <a:pt x="454910" y="2020674"/>
                </a:cubicBezTo>
                <a:cubicBezTo>
                  <a:pt x="459825" y="2016235"/>
                  <a:pt x="455116" y="2016025"/>
                  <a:pt x="455324" y="2011375"/>
                </a:cubicBezTo>
                <a:cubicBezTo>
                  <a:pt x="461071" y="1988340"/>
                  <a:pt x="480116" y="1984530"/>
                  <a:pt x="508368" y="1985788"/>
                </a:cubicBezTo>
                <a:close/>
                <a:moveTo>
                  <a:pt x="5665196" y="1955127"/>
                </a:moveTo>
                <a:cubicBezTo>
                  <a:pt x="5671416" y="1953730"/>
                  <a:pt x="5678045" y="1953461"/>
                  <a:pt x="5684284" y="1956385"/>
                </a:cubicBezTo>
                <a:cubicBezTo>
                  <a:pt x="5681681" y="1977658"/>
                  <a:pt x="5676305" y="1985635"/>
                  <a:pt x="5657931" y="1992023"/>
                </a:cubicBezTo>
                <a:cubicBezTo>
                  <a:pt x="5649784" y="1986707"/>
                  <a:pt x="5651346" y="1973944"/>
                  <a:pt x="5648576" y="1960649"/>
                </a:cubicBezTo>
                <a:cubicBezTo>
                  <a:pt x="5653170" y="1959052"/>
                  <a:pt x="5658977" y="1956525"/>
                  <a:pt x="5665196" y="1955127"/>
                </a:cubicBezTo>
                <a:close/>
                <a:moveTo>
                  <a:pt x="1335791" y="1922487"/>
                </a:moveTo>
                <a:lnTo>
                  <a:pt x="1333722" y="1923827"/>
                </a:lnTo>
                <a:lnTo>
                  <a:pt x="1321871" y="1935698"/>
                </a:lnTo>
                <a:lnTo>
                  <a:pt x="1328556" y="1953170"/>
                </a:lnTo>
                <a:lnTo>
                  <a:pt x="1337713" y="1941915"/>
                </a:lnTo>
                <a:lnTo>
                  <a:pt x="1351160" y="1924340"/>
                </a:lnTo>
                <a:close/>
                <a:moveTo>
                  <a:pt x="5363342" y="1907657"/>
                </a:moveTo>
                <a:cubicBezTo>
                  <a:pt x="5369757" y="1906203"/>
                  <a:pt x="5373719" y="1907808"/>
                  <a:pt x="5375942" y="1910879"/>
                </a:cubicBezTo>
                <a:cubicBezTo>
                  <a:pt x="5378165" y="1913951"/>
                  <a:pt x="5378648" y="1918488"/>
                  <a:pt x="5378110" y="1922900"/>
                </a:cubicBezTo>
                <a:cubicBezTo>
                  <a:pt x="5373471" y="1926810"/>
                  <a:pt x="5365278" y="1925807"/>
                  <a:pt x="5361181" y="1925306"/>
                </a:cubicBezTo>
                <a:cubicBezTo>
                  <a:pt x="5358164" y="1915981"/>
                  <a:pt x="5362261" y="1916481"/>
                  <a:pt x="5363342" y="1907657"/>
                </a:cubicBezTo>
                <a:close/>
                <a:moveTo>
                  <a:pt x="5721864" y="1881685"/>
                </a:moveTo>
                <a:cubicBezTo>
                  <a:pt x="5742069" y="1900463"/>
                  <a:pt x="5723565" y="1920616"/>
                  <a:pt x="5712633" y="1936603"/>
                </a:cubicBezTo>
                <a:cubicBezTo>
                  <a:pt x="5673926" y="1937978"/>
                  <a:pt x="5694938" y="1886542"/>
                  <a:pt x="5721864" y="1881685"/>
                </a:cubicBezTo>
                <a:close/>
                <a:moveTo>
                  <a:pt x="1333656" y="1860582"/>
                </a:moveTo>
                <a:lnTo>
                  <a:pt x="1327171" y="1866468"/>
                </a:lnTo>
                <a:lnTo>
                  <a:pt x="1329752" y="1866406"/>
                </a:lnTo>
                <a:lnTo>
                  <a:pt x="1330619" y="1865255"/>
                </a:lnTo>
                <a:close/>
                <a:moveTo>
                  <a:pt x="1279561" y="1848925"/>
                </a:moveTo>
                <a:lnTo>
                  <a:pt x="1262784" y="1875591"/>
                </a:lnTo>
                <a:lnTo>
                  <a:pt x="1254583" y="1890527"/>
                </a:lnTo>
                <a:lnTo>
                  <a:pt x="1261841" y="1898049"/>
                </a:lnTo>
                <a:lnTo>
                  <a:pt x="1261723" y="1898106"/>
                </a:lnTo>
                <a:lnTo>
                  <a:pt x="1276747" y="1913047"/>
                </a:lnTo>
                <a:cubicBezTo>
                  <a:pt x="1286514" y="1920056"/>
                  <a:pt x="1299320" y="1925407"/>
                  <a:pt x="1318257" y="1926251"/>
                </a:cubicBezTo>
                <a:lnTo>
                  <a:pt x="1318740" y="1927513"/>
                </a:lnTo>
                <a:lnTo>
                  <a:pt x="1324855" y="1921242"/>
                </a:lnTo>
                <a:cubicBezTo>
                  <a:pt x="1330176" y="1916936"/>
                  <a:pt x="1335496" y="1913490"/>
                  <a:pt x="1340816" y="1910045"/>
                </a:cubicBezTo>
                <a:cubicBezTo>
                  <a:pt x="1340816" y="1910045"/>
                  <a:pt x="1340816" y="1910045"/>
                  <a:pt x="1344363" y="1903154"/>
                </a:cubicBezTo>
                <a:cubicBezTo>
                  <a:pt x="1347911" y="1896263"/>
                  <a:pt x="1351457" y="1889373"/>
                  <a:pt x="1355004" y="1882482"/>
                </a:cubicBezTo>
                <a:cubicBezTo>
                  <a:pt x="1355004" y="1882482"/>
                  <a:pt x="1355004" y="1882482"/>
                  <a:pt x="1355004" y="1879036"/>
                </a:cubicBezTo>
                <a:cubicBezTo>
                  <a:pt x="1356778" y="1873869"/>
                  <a:pt x="1360325" y="1866978"/>
                  <a:pt x="1363428" y="1860518"/>
                </a:cubicBezTo>
                <a:lnTo>
                  <a:pt x="1366160" y="1852967"/>
                </a:lnTo>
                <a:lnTo>
                  <a:pt x="1364325" y="1854641"/>
                </a:lnTo>
                <a:cubicBezTo>
                  <a:pt x="1361618" y="1856665"/>
                  <a:pt x="1359645" y="1857687"/>
                  <a:pt x="1357671" y="1858709"/>
                </a:cubicBezTo>
                <a:lnTo>
                  <a:pt x="1354849" y="1852147"/>
                </a:lnTo>
                <a:lnTo>
                  <a:pt x="1353675" y="1852766"/>
                </a:lnTo>
                <a:lnTo>
                  <a:pt x="1342925" y="1866088"/>
                </a:lnTo>
                <a:lnTo>
                  <a:pt x="1359706" y="1865683"/>
                </a:lnTo>
                <a:cubicBezTo>
                  <a:pt x="1352550" y="1898205"/>
                  <a:pt x="1283071" y="1896519"/>
                  <a:pt x="1272856" y="1872997"/>
                </a:cubicBezTo>
                <a:cubicBezTo>
                  <a:pt x="1290737" y="1867058"/>
                  <a:pt x="1304786" y="1866429"/>
                  <a:pt x="1318196" y="1866685"/>
                </a:cubicBezTo>
                <a:lnTo>
                  <a:pt x="1320085" y="1866639"/>
                </a:lnTo>
                <a:lnTo>
                  <a:pt x="1295449" y="1859381"/>
                </a:lnTo>
                <a:close/>
                <a:moveTo>
                  <a:pt x="1382405" y="1847178"/>
                </a:moveTo>
                <a:lnTo>
                  <a:pt x="1378503" y="1855350"/>
                </a:lnTo>
                <a:cubicBezTo>
                  <a:pt x="1373626" y="1864394"/>
                  <a:pt x="1367419" y="1873869"/>
                  <a:pt x="1362098" y="1879036"/>
                </a:cubicBezTo>
                <a:cubicBezTo>
                  <a:pt x="1358551" y="1885927"/>
                  <a:pt x="1355004" y="1896263"/>
                  <a:pt x="1355004" y="1899709"/>
                </a:cubicBezTo>
                <a:cubicBezTo>
                  <a:pt x="1355004" y="1899709"/>
                  <a:pt x="1355004" y="1899709"/>
                  <a:pt x="1351457" y="1903154"/>
                </a:cubicBezTo>
                <a:lnTo>
                  <a:pt x="1351163" y="1903583"/>
                </a:lnTo>
                <a:lnTo>
                  <a:pt x="1367656" y="1895580"/>
                </a:lnTo>
                <a:lnTo>
                  <a:pt x="1371092" y="1893087"/>
                </a:lnTo>
                <a:lnTo>
                  <a:pt x="1377173" y="1881621"/>
                </a:lnTo>
                <a:lnTo>
                  <a:pt x="1392071" y="1857081"/>
                </a:lnTo>
                <a:lnTo>
                  <a:pt x="1389472" y="1852117"/>
                </a:lnTo>
                <a:lnTo>
                  <a:pt x="1386926" y="1854919"/>
                </a:lnTo>
                <a:lnTo>
                  <a:pt x="1389076" y="1851362"/>
                </a:lnTo>
                <a:lnTo>
                  <a:pt x="1388302" y="1849884"/>
                </a:lnTo>
                <a:close/>
                <a:moveTo>
                  <a:pt x="5854966" y="1822449"/>
                </a:moveTo>
                <a:cubicBezTo>
                  <a:pt x="5850390" y="1859852"/>
                  <a:pt x="5833181" y="1874311"/>
                  <a:pt x="5824393" y="1904067"/>
                </a:cubicBezTo>
                <a:cubicBezTo>
                  <a:pt x="5798066" y="1883676"/>
                  <a:pt x="5829335" y="1821609"/>
                  <a:pt x="5854966" y="1822449"/>
                </a:cubicBezTo>
                <a:close/>
                <a:moveTo>
                  <a:pt x="5791979" y="1820004"/>
                </a:moveTo>
                <a:cubicBezTo>
                  <a:pt x="5798379" y="1825182"/>
                  <a:pt x="5801719" y="1831036"/>
                  <a:pt x="5803008" y="1837115"/>
                </a:cubicBezTo>
                <a:cubicBezTo>
                  <a:pt x="5806877" y="1855355"/>
                  <a:pt x="5792288" y="1875645"/>
                  <a:pt x="5786465" y="1885939"/>
                </a:cubicBezTo>
                <a:cubicBezTo>
                  <a:pt x="5735544" y="1892896"/>
                  <a:pt x="5758728" y="1832370"/>
                  <a:pt x="5791979" y="1820004"/>
                </a:cubicBezTo>
                <a:close/>
                <a:moveTo>
                  <a:pt x="1133913" y="1803687"/>
                </a:moveTo>
                <a:cubicBezTo>
                  <a:pt x="1138665" y="1803469"/>
                  <a:pt x="1143230" y="1805256"/>
                  <a:pt x="1145890" y="1809450"/>
                </a:cubicBezTo>
                <a:cubicBezTo>
                  <a:pt x="1147005" y="1821470"/>
                  <a:pt x="1130187" y="1835995"/>
                  <a:pt x="1116561" y="1819639"/>
                </a:cubicBezTo>
                <a:cubicBezTo>
                  <a:pt x="1116960" y="1815778"/>
                  <a:pt x="1118548" y="1812512"/>
                  <a:pt x="1120819" y="1809959"/>
                </a:cubicBezTo>
                <a:cubicBezTo>
                  <a:pt x="1124224" y="1806129"/>
                  <a:pt x="1129162" y="1803905"/>
                  <a:pt x="1133913" y="1803687"/>
                </a:cubicBezTo>
                <a:close/>
                <a:moveTo>
                  <a:pt x="1356719" y="1791025"/>
                </a:moveTo>
                <a:lnTo>
                  <a:pt x="1347424" y="1800892"/>
                </a:lnTo>
                <a:lnTo>
                  <a:pt x="1352003" y="1800637"/>
                </a:lnTo>
                <a:lnTo>
                  <a:pt x="1357911" y="1802625"/>
                </a:lnTo>
                <a:close/>
                <a:moveTo>
                  <a:pt x="5502564" y="1745463"/>
                </a:moveTo>
                <a:cubicBezTo>
                  <a:pt x="5510453" y="1745721"/>
                  <a:pt x="5518235" y="1747992"/>
                  <a:pt x="5525315" y="1753102"/>
                </a:cubicBezTo>
                <a:cubicBezTo>
                  <a:pt x="5497924" y="1776142"/>
                  <a:pt x="5472604" y="1773926"/>
                  <a:pt x="5444746" y="1775226"/>
                </a:cubicBezTo>
                <a:cubicBezTo>
                  <a:pt x="5454268" y="1762031"/>
                  <a:pt x="5478897" y="1744688"/>
                  <a:pt x="5502564" y="1745463"/>
                </a:cubicBezTo>
                <a:close/>
                <a:moveTo>
                  <a:pt x="1362098" y="1744667"/>
                </a:moveTo>
                <a:cubicBezTo>
                  <a:pt x="1347911" y="1755004"/>
                  <a:pt x="1340816" y="1761894"/>
                  <a:pt x="1333722" y="1768785"/>
                </a:cubicBezTo>
                <a:cubicBezTo>
                  <a:pt x="1323081" y="1779121"/>
                  <a:pt x="1315988" y="1789457"/>
                  <a:pt x="1301801" y="1813575"/>
                </a:cubicBezTo>
                <a:lnTo>
                  <a:pt x="1293179" y="1827279"/>
                </a:lnTo>
                <a:lnTo>
                  <a:pt x="1298052" y="1830270"/>
                </a:lnTo>
                <a:cubicBezTo>
                  <a:pt x="1310795" y="1837599"/>
                  <a:pt x="1324616" y="1843314"/>
                  <a:pt x="1340829" y="1840488"/>
                </a:cubicBezTo>
                <a:lnTo>
                  <a:pt x="1340937" y="1840973"/>
                </a:lnTo>
                <a:lnTo>
                  <a:pt x="1346674" y="1833136"/>
                </a:lnTo>
                <a:lnTo>
                  <a:pt x="1345410" y="1830197"/>
                </a:lnTo>
                <a:lnTo>
                  <a:pt x="1337620" y="1812079"/>
                </a:lnTo>
                <a:lnTo>
                  <a:pt x="1332337" y="1818259"/>
                </a:lnTo>
                <a:cubicBezTo>
                  <a:pt x="1328181" y="1823696"/>
                  <a:pt x="1323969" y="1829940"/>
                  <a:pt x="1319535" y="1837692"/>
                </a:cubicBezTo>
                <a:cubicBezTo>
                  <a:pt x="1317762" y="1829079"/>
                  <a:pt x="1320422" y="1822188"/>
                  <a:pt x="1325742" y="1813575"/>
                </a:cubicBezTo>
                <a:lnTo>
                  <a:pt x="1333351" y="1802152"/>
                </a:lnTo>
                <a:lnTo>
                  <a:pt x="1333150" y="1801684"/>
                </a:lnTo>
                <a:lnTo>
                  <a:pt x="1333683" y="1801655"/>
                </a:lnTo>
                <a:lnTo>
                  <a:pt x="1335497" y="1798932"/>
                </a:lnTo>
                <a:cubicBezTo>
                  <a:pt x="1339265" y="1793333"/>
                  <a:pt x="1343477" y="1786873"/>
                  <a:pt x="1347911" y="1779121"/>
                </a:cubicBezTo>
                <a:cubicBezTo>
                  <a:pt x="1362098" y="1755004"/>
                  <a:pt x="1337270" y="1775676"/>
                  <a:pt x="1362098" y="1744667"/>
                </a:cubicBezTo>
                <a:close/>
                <a:moveTo>
                  <a:pt x="1033263" y="1743150"/>
                </a:moveTo>
                <a:cubicBezTo>
                  <a:pt x="1040405" y="1759787"/>
                  <a:pt x="1042786" y="1778801"/>
                  <a:pt x="1040405" y="1798409"/>
                </a:cubicBezTo>
                <a:lnTo>
                  <a:pt x="1020978" y="1851742"/>
                </a:lnTo>
                <a:lnTo>
                  <a:pt x="1039638" y="1850606"/>
                </a:lnTo>
                <a:cubicBezTo>
                  <a:pt x="1052974" y="1870389"/>
                  <a:pt x="1044084" y="1883577"/>
                  <a:pt x="1028526" y="1889072"/>
                </a:cubicBezTo>
                <a:lnTo>
                  <a:pt x="1015983" y="1890182"/>
                </a:lnTo>
                <a:lnTo>
                  <a:pt x="1015754" y="1903027"/>
                </a:lnTo>
                <a:cubicBezTo>
                  <a:pt x="996493" y="1911784"/>
                  <a:pt x="958177" y="1924496"/>
                  <a:pt x="940415" y="1899672"/>
                </a:cubicBezTo>
                <a:cubicBezTo>
                  <a:pt x="941485" y="1875689"/>
                  <a:pt x="963371" y="1861044"/>
                  <a:pt x="983465" y="1860136"/>
                </a:cubicBezTo>
                <a:lnTo>
                  <a:pt x="987788" y="1861717"/>
                </a:lnTo>
                <a:lnTo>
                  <a:pt x="1003523" y="1852805"/>
                </a:lnTo>
                <a:lnTo>
                  <a:pt x="1011329" y="1852330"/>
                </a:lnTo>
                <a:lnTo>
                  <a:pt x="1006702" y="1849362"/>
                </a:lnTo>
                <a:cubicBezTo>
                  <a:pt x="999337" y="1840894"/>
                  <a:pt x="1004694" y="1831090"/>
                  <a:pt x="1004693" y="1823959"/>
                </a:cubicBezTo>
                <a:cubicBezTo>
                  <a:pt x="980885" y="1804946"/>
                  <a:pt x="952315" y="1800191"/>
                  <a:pt x="952315" y="1776424"/>
                </a:cubicBezTo>
                <a:cubicBezTo>
                  <a:pt x="966600" y="1757410"/>
                  <a:pt x="985648" y="1781177"/>
                  <a:pt x="1004693" y="1795438"/>
                </a:cubicBezTo>
                <a:cubicBezTo>
                  <a:pt x="1009456" y="1776423"/>
                  <a:pt x="1009455" y="1743150"/>
                  <a:pt x="1033263" y="1743150"/>
                </a:cubicBezTo>
                <a:close/>
                <a:moveTo>
                  <a:pt x="1368414" y="1730583"/>
                </a:moveTo>
                <a:lnTo>
                  <a:pt x="1365645" y="1734331"/>
                </a:lnTo>
                <a:lnTo>
                  <a:pt x="1368222" y="1732158"/>
                </a:lnTo>
                <a:close/>
                <a:moveTo>
                  <a:pt x="582309" y="1729540"/>
                </a:moveTo>
                <a:cubicBezTo>
                  <a:pt x="619709" y="1740722"/>
                  <a:pt x="632832" y="1765097"/>
                  <a:pt x="650684" y="1789684"/>
                </a:cubicBezTo>
                <a:cubicBezTo>
                  <a:pt x="627044" y="1788632"/>
                  <a:pt x="580612" y="1767531"/>
                  <a:pt x="582309" y="1729540"/>
                </a:cubicBezTo>
                <a:close/>
                <a:moveTo>
                  <a:pt x="1194577" y="1700139"/>
                </a:moveTo>
                <a:cubicBezTo>
                  <a:pt x="1320002" y="1693233"/>
                  <a:pt x="1200020" y="1788334"/>
                  <a:pt x="1190739" y="1733535"/>
                </a:cubicBezTo>
                <a:cubicBezTo>
                  <a:pt x="1189414" y="1725708"/>
                  <a:pt x="1190345" y="1714820"/>
                  <a:pt x="1194577" y="1700139"/>
                </a:cubicBezTo>
                <a:close/>
                <a:moveTo>
                  <a:pt x="1141025" y="1645068"/>
                </a:moveTo>
                <a:cubicBezTo>
                  <a:pt x="1178979" y="1641914"/>
                  <a:pt x="1167385" y="1689845"/>
                  <a:pt x="1134794" y="1678702"/>
                </a:cubicBezTo>
                <a:cubicBezTo>
                  <a:pt x="1135011" y="1673868"/>
                  <a:pt x="1132921" y="1667719"/>
                  <a:pt x="1132601" y="1661649"/>
                </a:cubicBezTo>
                <a:cubicBezTo>
                  <a:pt x="1132283" y="1655579"/>
                  <a:pt x="1133732" y="1649588"/>
                  <a:pt x="1141025" y="1645068"/>
                </a:cubicBezTo>
                <a:close/>
                <a:moveTo>
                  <a:pt x="1001962" y="1627686"/>
                </a:moveTo>
                <a:cubicBezTo>
                  <a:pt x="1010154" y="1628627"/>
                  <a:pt x="1018217" y="1632447"/>
                  <a:pt x="1018113" y="1634749"/>
                </a:cubicBezTo>
                <a:cubicBezTo>
                  <a:pt x="1017701" y="1643958"/>
                  <a:pt x="989326" y="1647310"/>
                  <a:pt x="985040" y="1637890"/>
                </a:cubicBezTo>
                <a:cubicBezTo>
                  <a:pt x="985453" y="1628681"/>
                  <a:pt x="993773" y="1626745"/>
                  <a:pt x="1001962" y="1627686"/>
                </a:cubicBezTo>
                <a:close/>
                <a:moveTo>
                  <a:pt x="5452102" y="1627232"/>
                </a:moveTo>
                <a:cubicBezTo>
                  <a:pt x="5456671" y="1644529"/>
                  <a:pt x="5445268" y="1650809"/>
                  <a:pt x="5446037" y="1670198"/>
                </a:cubicBezTo>
                <a:cubicBezTo>
                  <a:pt x="5403455" y="1673828"/>
                  <a:pt x="5418447" y="1611088"/>
                  <a:pt x="5452102" y="1627232"/>
                </a:cubicBezTo>
                <a:close/>
                <a:moveTo>
                  <a:pt x="5411706" y="1616181"/>
                </a:moveTo>
                <a:cubicBezTo>
                  <a:pt x="5416011" y="1633816"/>
                  <a:pt x="5422094" y="1645564"/>
                  <a:pt x="5406869" y="1653447"/>
                </a:cubicBezTo>
                <a:cubicBezTo>
                  <a:pt x="5385809" y="1659385"/>
                  <a:pt x="5383035" y="1626061"/>
                  <a:pt x="5392427" y="1616232"/>
                </a:cubicBezTo>
                <a:cubicBezTo>
                  <a:pt x="5398261" y="1618177"/>
                  <a:pt x="5404095" y="1620123"/>
                  <a:pt x="5411706" y="1616181"/>
                </a:cubicBezTo>
                <a:close/>
                <a:moveTo>
                  <a:pt x="5682116" y="1599248"/>
                </a:moveTo>
                <a:cubicBezTo>
                  <a:pt x="5685368" y="1600638"/>
                  <a:pt x="5687375" y="1604515"/>
                  <a:pt x="5688389" y="1611364"/>
                </a:cubicBezTo>
                <a:cubicBezTo>
                  <a:pt x="5676406" y="1617568"/>
                  <a:pt x="5676406" y="1617568"/>
                  <a:pt x="5664403" y="1613951"/>
                </a:cubicBezTo>
                <a:cubicBezTo>
                  <a:pt x="5668398" y="1611883"/>
                  <a:pt x="5666390" y="1608007"/>
                  <a:pt x="5668377" y="1602062"/>
                </a:cubicBezTo>
                <a:cubicBezTo>
                  <a:pt x="5674369" y="1598958"/>
                  <a:pt x="5678865" y="1597861"/>
                  <a:pt x="5682116" y="1599248"/>
                </a:cubicBezTo>
                <a:close/>
                <a:moveTo>
                  <a:pt x="1280143" y="1588886"/>
                </a:moveTo>
                <a:cubicBezTo>
                  <a:pt x="1308896" y="1585409"/>
                  <a:pt x="1317136" y="1614325"/>
                  <a:pt x="1302229" y="1627936"/>
                </a:cubicBezTo>
                <a:cubicBezTo>
                  <a:pt x="1280344" y="1637668"/>
                  <a:pt x="1267682" y="1621045"/>
                  <a:pt x="1271105" y="1604469"/>
                </a:cubicBezTo>
                <a:cubicBezTo>
                  <a:pt x="1272245" y="1598943"/>
                  <a:pt x="1275173" y="1593423"/>
                  <a:pt x="1280143" y="1588886"/>
                </a:cubicBezTo>
                <a:close/>
                <a:moveTo>
                  <a:pt x="5489894" y="1588179"/>
                </a:moveTo>
                <a:cubicBezTo>
                  <a:pt x="5511931" y="1608625"/>
                  <a:pt x="5491749" y="1630569"/>
                  <a:pt x="5479826" y="1647976"/>
                </a:cubicBezTo>
                <a:cubicBezTo>
                  <a:pt x="5437608" y="1649475"/>
                  <a:pt x="5460526" y="1593467"/>
                  <a:pt x="5489894" y="1588179"/>
                </a:cubicBezTo>
                <a:close/>
                <a:moveTo>
                  <a:pt x="828318" y="1586946"/>
                </a:moveTo>
                <a:cubicBezTo>
                  <a:pt x="833340" y="1586568"/>
                  <a:pt x="837564" y="1587057"/>
                  <a:pt x="839933" y="1588364"/>
                </a:cubicBezTo>
                <a:cubicBezTo>
                  <a:pt x="829388" y="1607120"/>
                  <a:pt x="823687" y="1626091"/>
                  <a:pt x="790212" y="1614988"/>
                </a:cubicBezTo>
                <a:cubicBezTo>
                  <a:pt x="791016" y="1597000"/>
                  <a:pt x="813253" y="1588078"/>
                  <a:pt x="828318" y="1586946"/>
                </a:cubicBezTo>
                <a:close/>
                <a:moveTo>
                  <a:pt x="5178388" y="1565660"/>
                </a:moveTo>
                <a:cubicBezTo>
                  <a:pt x="5184356" y="1567357"/>
                  <a:pt x="5190325" y="1569054"/>
                  <a:pt x="5194188" y="1566927"/>
                </a:cubicBezTo>
                <a:cubicBezTo>
                  <a:pt x="5198747" y="1584352"/>
                  <a:pt x="5199096" y="1594127"/>
                  <a:pt x="5187506" y="1600508"/>
                </a:cubicBezTo>
                <a:cubicBezTo>
                  <a:pt x="5169949" y="1605190"/>
                  <a:pt x="5166799" y="1572040"/>
                  <a:pt x="5178388" y="1565660"/>
                </a:cubicBezTo>
                <a:close/>
                <a:moveTo>
                  <a:pt x="1239113" y="1563268"/>
                </a:moveTo>
                <a:cubicBezTo>
                  <a:pt x="1244013" y="1563486"/>
                  <a:pt x="1248916" y="1563705"/>
                  <a:pt x="1253815" y="1563923"/>
                </a:cubicBezTo>
                <a:cubicBezTo>
                  <a:pt x="1258507" y="1568828"/>
                  <a:pt x="1257461" y="1592264"/>
                  <a:pt x="1247449" y="1596515"/>
                </a:cubicBezTo>
                <a:cubicBezTo>
                  <a:pt x="1237752" y="1593734"/>
                  <a:pt x="1233113" y="1587656"/>
                  <a:pt x="1232174" y="1581157"/>
                </a:cubicBezTo>
                <a:cubicBezTo>
                  <a:pt x="1231238" y="1574658"/>
                  <a:pt x="1234002" y="1567737"/>
                  <a:pt x="1239113" y="1563268"/>
                </a:cubicBezTo>
                <a:close/>
                <a:moveTo>
                  <a:pt x="5297967" y="1556652"/>
                </a:moveTo>
                <a:cubicBezTo>
                  <a:pt x="5302315" y="1554450"/>
                  <a:pt x="5308390" y="1557498"/>
                  <a:pt x="5313652" y="1562630"/>
                </a:cubicBezTo>
                <a:cubicBezTo>
                  <a:pt x="5318914" y="1567762"/>
                  <a:pt x="5323363" y="1574978"/>
                  <a:pt x="5324457" y="1581107"/>
                </a:cubicBezTo>
                <a:cubicBezTo>
                  <a:pt x="5309255" y="1602172"/>
                  <a:pt x="5264281" y="1580396"/>
                  <a:pt x="5297967" y="1556652"/>
                </a:cubicBezTo>
                <a:close/>
                <a:moveTo>
                  <a:pt x="5332899" y="1554891"/>
                </a:moveTo>
                <a:cubicBezTo>
                  <a:pt x="5342918" y="1563873"/>
                  <a:pt x="5344960" y="1567581"/>
                  <a:pt x="5345150" y="1577142"/>
                </a:cubicBezTo>
                <a:cubicBezTo>
                  <a:pt x="5341256" y="1579286"/>
                  <a:pt x="5337362" y="1581430"/>
                  <a:pt x="5333468" y="1583574"/>
                </a:cubicBezTo>
                <a:cubicBezTo>
                  <a:pt x="5327532" y="1582009"/>
                  <a:pt x="5323448" y="1574592"/>
                  <a:pt x="5319365" y="1567175"/>
                </a:cubicBezTo>
                <a:cubicBezTo>
                  <a:pt x="5325112" y="1559179"/>
                  <a:pt x="5321218" y="1561323"/>
                  <a:pt x="5332899" y="1554891"/>
                </a:cubicBezTo>
                <a:close/>
                <a:moveTo>
                  <a:pt x="383004" y="1554340"/>
                </a:moveTo>
                <a:cubicBezTo>
                  <a:pt x="412094" y="1597420"/>
                  <a:pt x="344219" y="1611780"/>
                  <a:pt x="315130" y="1587846"/>
                </a:cubicBezTo>
                <a:cubicBezTo>
                  <a:pt x="324826" y="1549552"/>
                  <a:pt x="358763" y="1554340"/>
                  <a:pt x="383004" y="1554340"/>
                </a:cubicBezTo>
                <a:close/>
                <a:moveTo>
                  <a:pt x="799233" y="1548871"/>
                </a:moveTo>
                <a:cubicBezTo>
                  <a:pt x="807909" y="1568044"/>
                  <a:pt x="783496" y="1581046"/>
                  <a:pt x="769853" y="1566349"/>
                </a:cubicBezTo>
                <a:cubicBezTo>
                  <a:pt x="775238" y="1552498"/>
                  <a:pt x="780205" y="1548023"/>
                  <a:pt x="799233" y="1548871"/>
                </a:cubicBezTo>
                <a:close/>
                <a:moveTo>
                  <a:pt x="1333052" y="1524125"/>
                </a:moveTo>
                <a:cubicBezTo>
                  <a:pt x="1360730" y="1518331"/>
                  <a:pt x="1396441" y="1543288"/>
                  <a:pt x="1367872" y="1578939"/>
                </a:cubicBezTo>
                <a:cubicBezTo>
                  <a:pt x="1353587" y="1578938"/>
                  <a:pt x="1310732" y="1569432"/>
                  <a:pt x="1310733" y="1540910"/>
                </a:cubicBezTo>
                <a:cubicBezTo>
                  <a:pt x="1315494" y="1531403"/>
                  <a:pt x="1323827" y="1526056"/>
                  <a:pt x="1333052" y="1524125"/>
                </a:cubicBezTo>
                <a:close/>
                <a:moveTo>
                  <a:pt x="5635068" y="1523680"/>
                </a:moveTo>
                <a:cubicBezTo>
                  <a:pt x="5630077" y="1564406"/>
                  <a:pt x="5611307" y="1580150"/>
                  <a:pt x="5601722" y="1612549"/>
                </a:cubicBezTo>
                <a:cubicBezTo>
                  <a:pt x="5573007" y="1590347"/>
                  <a:pt x="5607112" y="1522765"/>
                  <a:pt x="5635068" y="1523680"/>
                </a:cubicBezTo>
                <a:close/>
                <a:moveTo>
                  <a:pt x="5365802" y="1508788"/>
                </a:moveTo>
                <a:cubicBezTo>
                  <a:pt x="5366740" y="1514792"/>
                  <a:pt x="5369268" y="1511288"/>
                  <a:pt x="5372734" y="1513788"/>
                </a:cubicBezTo>
                <a:cubicBezTo>
                  <a:pt x="5387534" y="1529798"/>
                  <a:pt x="5380886" y="1546318"/>
                  <a:pt x="5365711" y="1567343"/>
                </a:cubicBezTo>
                <a:cubicBezTo>
                  <a:pt x="5334145" y="1581870"/>
                  <a:pt x="5333299" y="1517308"/>
                  <a:pt x="5365802" y="1508788"/>
                </a:cubicBezTo>
                <a:close/>
                <a:moveTo>
                  <a:pt x="5016368" y="1494817"/>
                </a:moveTo>
                <a:cubicBezTo>
                  <a:pt x="5025386" y="1494817"/>
                  <a:pt x="5033804" y="1500578"/>
                  <a:pt x="5028995" y="1512102"/>
                </a:cubicBezTo>
                <a:cubicBezTo>
                  <a:pt x="5024185" y="1516711"/>
                  <a:pt x="5014565" y="1516710"/>
                  <a:pt x="5000135" y="1512102"/>
                </a:cubicBezTo>
                <a:cubicBezTo>
                  <a:pt x="4997730" y="1500577"/>
                  <a:pt x="5007351" y="1494816"/>
                  <a:pt x="5016368" y="1494817"/>
                </a:cubicBezTo>
                <a:close/>
                <a:moveTo>
                  <a:pt x="1147514" y="1483058"/>
                </a:moveTo>
                <a:cubicBezTo>
                  <a:pt x="1171299" y="1484118"/>
                  <a:pt x="1180400" y="1493750"/>
                  <a:pt x="1179578" y="1512171"/>
                </a:cubicBezTo>
                <a:cubicBezTo>
                  <a:pt x="1165514" y="1506929"/>
                  <a:pt x="1141730" y="1505871"/>
                  <a:pt x="1147514" y="1483058"/>
                </a:cubicBezTo>
                <a:close/>
                <a:moveTo>
                  <a:pt x="1523491" y="1481868"/>
                </a:moveTo>
                <a:lnTo>
                  <a:pt x="1517720" y="1487126"/>
                </a:lnTo>
                <a:cubicBezTo>
                  <a:pt x="1503089" y="1500908"/>
                  <a:pt x="1489788" y="1513828"/>
                  <a:pt x="1475600" y="1527609"/>
                </a:cubicBezTo>
                <a:lnTo>
                  <a:pt x="1468164" y="1539259"/>
                </a:lnTo>
                <a:lnTo>
                  <a:pt x="1482500" y="1541514"/>
                </a:lnTo>
                <a:cubicBezTo>
                  <a:pt x="1487767" y="1529796"/>
                  <a:pt x="1494165" y="1519323"/>
                  <a:pt x="1502797" y="1511938"/>
                </a:cubicBezTo>
                <a:lnTo>
                  <a:pt x="1523724" y="1505076"/>
                </a:lnTo>
                <a:lnTo>
                  <a:pt x="1525257" y="1503491"/>
                </a:lnTo>
                <a:lnTo>
                  <a:pt x="1537022" y="1490159"/>
                </a:lnTo>
                <a:lnTo>
                  <a:pt x="1537211" y="1486319"/>
                </a:lnTo>
                <a:lnTo>
                  <a:pt x="1530923" y="1485978"/>
                </a:lnTo>
                <a:close/>
                <a:moveTo>
                  <a:pt x="933270" y="1459669"/>
                </a:moveTo>
                <a:cubicBezTo>
                  <a:pt x="957511" y="1473929"/>
                  <a:pt x="938117" y="1516711"/>
                  <a:pt x="909028" y="1488190"/>
                </a:cubicBezTo>
                <a:cubicBezTo>
                  <a:pt x="909028" y="1478683"/>
                  <a:pt x="923573" y="1459669"/>
                  <a:pt x="933270" y="1459669"/>
                </a:cubicBezTo>
                <a:close/>
                <a:moveTo>
                  <a:pt x="1001713" y="1451461"/>
                </a:moveTo>
                <a:cubicBezTo>
                  <a:pt x="1004171" y="1449794"/>
                  <a:pt x="1007752" y="1449644"/>
                  <a:pt x="1012398" y="1452323"/>
                </a:cubicBezTo>
                <a:cubicBezTo>
                  <a:pt x="1011959" y="1462191"/>
                  <a:pt x="1011736" y="1467124"/>
                  <a:pt x="1011517" y="1472059"/>
                </a:cubicBezTo>
                <a:cubicBezTo>
                  <a:pt x="1001893" y="1474101"/>
                  <a:pt x="997467" y="1466488"/>
                  <a:pt x="997769" y="1459704"/>
                </a:cubicBezTo>
                <a:cubicBezTo>
                  <a:pt x="997920" y="1456314"/>
                  <a:pt x="999255" y="1453128"/>
                  <a:pt x="1001713" y="1451461"/>
                </a:cubicBezTo>
                <a:close/>
                <a:moveTo>
                  <a:pt x="1444341" y="1443935"/>
                </a:moveTo>
                <a:cubicBezTo>
                  <a:pt x="1453855" y="1444358"/>
                  <a:pt x="1463157" y="1449531"/>
                  <a:pt x="1462732" y="1459028"/>
                </a:cubicBezTo>
                <a:cubicBezTo>
                  <a:pt x="1461883" y="1478024"/>
                  <a:pt x="1429009" y="1467044"/>
                  <a:pt x="1424677" y="1457334"/>
                </a:cubicBezTo>
                <a:cubicBezTo>
                  <a:pt x="1425101" y="1447836"/>
                  <a:pt x="1434827" y="1443511"/>
                  <a:pt x="1444341" y="1443935"/>
                </a:cubicBezTo>
                <a:close/>
                <a:moveTo>
                  <a:pt x="5093128" y="1441241"/>
                </a:moveTo>
                <a:cubicBezTo>
                  <a:pt x="5097190" y="1439933"/>
                  <a:pt x="5101236" y="1439873"/>
                  <a:pt x="5104731" y="1441664"/>
                </a:cubicBezTo>
                <a:cubicBezTo>
                  <a:pt x="5114557" y="1449256"/>
                  <a:pt x="5118378" y="1458763"/>
                  <a:pt x="5117862" y="1467433"/>
                </a:cubicBezTo>
                <a:lnTo>
                  <a:pt x="5112198" y="1476551"/>
                </a:lnTo>
                <a:lnTo>
                  <a:pt x="5114258" y="1476423"/>
                </a:lnTo>
                <a:cubicBezTo>
                  <a:pt x="5120872" y="1476423"/>
                  <a:pt x="5127487" y="1477515"/>
                  <a:pt x="5131896" y="1481879"/>
                </a:cubicBezTo>
                <a:cubicBezTo>
                  <a:pt x="5127486" y="1499342"/>
                  <a:pt x="5118667" y="1508073"/>
                  <a:pt x="5096619" y="1508073"/>
                </a:cubicBezTo>
                <a:cubicBezTo>
                  <a:pt x="5094413" y="1505891"/>
                  <a:pt x="5094413" y="1501525"/>
                  <a:pt x="5094964" y="1496068"/>
                </a:cubicBezTo>
                <a:lnTo>
                  <a:pt x="5095528" y="1489741"/>
                </a:lnTo>
                <a:lnTo>
                  <a:pt x="5086814" y="1491155"/>
                </a:lnTo>
                <a:cubicBezTo>
                  <a:pt x="5082628" y="1483554"/>
                  <a:pt x="5074591" y="1478071"/>
                  <a:pt x="5070406" y="1470469"/>
                </a:cubicBezTo>
                <a:cubicBezTo>
                  <a:pt x="5068585" y="1460326"/>
                  <a:pt x="5080939" y="1445165"/>
                  <a:pt x="5093128" y="1441241"/>
                </a:cubicBezTo>
                <a:close/>
                <a:moveTo>
                  <a:pt x="889768" y="1404932"/>
                </a:moveTo>
                <a:cubicBezTo>
                  <a:pt x="899506" y="1406084"/>
                  <a:pt x="909246" y="1410693"/>
                  <a:pt x="918985" y="1417606"/>
                </a:cubicBezTo>
                <a:cubicBezTo>
                  <a:pt x="938465" y="1449873"/>
                  <a:pt x="870287" y="1454483"/>
                  <a:pt x="860548" y="1426827"/>
                </a:cubicBezTo>
                <a:cubicBezTo>
                  <a:pt x="865418" y="1422218"/>
                  <a:pt x="865418" y="1417607"/>
                  <a:pt x="860547" y="1412997"/>
                </a:cubicBezTo>
                <a:cubicBezTo>
                  <a:pt x="870287" y="1406084"/>
                  <a:pt x="880027" y="1403779"/>
                  <a:pt x="889768" y="1404932"/>
                </a:cubicBezTo>
                <a:close/>
                <a:moveTo>
                  <a:pt x="5054490" y="1385601"/>
                </a:moveTo>
                <a:cubicBezTo>
                  <a:pt x="5052594" y="1397654"/>
                  <a:pt x="5039733" y="1418840"/>
                  <a:pt x="5024196" y="1431534"/>
                </a:cubicBezTo>
                <a:lnTo>
                  <a:pt x="5009302" y="1440042"/>
                </a:lnTo>
                <a:lnTo>
                  <a:pt x="5014373" y="1445647"/>
                </a:lnTo>
                <a:cubicBezTo>
                  <a:pt x="5004849" y="1464854"/>
                  <a:pt x="4961994" y="1464854"/>
                  <a:pt x="4957232" y="1445649"/>
                </a:cubicBezTo>
                <a:cubicBezTo>
                  <a:pt x="4961995" y="1436044"/>
                  <a:pt x="4973898" y="1430042"/>
                  <a:pt x="4985802" y="1429443"/>
                </a:cubicBezTo>
                <a:lnTo>
                  <a:pt x="4992600" y="1430796"/>
                </a:lnTo>
                <a:lnTo>
                  <a:pt x="5000372" y="1421589"/>
                </a:lnTo>
                <a:cubicBezTo>
                  <a:pt x="5016667" y="1406426"/>
                  <a:pt x="5039943" y="1393611"/>
                  <a:pt x="5054490" y="1385601"/>
                </a:cubicBezTo>
                <a:close/>
                <a:moveTo>
                  <a:pt x="5378644" y="1340202"/>
                </a:moveTo>
                <a:cubicBezTo>
                  <a:pt x="5390218" y="1343669"/>
                  <a:pt x="5389036" y="1359077"/>
                  <a:pt x="5377910" y="1365202"/>
                </a:cubicBezTo>
                <a:cubicBezTo>
                  <a:pt x="5370045" y="1359694"/>
                  <a:pt x="5363364" y="1338779"/>
                  <a:pt x="5378644" y="1340202"/>
                </a:cubicBezTo>
                <a:close/>
                <a:moveTo>
                  <a:pt x="1476862" y="1333660"/>
                </a:moveTo>
                <a:cubicBezTo>
                  <a:pt x="1486603" y="1335889"/>
                  <a:pt x="1497732" y="1352822"/>
                  <a:pt x="1497732" y="1356387"/>
                </a:cubicBezTo>
                <a:cubicBezTo>
                  <a:pt x="1492786" y="1361142"/>
                  <a:pt x="1463104" y="1351635"/>
                  <a:pt x="1468050" y="1337373"/>
                </a:cubicBezTo>
                <a:cubicBezTo>
                  <a:pt x="1470525" y="1333809"/>
                  <a:pt x="1473616" y="1332918"/>
                  <a:pt x="1476862" y="1333660"/>
                </a:cubicBezTo>
                <a:close/>
                <a:moveTo>
                  <a:pt x="951054" y="1330837"/>
                </a:moveTo>
                <a:cubicBezTo>
                  <a:pt x="983079" y="1330637"/>
                  <a:pt x="989005" y="1387107"/>
                  <a:pt x="939152" y="1368232"/>
                </a:cubicBezTo>
                <a:cubicBezTo>
                  <a:pt x="939578" y="1358736"/>
                  <a:pt x="930152" y="1353558"/>
                  <a:pt x="935819" y="1334778"/>
                </a:cubicBezTo>
                <a:cubicBezTo>
                  <a:pt x="941372" y="1332051"/>
                  <a:pt x="946481" y="1330865"/>
                  <a:pt x="951054" y="1330837"/>
                </a:cubicBezTo>
                <a:close/>
                <a:moveTo>
                  <a:pt x="5635951" y="1321647"/>
                </a:moveTo>
                <a:cubicBezTo>
                  <a:pt x="5639307" y="1323596"/>
                  <a:pt x="5641633" y="1326387"/>
                  <a:pt x="5643027" y="1329506"/>
                </a:cubicBezTo>
                <a:cubicBezTo>
                  <a:pt x="5647211" y="1338863"/>
                  <a:pt x="5643026" y="1351168"/>
                  <a:pt x="5633191" y="1352573"/>
                </a:cubicBezTo>
                <a:cubicBezTo>
                  <a:pt x="5621777" y="1348650"/>
                  <a:pt x="5615441" y="1327351"/>
                  <a:pt x="5635951" y="1321647"/>
                </a:cubicBezTo>
                <a:close/>
                <a:moveTo>
                  <a:pt x="5182936" y="1308244"/>
                </a:moveTo>
                <a:cubicBezTo>
                  <a:pt x="5186805" y="1308066"/>
                  <a:pt x="5191076" y="1308921"/>
                  <a:pt x="5195664" y="1311118"/>
                </a:cubicBezTo>
                <a:cubicBezTo>
                  <a:pt x="5200649" y="1329952"/>
                  <a:pt x="5188211" y="1336789"/>
                  <a:pt x="5189050" y="1357901"/>
                </a:cubicBezTo>
                <a:cubicBezTo>
                  <a:pt x="5148412" y="1361360"/>
                  <a:pt x="5155850" y="1309489"/>
                  <a:pt x="5182936" y="1308244"/>
                </a:cubicBezTo>
                <a:close/>
                <a:moveTo>
                  <a:pt x="4897126" y="1244075"/>
                </a:moveTo>
                <a:cubicBezTo>
                  <a:pt x="4903636" y="1245923"/>
                  <a:pt x="4910146" y="1247771"/>
                  <a:pt x="4914359" y="1245455"/>
                </a:cubicBezTo>
                <a:cubicBezTo>
                  <a:pt x="4919332" y="1264428"/>
                  <a:pt x="4919711" y="1275072"/>
                  <a:pt x="4907071" y="1282020"/>
                </a:cubicBezTo>
                <a:cubicBezTo>
                  <a:pt x="4887922" y="1287118"/>
                  <a:pt x="4884486" y="1251022"/>
                  <a:pt x="4897126" y="1244075"/>
                </a:cubicBezTo>
                <a:close/>
                <a:moveTo>
                  <a:pt x="1100358" y="1233228"/>
                </a:moveTo>
                <a:cubicBezTo>
                  <a:pt x="1123732" y="1256757"/>
                  <a:pt x="1123732" y="1284989"/>
                  <a:pt x="1123732" y="1317928"/>
                </a:cubicBezTo>
                <a:cubicBezTo>
                  <a:pt x="1105032" y="1303811"/>
                  <a:pt x="1076982" y="1261462"/>
                  <a:pt x="1100358" y="1233228"/>
                </a:cubicBezTo>
                <a:close/>
                <a:moveTo>
                  <a:pt x="5065651" y="1232351"/>
                </a:moveTo>
                <a:cubicBezTo>
                  <a:pt x="5076579" y="1242130"/>
                  <a:pt x="5078806" y="1246167"/>
                  <a:pt x="5079013" y="1256578"/>
                </a:cubicBezTo>
                <a:cubicBezTo>
                  <a:pt x="5074766" y="1258912"/>
                  <a:pt x="5070519" y="1261247"/>
                  <a:pt x="5066272" y="1263581"/>
                </a:cubicBezTo>
                <a:cubicBezTo>
                  <a:pt x="5059797" y="1261877"/>
                  <a:pt x="5055344" y="1253801"/>
                  <a:pt x="5050889" y="1245725"/>
                </a:cubicBezTo>
                <a:cubicBezTo>
                  <a:pt x="5057158" y="1237019"/>
                  <a:pt x="5052910" y="1239353"/>
                  <a:pt x="5065651" y="1232351"/>
                </a:cubicBezTo>
                <a:close/>
                <a:moveTo>
                  <a:pt x="1348864" y="1220525"/>
                </a:moveTo>
                <a:cubicBezTo>
                  <a:pt x="1358900" y="1222340"/>
                  <a:pt x="1368344" y="1228389"/>
                  <a:pt x="1373067" y="1233229"/>
                </a:cubicBezTo>
                <a:cubicBezTo>
                  <a:pt x="1365983" y="1238068"/>
                  <a:pt x="1357718" y="1244118"/>
                  <a:pt x="1348864" y="1245934"/>
                </a:cubicBezTo>
                <a:lnTo>
                  <a:pt x="1347767" y="1245843"/>
                </a:lnTo>
                <a:lnTo>
                  <a:pt x="1367922" y="1253519"/>
                </a:lnTo>
                <a:cubicBezTo>
                  <a:pt x="1367716" y="1258124"/>
                  <a:pt x="1367511" y="1262730"/>
                  <a:pt x="1367305" y="1267333"/>
                </a:cubicBezTo>
                <a:cubicBezTo>
                  <a:pt x="1337833" y="1275250"/>
                  <a:pt x="1324538" y="1246973"/>
                  <a:pt x="1320312" y="1232943"/>
                </a:cubicBezTo>
                <a:lnTo>
                  <a:pt x="1321500" y="1233538"/>
                </a:lnTo>
                <a:lnTo>
                  <a:pt x="1321122" y="1233228"/>
                </a:lnTo>
                <a:cubicBezTo>
                  <a:pt x="1328205" y="1221129"/>
                  <a:pt x="1338830" y="1218708"/>
                  <a:pt x="1348864" y="1220525"/>
                </a:cubicBezTo>
                <a:close/>
                <a:moveTo>
                  <a:pt x="1231769" y="1214464"/>
                </a:moveTo>
                <a:cubicBezTo>
                  <a:pt x="1235437" y="1212379"/>
                  <a:pt x="1240194" y="1212590"/>
                  <a:pt x="1244851" y="1215047"/>
                </a:cubicBezTo>
                <a:cubicBezTo>
                  <a:pt x="1244649" y="1219537"/>
                  <a:pt x="1244249" y="1228517"/>
                  <a:pt x="1244048" y="1233007"/>
                </a:cubicBezTo>
                <a:cubicBezTo>
                  <a:pt x="1234534" y="1232584"/>
                  <a:pt x="1229977" y="1227881"/>
                  <a:pt x="1225222" y="1227670"/>
                </a:cubicBezTo>
                <a:cubicBezTo>
                  <a:pt x="1225522" y="1220934"/>
                  <a:pt x="1228101" y="1216551"/>
                  <a:pt x="1231769" y="1214464"/>
                </a:cubicBezTo>
                <a:close/>
                <a:moveTo>
                  <a:pt x="5184822" y="1214174"/>
                </a:moveTo>
                <a:cubicBezTo>
                  <a:pt x="5194408" y="1214032"/>
                  <a:pt x="5204625" y="1223811"/>
                  <a:pt x="5205255" y="1233732"/>
                </a:cubicBezTo>
                <a:cubicBezTo>
                  <a:pt x="5194130" y="1239858"/>
                  <a:pt x="5184543" y="1240002"/>
                  <a:pt x="5178035" y="1228181"/>
                </a:cubicBezTo>
                <a:cubicBezTo>
                  <a:pt x="5181743" y="1226139"/>
                  <a:pt x="5177405" y="1218259"/>
                  <a:pt x="5184822" y="1214174"/>
                </a:cubicBezTo>
                <a:close/>
                <a:moveTo>
                  <a:pt x="1935608" y="1213886"/>
                </a:moveTo>
                <a:lnTo>
                  <a:pt x="1921936" y="1219952"/>
                </a:lnTo>
                <a:lnTo>
                  <a:pt x="1923370" y="1221488"/>
                </a:lnTo>
                <a:lnTo>
                  <a:pt x="1937678" y="1227703"/>
                </a:lnTo>
                <a:lnTo>
                  <a:pt x="1941815" y="1227342"/>
                </a:lnTo>
                <a:lnTo>
                  <a:pt x="1940850" y="1221137"/>
                </a:lnTo>
                <a:lnTo>
                  <a:pt x="1938244" y="1219012"/>
                </a:lnTo>
                <a:close/>
                <a:moveTo>
                  <a:pt x="1933916" y="1189030"/>
                </a:moveTo>
                <a:lnTo>
                  <a:pt x="1908797" y="1205876"/>
                </a:lnTo>
                <a:lnTo>
                  <a:pt x="1919288" y="1217115"/>
                </a:lnTo>
                <a:lnTo>
                  <a:pt x="1938060" y="1203209"/>
                </a:lnTo>
                <a:lnTo>
                  <a:pt x="1936830" y="1195300"/>
                </a:lnTo>
                <a:close/>
                <a:moveTo>
                  <a:pt x="1960444" y="1171239"/>
                </a:moveTo>
                <a:lnTo>
                  <a:pt x="1949404" y="1178643"/>
                </a:lnTo>
                <a:lnTo>
                  <a:pt x="1951183" y="1181106"/>
                </a:lnTo>
                <a:cubicBezTo>
                  <a:pt x="1951183" y="1176375"/>
                  <a:pt x="1955968" y="1176376"/>
                  <a:pt x="1960753" y="1171644"/>
                </a:cubicBezTo>
                <a:close/>
                <a:moveTo>
                  <a:pt x="1340044" y="1169889"/>
                </a:moveTo>
                <a:cubicBezTo>
                  <a:pt x="1345610" y="1169889"/>
                  <a:pt x="1351795" y="1172236"/>
                  <a:pt x="1359214" y="1176928"/>
                </a:cubicBezTo>
                <a:cubicBezTo>
                  <a:pt x="1354268" y="1200387"/>
                  <a:pt x="1329531" y="1200387"/>
                  <a:pt x="1324585" y="1176928"/>
                </a:cubicBezTo>
                <a:cubicBezTo>
                  <a:pt x="1329533" y="1172236"/>
                  <a:pt x="1334480" y="1169890"/>
                  <a:pt x="1340044" y="1169889"/>
                </a:cubicBezTo>
                <a:close/>
                <a:moveTo>
                  <a:pt x="1664933" y="1161776"/>
                </a:moveTo>
                <a:cubicBezTo>
                  <a:pt x="1679132" y="1167215"/>
                  <a:pt x="1698137" y="1172867"/>
                  <a:pt x="1707105" y="1187686"/>
                </a:cubicBezTo>
                <a:cubicBezTo>
                  <a:pt x="1701871" y="1197064"/>
                  <a:pt x="1691834" y="1206231"/>
                  <a:pt x="1677418" y="1205589"/>
                </a:cubicBezTo>
                <a:cubicBezTo>
                  <a:pt x="1688099" y="1182033"/>
                  <a:pt x="1669095" y="1176379"/>
                  <a:pt x="1664933" y="1161776"/>
                </a:cubicBezTo>
                <a:close/>
                <a:moveTo>
                  <a:pt x="1521062" y="1156702"/>
                </a:moveTo>
                <a:cubicBezTo>
                  <a:pt x="1588101" y="1155589"/>
                  <a:pt x="1605047" y="1254706"/>
                  <a:pt x="1542612" y="1251926"/>
                </a:cubicBezTo>
                <a:cubicBezTo>
                  <a:pt x="1504345" y="1254980"/>
                  <a:pt x="1482684" y="1206432"/>
                  <a:pt x="1489350" y="1163906"/>
                </a:cubicBezTo>
                <a:cubicBezTo>
                  <a:pt x="1500887" y="1159067"/>
                  <a:pt x="1511486" y="1156862"/>
                  <a:pt x="1521062" y="1156702"/>
                </a:cubicBezTo>
                <a:close/>
                <a:moveTo>
                  <a:pt x="1128366" y="1149667"/>
                </a:moveTo>
                <a:cubicBezTo>
                  <a:pt x="1160759" y="1152968"/>
                  <a:pt x="1198595" y="1230129"/>
                  <a:pt x="1152985" y="1238416"/>
                </a:cubicBezTo>
                <a:cubicBezTo>
                  <a:pt x="1124552" y="1214741"/>
                  <a:pt x="1115074" y="1181597"/>
                  <a:pt x="1115074" y="1153190"/>
                </a:cubicBezTo>
                <a:cubicBezTo>
                  <a:pt x="1119222" y="1150231"/>
                  <a:pt x="1123738" y="1149195"/>
                  <a:pt x="1128366" y="1149667"/>
                </a:cubicBezTo>
                <a:close/>
                <a:moveTo>
                  <a:pt x="1443409" y="1141530"/>
                </a:moveTo>
                <a:cubicBezTo>
                  <a:pt x="1452634" y="1141941"/>
                  <a:pt x="1461861" y="1142351"/>
                  <a:pt x="1466473" y="1142558"/>
                </a:cubicBezTo>
                <a:cubicBezTo>
                  <a:pt x="1466050" y="1152053"/>
                  <a:pt x="1465837" y="1156803"/>
                  <a:pt x="1465624" y="1161553"/>
                </a:cubicBezTo>
                <a:cubicBezTo>
                  <a:pt x="1447174" y="1160732"/>
                  <a:pt x="1438161" y="1155570"/>
                  <a:pt x="1443409" y="1141530"/>
                </a:cubicBezTo>
                <a:close/>
                <a:moveTo>
                  <a:pt x="1935934" y="1139127"/>
                </a:moveTo>
                <a:lnTo>
                  <a:pt x="1901232" y="1158955"/>
                </a:lnTo>
                <a:cubicBezTo>
                  <a:pt x="1901232" y="1158955"/>
                  <a:pt x="1901232" y="1158955"/>
                  <a:pt x="1894138" y="1162400"/>
                </a:cubicBezTo>
                <a:lnTo>
                  <a:pt x="1864114" y="1185084"/>
                </a:lnTo>
                <a:lnTo>
                  <a:pt x="1872813" y="1184848"/>
                </a:lnTo>
                <a:lnTo>
                  <a:pt x="1878995" y="1186403"/>
                </a:lnTo>
                <a:lnTo>
                  <a:pt x="1908371" y="1165154"/>
                </a:lnTo>
                <a:lnTo>
                  <a:pt x="1907796" y="1162804"/>
                </a:lnTo>
                <a:cubicBezTo>
                  <a:pt x="1908272" y="1158959"/>
                  <a:pt x="1910101" y="1155323"/>
                  <a:pt x="1913300" y="1153310"/>
                </a:cubicBezTo>
                <a:cubicBezTo>
                  <a:pt x="1916499" y="1151296"/>
                  <a:pt x="1921066" y="1150905"/>
                  <a:pt x="1927014" y="1153548"/>
                </a:cubicBezTo>
                <a:lnTo>
                  <a:pt x="1926105" y="1157173"/>
                </a:lnTo>
                <a:lnTo>
                  <a:pt x="1927054" y="1156791"/>
                </a:lnTo>
                <a:lnTo>
                  <a:pt x="1927261" y="1147991"/>
                </a:lnTo>
                <a:lnTo>
                  <a:pt x="1932138" y="1154743"/>
                </a:lnTo>
                <a:lnTo>
                  <a:pt x="1944158" y="1149902"/>
                </a:lnTo>
                <a:close/>
                <a:moveTo>
                  <a:pt x="4764026" y="1131788"/>
                </a:moveTo>
                <a:cubicBezTo>
                  <a:pt x="4770105" y="1148212"/>
                  <a:pt x="4770357" y="1162758"/>
                  <a:pt x="4770361" y="1176822"/>
                </a:cubicBezTo>
                <a:lnTo>
                  <a:pt x="4773574" y="1204805"/>
                </a:lnTo>
                <a:lnTo>
                  <a:pt x="4781336" y="1205120"/>
                </a:lnTo>
                <a:cubicBezTo>
                  <a:pt x="4791425" y="1205864"/>
                  <a:pt x="4801285" y="1206114"/>
                  <a:pt x="4812237" y="1203455"/>
                </a:cubicBezTo>
                <a:cubicBezTo>
                  <a:pt x="4815554" y="1221160"/>
                  <a:pt x="4803512" y="1226730"/>
                  <a:pt x="4795135" y="1240224"/>
                </a:cubicBezTo>
                <a:cubicBezTo>
                  <a:pt x="4775066" y="1249505"/>
                  <a:pt x="4776460" y="1210381"/>
                  <a:pt x="4754210" y="1225482"/>
                </a:cubicBezTo>
                <a:cubicBezTo>
                  <a:pt x="4750544" y="1217556"/>
                  <a:pt x="4748712" y="1213594"/>
                  <a:pt x="4749061" y="1203813"/>
                </a:cubicBezTo>
                <a:lnTo>
                  <a:pt x="4754518" y="1204033"/>
                </a:lnTo>
                <a:lnTo>
                  <a:pt x="4747213" y="1177800"/>
                </a:lnTo>
                <a:cubicBezTo>
                  <a:pt x="4746147" y="1158170"/>
                  <a:pt x="4752547" y="1137731"/>
                  <a:pt x="4764026" y="1131788"/>
                </a:cubicBezTo>
                <a:close/>
                <a:moveTo>
                  <a:pt x="1871237" y="1109983"/>
                </a:moveTo>
                <a:cubicBezTo>
                  <a:pt x="1880637" y="1105317"/>
                  <a:pt x="1890037" y="1114650"/>
                  <a:pt x="1899436" y="1123985"/>
                </a:cubicBezTo>
                <a:cubicBezTo>
                  <a:pt x="1894736" y="1133320"/>
                  <a:pt x="1899437" y="1142652"/>
                  <a:pt x="1885338" y="1151988"/>
                </a:cubicBezTo>
                <a:cubicBezTo>
                  <a:pt x="1875938" y="1137987"/>
                  <a:pt x="1866537" y="1123985"/>
                  <a:pt x="1871237" y="1109983"/>
                </a:cubicBezTo>
                <a:close/>
                <a:moveTo>
                  <a:pt x="1990263" y="1109109"/>
                </a:moveTo>
                <a:lnTo>
                  <a:pt x="1987245" y="1109428"/>
                </a:lnTo>
                <a:lnTo>
                  <a:pt x="1986217" y="1110031"/>
                </a:lnTo>
                <a:lnTo>
                  <a:pt x="1984675" y="1114875"/>
                </a:lnTo>
                <a:close/>
                <a:moveTo>
                  <a:pt x="4804133" y="1108602"/>
                </a:moveTo>
                <a:cubicBezTo>
                  <a:pt x="4808565" y="1107178"/>
                  <a:pt x="4812977" y="1107112"/>
                  <a:pt x="4816789" y="1109062"/>
                </a:cubicBezTo>
                <a:cubicBezTo>
                  <a:pt x="4827506" y="1117329"/>
                  <a:pt x="4831674" y="1127680"/>
                  <a:pt x="4831111" y="1137122"/>
                </a:cubicBezTo>
                <a:lnTo>
                  <a:pt x="4824933" y="1147049"/>
                </a:lnTo>
                <a:lnTo>
                  <a:pt x="4827180" y="1146910"/>
                </a:lnTo>
                <a:cubicBezTo>
                  <a:pt x="4834394" y="1146910"/>
                  <a:pt x="4841609" y="1148099"/>
                  <a:pt x="4846418" y="1152851"/>
                </a:cubicBezTo>
                <a:cubicBezTo>
                  <a:pt x="4841608" y="1171865"/>
                  <a:pt x="4831989" y="1181372"/>
                  <a:pt x="4807941" y="1181372"/>
                </a:cubicBezTo>
                <a:cubicBezTo>
                  <a:pt x="4805536" y="1178996"/>
                  <a:pt x="4805535" y="1174242"/>
                  <a:pt x="4806136" y="1168300"/>
                </a:cubicBezTo>
                <a:lnTo>
                  <a:pt x="4806751" y="1161411"/>
                </a:lnTo>
                <a:lnTo>
                  <a:pt x="4797247" y="1162951"/>
                </a:lnTo>
                <a:cubicBezTo>
                  <a:pt x="4792681" y="1154673"/>
                  <a:pt x="4783915" y="1148704"/>
                  <a:pt x="4779351" y="1140427"/>
                </a:cubicBezTo>
                <a:cubicBezTo>
                  <a:pt x="4777364" y="1129381"/>
                  <a:pt x="4790839" y="1112875"/>
                  <a:pt x="4804133" y="1108602"/>
                </a:cubicBezTo>
                <a:close/>
                <a:moveTo>
                  <a:pt x="1746452" y="1107658"/>
                </a:moveTo>
                <a:cubicBezTo>
                  <a:pt x="1753479" y="1105726"/>
                  <a:pt x="1760720" y="1105749"/>
                  <a:pt x="1767841" y="1108461"/>
                </a:cubicBezTo>
                <a:cubicBezTo>
                  <a:pt x="1752104" y="1136510"/>
                  <a:pt x="1736580" y="1159777"/>
                  <a:pt x="1698029" y="1158060"/>
                </a:cubicBezTo>
                <a:cubicBezTo>
                  <a:pt x="1706219" y="1136862"/>
                  <a:pt x="1725371" y="1113457"/>
                  <a:pt x="1746452" y="1107658"/>
                </a:cubicBezTo>
                <a:close/>
                <a:moveTo>
                  <a:pt x="1865672" y="1091487"/>
                </a:moveTo>
                <a:cubicBezTo>
                  <a:pt x="1869244" y="1092063"/>
                  <a:pt x="1872814" y="1095522"/>
                  <a:pt x="1875195" y="1100131"/>
                </a:cubicBezTo>
                <a:cubicBezTo>
                  <a:pt x="1875196" y="1104740"/>
                  <a:pt x="1870433" y="1109350"/>
                  <a:pt x="1865673" y="1113959"/>
                </a:cubicBezTo>
                <a:cubicBezTo>
                  <a:pt x="1856148" y="1109349"/>
                  <a:pt x="1856148" y="1104739"/>
                  <a:pt x="1856148" y="1100131"/>
                </a:cubicBezTo>
                <a:cubicBezTo>
                  <a:pt x="1858529" y="1093215"/>
                  <a:pt x="1862101" y="1090910"/>
                  <a:pt x="1865672" y="1091487"/>
                </a:cubicBezTo>
                <a:close/>
                <a:moveTo>
                  <a:pt x="4765711" y="1073386"/>
                </a:moveTo>
                <a:cubicBezTo>
                  <a:pt x="4769011" y="1074775"/>
                  <a:pt x="4771427" y="1078030"/>
                  <a:pt x="4771647" y="1083758"/>
                </a:cubicBezTo>
                <a:cubicBezTo>
                  <a:pt x="4769423" y="1089453"/>
                  <a:pt x="4761417" y="1093155"/>
                  <a:pt x="4747633" y="1094865"/>
                </a:cubicBezTo>
                <a:cubicBezTo>
                  <a:pt x="4741189" y="1086185"/>
                  <a:pt x="4746972" y="1077680"/>
                  <a:pt x="4754476" y="1074209"/>
                </a:cubicBezTo>
                <a:cubicBezTo>
                  <a:pt x="4758228" y="1072475"/>
                  <a:pt x="4762411" y="1071997"/>
                  <a:pt x="4765711" y="1073386"/>
                </a:cubicBezTo>
                <a:close/>
                <a:moveTo>
                  <a:pt x="4988820" y="1058955"/>
                </a:moveTo>
                <a:cubicBezTo>
                  <a:pt x="4995252" y="1070637"/>
                  <a:pt x="4987917" y="1084823"/>
                  <a:pt x="4984457" y="1096877"/>
                </a:cubicBezTo>
                <a:cubicBezTo>
                  <a:pt x="4969374" y="1115329"/>
                  <a:pt x="4959972" y="1079912"/>
                  <a:pt x="4947033" y="1102258"/>
                </a:cubicBezTo>
                <a:cubicBezTo>
                  <a:pt x="4936729" y="1092709"/>
                  <a:pt x="4934584" y="1088816"/>
                  <a:pt x="4932440" y="1084922"/>
                </a:cubicBezTo>
                <a:cubicBezTo>
                  <a:pt x="4951810" y="1074257"/>
                  <a:pt x="4969450" y="1069620"/>
                  <a:pt x="4988820" y="1058955"/>
                </a:cubicBezTo>
                <a:close/>
                <a:moveTo>
                  <a:pt x="2155835" y="1053018"/>
                </a:moveTo>
                <a:lnTo>
                  <a:pt x="2150918" y="1055763"/>
                </a:lnTo>
                <a:lnTo>
                  <a:pt x="2154900" y="1060458"/>
                </a:lnTo>
                <a:close/>
                <a:moveTo>
                  <a:pt x="1558224" y="1052638"/>
                </a:moveTo>
                <a:lnTo>
                  <a:pt x="1567797" y="1061082"/>
                </a:lnTo>
                <a:lnTo>
                  <a:pt x="1569257" y="1058646"/>
                </a:lnTo>
                <a:cubicBezTo>
                  <a:pt x="1617204" y="1063291"/>
                  <a:pt x="1593231" y="1132974"/>
                  <a:pt x="1554871" y="1091164"/>
                </a:cubicBezTo>
                <a:cubicBezTo>
                  <a:pt x="1557269" y="1086518"/>
                  <a:pt x="1557269" y="1081873"/>
                  <a:pt x="1558468" y="1076647"/>
                </a:cubicBezTo>
                <a:lnTo>
                  <a:pt x="1564007" y="1067406"/>
                </a:lnTo>
                <a:lnTo>
                  <a:pt x="1554420" y="1072325"/>
                </a:lnTo>
                <a:cubicBezTo>
                  <a:pt x="1547736" y="1072940"/>
                  <a:pt x="1541620" y="1069886"/>
                  <a:pt x="1541309" y="1058785"/>
                </a:cubicBezTo>
                <a:cubicBezTo>
                  <a:pt x="1545180" y="1053421"/>
                  <a:pt x="1552053" y="1051584"/>
                  <a:pt x="1558224" y="1052638"/>
                </a:cubicBezTo>
                <a:close/>
                <a:moveTo>
                  <a:pt x="2183338" y="1037138"/>
                </a:moveTo>
                <a:lnTo>
                  <a:pt x="2178284" y="1040411"/>
                </a:lnTo>
                <a:lnTo>
                  <a:pt x="2177331" y="1043873"/>
                </a:lnTo>
                <a:lnTo>
                  <a:pt x="2180838" y="1039180"/>
                </a:lnTo>
                <a:cubicBezTo>
                  <a:pt x="2185623" y="1039181"/>
                  <a:pt x="2185622" y="1043912"/>
                  <a:pt x="2185622" y="1043912"/>
                </a:cubicBezTo>
                <a:close/>
                <a:moveTo>
                  <a:pt x="4719256" y="1027766"/>
                </a:moveTo>
                <a:cubicBezTo>
                  <a:pt x="4724478" y="1028008"/>
                  <a:pt x="4729565" y="1029907"/>
                  <a:pt x="4733861" y="1033995"/>
                </a:cubicBezTo>
                <a:cubicBezTo>
                  <a:pt x="4733340" y="1053667"/>
                  <a:pt x="4697679" y="1070162"/>
                  <a:pt x="4686312" y="1055985"/>
                </a:cubicBezTo>
                <a:cubicBezTo>
                  <a:pt x="4686572" y="1046147"/>
                  <a:pt x="4694164" y="1036562"/>
                  <a:pt x="4703838" y="1031481"/>
                </a:cubicBezTo>
                <a:cubicBezTo>
                  <a:pt x="4708675" y="1028940"/>
                  <a:pt x="4714033" y="1027525"/>
                  <a:pt x="4719256" y="1027766"/>
                </a:cubicBezTo>
                <a:close/>
                <a:moveTo>
                  <a:pt x="5115545" y="998587"/>
                </a:moveTo>
                <a:cubicBezTo>
                  <a:pt x="5128169" y="1002361"/>
                  <a:pt x="5126878" y="1019138"/>
                  <a:pt x="5114744" y="1025807"/>
                </a:cubicBezTo>
                <a:cubicBezTo>
                  <a:pt x="5106166" y="1019810"/>
                  <a:pt x="5098878" y="997036"/>
                  <a:pt x="5115545" y="998587"/>
                </a:cubicBezTo>
                <a:close/>
                <a:moveTo>
                  <a:pt x="4941502" y="987881"/>
                </a:moveTo>
                <a:cubicBezTo>
                  <a:pt x="4949549" y="989616"/>
                  <a:pt x="4955171" y="993335"/>
                  <a:pt x="4959064" y="998178"/>
                </a:cubicBezTo>
                <a:cubicBezTo>
                  <a:pt x="4970744" y="1012713"/>
                  <a:pt x="4966875" y="1037402"/>
                  <a:pt x="4966321" y="1049216"/>
                </a:cubicBezTo>
                <a:cubicBezTo>
                  <a:pt x="4924012" y="1078393"/>
                  <a:pt x="4917403" y="1013916"/>
                  <a:pt x="4941502" y="987881"/>
                </a:cubicBezTo>
                <a:close/>
                <a:moveTo>
                  <a:pt x="4574574" y="973054"/>
                </a:moveTo>
                <a:cubicBezTo>
                  <a:pt x="4578842" y="990709"/>
                  <a:pt x="4548294" y="1016456"/>
                  <a:pt x="4534311" y="998868"/>
                </a:cubicBezTo>
                <a:cubicBezTo>
                  <a:pt x="4537733" y="977232"/>
                  <a:pt x="4553112" y="969269"/>
                  <a:pt x="4574574" y="973054"/>
                </a:cubicBezTo>
                <a:close/>
                <a:moveTo>
                  <a:pt x="4482836" y="960387"/>
                </a:moveTo>
                <a:cubicBezTo>
                  <a:pt x="4489300" y="962568"/>
                  <a:pt x="4493609" y="964751"/>
                  <a:pt x="4496301" y="968571"/>
                </a:cubicBezTo>
                <a:lnTo>
                  <a:pt x="4499671" y="984668"/>
                </a:lnTo>
                <a:lnTo>
                  <a:pt x="4501984" y="984126"/>
                </a:lnTo>
                <a:cubicBezTo>
                  <a:pt x="4504893" y="982922"/>
                  <a:pt x="4507668" y="980961"/>
                  <a:pt x="4510176" y="977485"/>
                </a:cubicBezTo>
                <a:cubicBezTo>
                  <a:pt x="4521972" y="991283"/>
                  <a:pt x="4532699" y="999024"/>
                  <a:pt x="4522667" y="1012927"/>
                </a:cubicBezTo>
                <a:cubicBezTo>
                  <a:pt x="4510579" y="1024026"/>
                  <a:pt x="4497709" y="1010775"/>
                  <a:pt x="4493696" y="997967"/>
                </a:cubicBezTo>
                <a:lnTo>
                  <a:pt x="4493064" y="987432"/>
                </a:lnTo>
                <a:lnTo>
                  <a:pt x="4488290" y="988012"/>
                </a:lnTo>
                <a:cubicBezTo>
                  <a:pt x="4477988" y="984943"/>
                  <a:pt x="4473141" y="970208"/>
                  <a:pt x="4482836" y="960387"/>
                </a:cubicBezTo>
                <a:close/>
                <a:moveTo>
                  <a:pt x="4899019" y="960045"/>
                </a:moveTo>
                <a:cubicBezTo>
                  <a:pt x="4902542" y="959642"/>
                  <a:pt x="4905908" y="961025"/>
                  <a:pt x="4908096" y="964998"/>
                </a:cubicBezTo>
                <a:cubicBezTo>
                  <a:pt x="4908473" y="975146"/>
                  <a:pt x="4900476" y="979549"/>
                  <a:pt x="4890670" y="990125"/>
                </a:cubicBezTo>
                <a:cubicBezTo>
                  <a:pt x="4876469" y="978527"/>
                  <a:pt x="4888451" y="961253"/>
                  <a:pt x="4899019" y="960045"/>
                </a:cubicBezTo>
                <a:close/>
                <a:moveTo>
                  <a:pt x="1325192" y="952879"/>
                </a:moveTo>
                <a:cubicBezTo>
                  <a:pt x="1342499" y="949278"/>
                  <a:pt x="1365874" y="964584"/>
                  <a:pt x="1373066" y="982589"/>
                </a:cubicBezTo>
                <a:cubicBezTo>
                  <a:pt x="1353887" y="982590"/>
                  <a:pt x="1334708" y="972986"/>
                  <a:pt x="1310732" y="963384"/>
                </a:cubicBezTo>
                <a:cubicBezTo>
                  <a:pt x="1314328" y="957383"/>
                  <a:pt x="1319423" y="954081"/>
                  <a:pt x="1325192" y="952879"/>
                </a:cubicBezTo>
                <a:close/>
                <a:moveTo>
                  <a:pt x="4842411" y="937051"/>
                </a:moveTo>
                <a:cubicBezTo>
                  <a:pt x="4847016" y="935596"/>
                  <a:pt x="4851984" y="935641"/>
                  <a:pt x="4856916" y="937868"/>
                </a:cubicBezTo>
                <a:cubicBezTo>
                  <a:pt x="4863181" y="949247"/>
                  <a:pt x="4849069" y="969063"/>
                  <a:pt x="4834898" y="973622"/>
                </a:cubicBezTo>
                <a:cubicBezTo>
                  <a:pt x="4830175" y="975141"/>
                  <a:pt x="4825444" y="974965"/>
                  <a:pt x="4821461" y="972216"/>
                </a:cubicBezTo>
                <a:cubicBezTo>
                  <a:pt x="4818040" y="959272"/>
                  <a:pt x="4828596" y="941414"/>
                  <a:pt x="4842411" y="937051"/>
                </a:cubicBezTo>
                <a:close/>
                <a:moveTo>
                  <a:pt x="1104935" y="906533"/>
                </a:moveTo>
                <a:cubicBezTo>
                  <a:pt x="1123732" y="930105"/>
                  <a:pt x="1100235" y="934818"/>
                  <a:pt x="1086136" y="958390"/>
                </a:cubicBezTo>
                <a:cubicBezTo>
                  <a:pt x="1057936" y="944246"/>
                  <a:pt x="1095536" y="911247"/>
                  <a:pt x="1104935" y="906533"/>
                </a:cubicBezTo>
                <a:close/>
                <a:moveTo>
                  <a:pt x="1369628" y="885625"/>
                </a:moveTo>
                <a:cubicBezTo>
                  <a:pt x="1388442" y="891269"/>
                  <a:pt x="1397526" y="901286"/>
                  <a:pt x="1396454" y="925270"/>
                </a:cubicBezTo>
                <a:cubicBezTo>
                  <a:pt x="1391484" y="929855"/>
                  <a:pt x="1377427" y="924423"/>
                  <a:pt x="1363157" y="923787"/>
                </a:cubicBezTo>
                <a:cubicBezTo>
                  <a:pt x="1363371" y="918991"/>
                  <a:pt x="1362502" y="911742"/>
                  <a:pt x="1362825" y="904547"/>
                </a:cubicBezTo>
                <a:cubicBezTo>
                  <a:pt x="1363146" y="897351"/>
                  <a:pt x="1364658" y="890209"/>
                  <a:pt x="1369628" y="885625"/>
                </a:cubicBezTo>
                <a:close/>
                <a:moveTo>
                  <a:pt x="4346228" y="877943"/>
                </a:moveTo>
                <a:cubicBezTo>
                  <a:pt x="4360892" y="877778"/>
                  <a:pt x="4374135" y="882338"/>
                  <a:pt x="4380816" y="894451"/>
                </a:cubicBezTo>
                <a:cubicBezTo>
                  <a:pt x="4356114" y="908028"/>
                  <a:pt x="4326959" y="913529"/>
                  <a:pt x="4303136" y="889789"/>
                </a:cubicBezTo>
                <a:cubicBezTo>
                  <a:pt x="4315488" y="883001"/>
                  <a:pt x="4331566" y="878110"/>
                  <a:pt x="4346228" y="877943"/>
                </a:cubicBezTo>
                <a:close/>
                <a:moveTo>
                  <a:pt x="2129289" y="873691"/>
                </a:moveTo>
                <a:cubicBezTo>
                  <a:pt x="2143574" y="887692"/>
                  <a:pt x="2143574" y="901694"/>
                  <a:pt x="2134053" y="920362"/>
                </a:cubicBezTo>
                <a:cubicBezTo>
                  <a:pt x="2124529" y="920362"/>
                  <a:pt x="2115006" y="911028"/>
                  <a:pt x="2105482" y="906360"/>
                </a:cubicBezTo>
                <a:cubicBezTo>
                  <a:pt x="2110244" y="892359"/>
                  <a:pt x="2115005" y="878358"/>
                  <a:pt x="2129289" y="873691"/>
                </a:cubicBezTo>
                <a:close/>
                <a:moveTo>
                  <a:pt x="4573311" y="867105"/>
                </a:moveTo>
                <a:cubicBezTo>
                  <a:pt x="4583648" y="885880"/>
                  <a:pt x="4583957" y="895495"/>
                  <a:pt x="4572795" y="911426"/>
                </a:cubicBezTo>
                <a:cubicBezTo>
                  <a:pt x="4563078" y="911882"/>
                  <a:pt x="4556877" y="900619"/>
                  <a:pt x="4546851" y="891459"/>
                </a:cubicBezTo>
                <a:cubicBezTo>
                  <a:pt x="4552432" y="883493"/>
                  <a:pt x="4559771" y="869667"/>
                  <a:pt x="4573311" y="867105"/>
                </a:cubicBezTo>
                <a:close/>
                <a:moveTo>
                  <a:pt x="4904144" y="861361"/>
                </a:moveTo>
                <a:cubicBezTo>
                  <a:pt x="4914599" y="861206"/>
                  <a:pt x="4925743" y="871853"/>
                  <a:pt x="4926430" y="882657"/>
                </a:cubicBezTo>
                <a:cubicBezTo>
                  <a:pt x="4914296" y="889326"/>
                  <a:pt x="4903839" y="889483"/>
                  <a:pt x="4896741" y="876612"/>
                </a:cubicBezTo>
                <a:cubicBezTo>
                  <a:pt x="4900786" y="874388"/>
                  <a:pt x="4896054" y="865808"/>
                  <a:pt x="4904144" y="861361"/>
                </a:cubicBezTo>
                <a:close/>
                <a:moveTo>
                  <a:pt x="1531208" y="854677"/>
                </a:moveTo>
                <a:cubicBezTo>
                  <a:pt x="1550448" y="859389"/>
                  <a:pt x="1560066" y="901817"/>
                  <a:pt x="1536018" y="906532"/>
                </a:cubicBezTo>
                <a:cubicBezTo>
                  <a:pt x="1516778" y="892390"/>
                  <a:pt x="1516778" y="873534"/>
                  <a:pt x="1531208" y="854677"/>
                </a:cubicBezTo>
                <a:close/>
                <a:moveTo>
                  <a:pt x="4481216" y="854569"/>
                </a:moveTo>
                <a:cubicBezTo>
                  <a:pt x="4484545" y="872270"/>
                  <a:pt x="4480205" y="883896"/>
                  <a:pt x="4460193" y="893152"/>
                </a:cubicBezTo>
                <a:cubicBezTo>
                  <a:pt x="4454358" y="891042"/>
                  <a:pt x="4452862" y="877303"/>
                  <a:pt x="4447365" y="865415"/>
                </a:cubicBezTo>
                <a:cubicBezTo>
                  <a:pt x="4451367" y="863565"/>
                  <a:pt x="4456912" y="859796"/>
                  <a:pt x="4462916" y="857021"/>
                </a:cubicBezTo>
                <a:cubicBezTo>
                  <a:pt x="4468920" y="854243"/>
                  <a:pt x="4475383" y="852459"/>
                  <a:pt x="4481216" y="854569"/>
                </a:cubicBezTo>
                <a:close/>
                <a:moveTo>
                  <a:pt x="1374573" y="843721"/>
                </a:moveTo>
                <a:cubicBezTo>
                  <a:pt x="1392778" y="839578"/>
                  <a:pt x="1414356" y="864883"/>
                  <a:pt x="1392778" y="882335"/>
                </a:cubicBezTo>
                <a:cubicBezTo>
                  <a:pt x="1383189" y="882334"/>
                  <a:pt x="1359215" y="868373"/>
                  <a:pt x="1359215" y="859065"/>
                </a:cubicBezTo>
                <a:cubicBezTo>
                  <a:pt x="1362811" y="849757"/>
                  <a:pt x="1368505" y="845104"/>
                  <a:pt x="1374573" y="843721"/>
                </a:cubicBezTo>
                <a:close/>
                <a:moveTo>
                  <a:pt x="4743881" y="840408"/>
                </a:moveTo>
                <a:cubicBezTo>
                  <a:pt x="4747409" y="840181"/>
                  <a:pt x="4750949" y="842736"/>
                  <a:pt x="4754943" y="848392"/>
                </a:cubicBezTo>
                <a:cubicBezTo>
                  <a:pt x="4747047" y="859334"/>
                  <a:pt x="4747047" y="859334"/>
                  <a:pt x="4734703" y="861520"/>
                </a:cubicBezTo>
                <a:cubicBezTo>
                  <a:pt x="4737336" y="857872"/>
                  <a:pt x="4733795" y="855319"/>
                  <a:pt x="4732887" y="849116"/>
                </a:cubicBezTo>
                <a:cubicBezTo>
                  <a:pt x="4736835" y="843644"/>
                  <a:pt x="4740353" y="840636"/>
                  <a:pt x="4743881" y="840408"/>
                </a:cubicBezTo>
                <a:close/>
                <a:moveTo>
                  <a:pt x="4392970" y="839454"/>
                </a:moveTo>
                <a:cubicBezTo>
                  <a:pt x="4399381" y="839848"/>
                  <a:pt x="4404221" y="842601"/>
                  <a:pt x="4407634" y="846790"/>
                </a:cubicBezTo>
                <a:cubicBezTo>
                  <a:pt x="4417867" y="859361"/>
                  <a:pt x="4415238" y="884856"/>
                  <a:pt x="4403585" y="898315"/>
                </a:cubicBezTo>
                <a:cubicBezTo>
                  <a:pt x="4395499" y="882700"/>
                  <a:pt x="4395247" y="863029"/>
                  <a:pt x="4392970" y="839454"/>
                </a:cubicBezTo>
                <a:close/>
                <a:moveTo>
                  <a:pt x="4498488" y="834875"/>
                </a:moveTo>
                <a:cubicBezTo>
                  <a:pt x="4507594" y="833872"/>
                  <a:pt x="4513790" y="836543"/>
                  <a:pt x="4517476" y="840899"/>
                </a:cubicBezTo>
                <a:cubicBezTo>
                  <a:pt x="4528530" y="853972"/>
                  <a:pt x="4516989" y="882226"/>
                  <a:pt x="4493659" y="872027"/>
                </a:cubicBezTo>
                <a:cubicBezTo>
                  <a:pt x="4489618" y="864220"/>
                  <a:pt x="4490896" y="838806"/>
                  <a:pt x="4498488" y="834875"/>
                </a:cubicBezTo>
                <a:close/>
                <a:moveTo>
                  <a:pt x="2011211" y="830444"/>
                </a:moveTo>
                <a:cubicBezTo>
                  <a:pt x="2020744" y="826681"/>
                  <a:pt x="2032852" y="831411"/>
                  <a:pt x="2033817" y="841298"/>
                </a:cubicBezTo>
                <a:cubicBezTo>
                  <a:pt x="2029390" y="852528"/>
                  <a:pt x="2007829" y="857907"/>
                  <a:pt x="2003045" y="837163"/>
                </a:cubicBezTo>
                <a:cubicBezTo>
                  <a:pt x="2005142" y="833897"/>
                  <a:pt x="2008033" y="831699"/>
                  <a:pt x="2011211" y="830444"/>
                </a:cubicBezTo>
                <a:close/>
                <a:moveTo>
                  <a:pt x="4255363" y="807574"/>
                </a:moveTo>
                <a:cubicBezTo>
                  <a:pt x="4262167" y="807573"/>
                  <a:pt x="4268350" y="812327"/>
                  <a:pt x="4263403" y="821835"/>
                </a:cubicBezTo>
                <a:cubicBezTo>
                  <a:pt x="4253508" y="821835"/>
                  <a:pt x="4248563" y="821835"/>
                  <a:pt x="4243614" y="821835"/>
                </a:cubicBezTo>
                <a:cubicBezTo>
                  <a:pt x="4241142" y="812327"/>
                  <a:pt x="4248562" y="807573"/>
                  <a:pt x="4255363" y="807574"/>
                </a:cubicBezTo>
                <a:close/>
                <a:moveTo>
                  <a:pt x="2294811" y="797687"/>
                </a:moveTo>
                <a:cubicBezTo>
                  <a:pt x="2300475" y="809936"/>
                  <a:pt x="2300475" y="809936"/>
                  <a:pt x="2296327" y="821766"/>
                </a:cubicBezTo>
                <a:cubicBezTo>
                  <a:pt x="2294438" y="817683"/>
                  <a:pt x="2290476" y="819516"/>
                  <a:pt x="2284624" y="817266"/>
                </a:cubicBezTo>
                <a:cubicBezTo>
                  <a:pt x="2281793" y="811142"/>
                  <a:pt x="2280895" y="806601"/>
                  <a:pt x="2282428" y="803415"/>
                </a:cubicBezTo>
                <a:cubicBezTo>
                  <a:pt x="2283961" y="800229"/>
                  <a:pt x="2287923" y="798395"/>
                  <a:pt x="2294811" y="797687"/>
                </a:cubicBezTo>
                <a:close/>
                <a:moveTo>
                  <a:pt x="4325446" y="795286"/>
                </a:moveTo>
                <a:cubicBezTo>
                  <a:pt x="4316716" y="829998"/>
                  <a:pt x="4294888" y="843017"/>
                  <a:pt x="4273058" y="860373"/>
                </a:cubicBezTo>
                <a:cubicBezTo>
                  <a:pt x="4273059" y="838679"/>
                  <a:pt x="4290521" y="795286"/>
                  <a:pt x="4325446" y="795286"/>
                </a:cubicBezTo>
                <a:close/>
                <a:moveTo>
                  <a:pt x="2387368" y="769979"/>
                </a:moveTo>
                <a:cubicBezTo>
                  <a:pt x="2406759" y="769979"/>
                  <a:pt x="2406761" y="788416"/>
                  <a:pt x="2397063" y="797635"/>
                </a:cubicBezTo>
                <a:cubicBezTo>
                  <a:pt x="2382520" y="797635"/>
                  <a:pt x="2382519" y="783806"/>
                  <a:pt x="2387368" y="769979"/>
                </a:cubicBezTo>
                <a:close/>
                <a:moveTo>
                  <a:pt x="4042347" y="764689"/>
                </a:moveTo>
                <a:cubicBezTo>
                  <a:pt x="4049618" y="765772"/>
                  <a:pt x="4057448" y="769020"/>
                  <a:pt x="4061922" y="773350"/>
                </a:cubicBezTo>
                <a:cubicBezTo>
                  <a:pt x="4061921" y="799327"/>
                  <a:pt x="4012708" y="807986"/>
                  <a:pt x="4026131" y="769020"/>
                </a:cubicBezTo>
                <a:cubicBezTo>
                  <a:pt x="4028368" y="764690"/>
                  <a:pt x="4035078" y="763607"/>
                  <a:pt x="4042347" y="764689"/>
                </a:cubicBezTo>
                <a:close/>
                <a:moveTo>
                  <a:pt x="1873555" y="740229"/>
                </a:moveTo>
                <a:cubicBezTo>
                  <a:pt x="1892367" y="745886"/>
                  <a:pt x="1891723" y="760318"/>
                  <a:pt x="1900591" y="775173"/>
                </a:cubicBezTo>
                <a:cubicBezTo>
                  <a:pt x="1899516" y="799225"/>
                  <a:pt x="1862321" y="778290"/>
                  <a:pt x="1865788" y="807364"/>
                </a:cubicBezTo>
                <a:cubicBezTo>
                  <a:pt x="1856274" y="806941"/>
                  <a:pt x="1851517" y="806728"/>
                  <a:pt x="1842219" y="801494"/>
                </a:cubicBezTo>
                <a:lnTo>
                  <a:pt x="1845168" y="796328"/>
                </a:lnTo>
                <a:lnTo>
                  <a:pt x="1816097" y="790257"/>
                </a:lnTo>
                <a:cubicBezTo>
                  <a:pt x="1796549" y="781460"/>
                  <a:pt x="1779963" y="765038"/>
                  <a:pt x="1779963" y="750964"/>
                </a:cubicBezTo>
                <a:cubicBezTo>
                  <a:pt x="1798919" y="753309"/>
                  <a:pt x="1813135" y="760348"/>
                  <a:pt x="1826758" y="767385"/>
                </a:cubicBezTo>
                <a:lnTo>
                  <a:pt x="1855473" y="778289"/>
                </a:lnTo>
                <a:lnTo>
                  <a:pt x="1859670" y="770941"/>
                </a:lnTo>
                <a:cubicBezTo>
                  <a:pt x="1865451" y="761558"/>
                  <a:pt x="1870638" y="752150"/>
                  <a:pt x="1873555" y="740229"/>
                </a:cubicBezTo>
                <a:close/>
                <a:moveTo>
                  <a:pt x="4377619" y="740221"/>
                </a:moveTo>
                <a:cubicBezTo>
                  <a:pt x="4389523" y="761891"/>
                  <a:pt x="4376429" y="777541"/>
                  <a:pt x="4362738" y="780551"/>
                </a:cubicBezTo>
                <a:lnTo>
                  <a:pt x="4361518" y="780155"/>
                </a:lnTo>
                <a:lnTo>
                  <a:pt x="4365642" y="808139"/>
                </a:lnTo>
                <a:cubicBezTo>
                  <a:pt x="4365361" y="821182"/>
                  <a:pt x="4364272" y="833990"/>
                  <a:pt x="4366990" y="848774"/>
                </a:cubicBezTo>
                <a:cubicBezTo>
                  <a:pt x="4342737" y="841757"/>
                  <a:pt x="4338887" y="805209"/>
                  <a:pt x="4347278" y="782538"/>
                </a:cubicBezTo>
                <a:lnTo>
                  <a:pt x="4351449" y="776903"/>
                </a:lnTo>
                <a:lnTo>
                  <a:pt x="4344808" y="774756"/>
                </a:lnTo>
                <a:cubicBezTo>
                  <a:pt x="4340717" y="769115"/>
                  <a:pt x="4339526" y="759484"/>
                  <a:pt x="4344289" y="745038"/>
                </a:cubicBezTo>
                <a:cubicBezTo>
                  <a:pt x="4353811" y="745037"/>
                  <a:pt x="4358574" y="735408"/>
                  <a:pt x="4377619" y="740221"/>
                </a:cubicBezTo>
                <a:close/>
                <a:moveTo>
                  <a:pt x="1670116" y="731170"/>
                </a:moveTo>
                <a:cubicBezTo>
                  <a:pt x="1688910" y="741523"/>
                  <a:pt x="1687000" y="784262"/>
                  <a:pt x="1667569" y="788156"/>
                </a:cubicBezTo>
                <a:cubicBezTo>
                  <a:pt x="1658171" y="782978"/>
                  <a:pt x="1652695" y="770839"/>
                  <a:pt x="1652625" y="758941"/>
                </a:cubicBezTo>
                <a:cubicBezTo>
                  <a:pt x="1652555" y="747042"/>
                  <a:pt x="1657890" y="735384"/>
                  <a:pt x="1670116" y="731170"/>
                </a:cubicBezTo>
                <a:close/>
                <a:moveTo>
                  <a:pt x="2178268" y="722654"/>
                </a:moveTo>
                <a:cubicBezTo>
                  <a:pt x="2184111" y="723490"/>
                  <a:pt x="2189879" y="726054"/>
                  <a:pt x="2192021" y="730763"/>
                </a:cubicBezTo>
                <a:cubicBezTo>
                  <a:pt x="2191609" y="739973"/>
                  <a:pt x="2181806" y="748765"/>
                  <a:pt x="2163231" y="743324"/>
                </a:cubicBezTo>
                <a:cubicBezTo>
                  <a:pt x="2168339" y="734324"/>
                  <a:pt x="2158948" y="733905"/>
                  <a:pt x="2164054" y="724903"/>
                </a:cubicBezTo>
                <a:cubicBezTo>
                  <a:pt x="2166506" y="722706"/>
                  <a:pt x="2172426" y="721817"/>
                  <a:pt x="2178268" y="722654"/>
                </a:cubicBezTo>
                <a:close/>
                <a:moveTo>
                  <a:pt x="1737266" y="719549"/>
                </a:moveTo>
                <a:cubicBezTo>
                  <a:pt x="1741666" y="724550"/>
                  <a:pt x="1741237" y="734145"/>
                  <a:pt x="1735980" y="748329"/>
                </a:cubicBezTo>
                <a:cubicBezTo>
                  <a:pt x="1724341" y="750214"/>
                  <a:pt x="1719004" y="740364"/>
                  <a:pt x="1719406" y="731370"/>
                </a:cubicBezTo>
                <a:cubicBezTo>
                  <a:pt x="1719808" y="722376"/>
                  <a:pt x="1725949" y="714238"/>
                  <a:pt x="1737266" y="719549"/>
                </a:cubicBezTo>
                <a:close/>
                <a:moveTo>
                  <a:pt x="4132384" y="719230"/>
                </a:moveTo>
                <a:cubicBezTo>
                  <a:pt x="4136837" y="727304"/>
                  <a:pt x="4143312" y="729008"/>
                  <a:pt x="4147765" y="737084"/>
                </a:cubicBezTo>
                <a:cubicBezTo>
                  <a:pt x="4143518" y="739418"/>
                  <a:pt x="4141498" y="745791"/>
                  <a:pt x="4133003" y="750460"/>
                </a:cubicBezTo>
                <a:cubicBezTo>
                  <a:pt x="4122076" y="740680"/>
                  <a:pt x="4115395" y="728566"/>
                  <a:pt x="4132384" y="719230"/>
                </a:cubicBezTo>
                <a:close/>
                <a:moveTo>
                  <a:pt x="3988173" y="705751"/>
                </a:moveTo>
                <a:cubicBezTo>
                  <a:pt x="3997283" y="722270"/>
                  <a:pt x="3993496" y="735114"/>
                  <a:pt x="4009053" y="753471"/>
                </a:cubicBezTo>
                <a:cubicBezTo>
                  <a:pt x="4004884" y="755763"/>
                  <a:pt x="4000712" y="758056"/>
                  <a:pt x="3996540" y="760349"/>
                </a:cubicBezTo>
                <a:cubicBezTo>
                  <a:pt x="3970746" y="753000"/>
                  <a:pt x="3982492" y="725017"/>
                  <a:pt x="3988173" y="705751"/>
                </a:cubicBezTo>
                <a:close/>
                <a:moveTo>
                  <a:pt x="3367610" y="693830"/>
                </a:moveTo>
                <a:lnTo>
                  <a:pt x="3371487" y="697511"/>
                </a:lnTo>
                <a:cubicBezTo>
                  <a:pt x="3377632" y="708953"/>
                  <a:pt x="3374240" y="726332"/>
                  <a:pt x="3355173" y="727398"/>
                </a:cubicBezTo>
                <a:lnTo>
                  <a:pt x="3351500" y="721602"/>
                </a:lnTo>
                <a:lnTo>
                  <a:pt x="3340169" y="727106"/>
                </a:lnTo>
                <a:lnTo>
                  <a:pt x="3340980" y="729080"/>
                </a:lnTo>
                <a:lnTo>
                  <a:pt x="3379861" y="738621"/>
                </a:lnTo>
                <a:cubicBezTo>
                  <a:pt x="3394493" y="742066"/>
                  <a:pt x="3408680" y="745511"/>
                  <a:pt x="3419321" y="748956"/>
                </a:cubicBezTo>
                <a:cubicBezTo>
                  <a:pt x="3422868" y="748956"/>
                  <a:pt x="3426415" y="748956"/>
                  <a:pt x="3426415" y="748956"/>
                </a:cubicBezTo>
                <a:cubicBezTo>
                  <a:pt x="3426415" y="748956"/>
                  <a:pt x="3426415" y="748956"/>
                  <a:pt x="3429961" y="752401"/>
                </a:cubicBezTo>
                <a:cubicBezTo>
                  <a:pt x="3458337" y="748956"/>
                  <a:pt x="3440602" y="742066"/>
                  <a:pt x="3458337" y="735175"/>
                </a:cubicBezTo>
                <a:cubicBezTo>
                  <a:pt x="3454790" y="728285"/>
                  <a:pt x="3419321" y="728285"/>
                  <a:pt x="3422868" y="724839"/>
                </a:cubicBezTo>
                <a:cubicBezTo>
                  <a:pt x="3468978" y="724839"/>
                  <a:pt x="3518635" y="731729"/>
                  <a:pt x="3547011" y="745511"/>
                </a:cubicBezTo>
                <a:cubicBezTo>
                  <a:pt x="3550557" y="742066"/>
                  <a:pt x="3550557" y="742066"/>
                  <a:pt x="3554105" y="745511"/>
                </a:cubicBezTo>
                <a:cubicBezTo>
                  <a:pt x="3554105" y="745511"/>
                  <a:pt x="3557651" y="745511"/>
                  <a:pt x="3557651" y="745511"/>
                </a:cubicBezTo>
                <a:cubicBezTo>
                  <a:pt x="3554105" y="745511"/>
                  <a:pt x="3554105" y="745511"/>
                  <a:pt x="3550557" y="748956"/>
                </a:cubicBezTo>
                <a:cubicBezTo>
                  <a:pt x="3550557" y="748956"/>
                  <a:pt x="3550557" y="748956"/>
                  <a:pt x="3554105" y="748956"/>
                </a:cubicBezTo>
                <a:cubicBezTo>
                  <a:pt x="3561198" y="748956"/>
                  <a:pt x="3561198" y="748956"/>
                  <a:pt x="3561198" y="752401"/>
                </a:cubicBezTo>
                <a:cubicBezTo>
                  <a:pt x="3578933" y="755847"/>
                  <a:pt x="3596667" y="755847"/>
                  <a:pt x="3614402" y="759293"/>
                </a:cubicBezTo>
                <a:cubicBezTo>
                  <a:pt x="3621496" y="752401"/>
                  <a:pt x="3586026" y="742066"/>
                  <a:pt x="3621496" y="745511"/>
                </a:cubicBezTo>
                <a:cubicBezTo>
                  <a:pt x="3610856" y="735175"/>
                  <a:pt x="3589574" y="738620"/>
                  <a:pt x="3564745" y="731729"/>
                </a:cubicBezTo>
                <a:cubicBezTo>
                  <a:pt x="3561198" y="721393"/>
                  <a:pt x="3522181" y="714502"/>
                  <a:pt x="3472525" y="707612"/>
                </a:cubicBezTo>
                <a:cubicBezTo>
                  <a:pt x="3479619" y="707612"/>
                  <a:pt x="3479619" y="704167"/>
                  <a:pt x="3472525" y="700721"/>
                </a:cubicBezTo>
                <a:lnTo>
                  <a:pt x="3411838" y="696511"/>
                </a:lnTo>
                <a:lnTo>
                  <a:pt x="3409830" y="702991"/>
                </a:lnTo>
                <a:cubicBezTo>
                  <a:pt x="3405068" y="715402"/>
                  <a:pt x="3399116" y="727222"/>
                  <a:pt x="3396734" y="731951"/>
                </a:cubicBezTo>
                <a:cubicBezTo>
                  <a:pt x="3391973" y="724858"/>
                  <a:pt x="3389592" y="714219"/>
                  <a:pt x="3389592" y="703581"/>
                </a:cubicBezTo>
                <a:lnTo>
                  <a:pt x="3391724" y="695115"/>
                </a:lnTo>
                <a:lnTo>
                  <a:pt x="3373211" y="693830"/>
                </a:lnTo>
                <a:close/>
                <a:moveTo>
                  <a:pt x="2525445" y="693242"/>
                </a:moveTo>
                <a:cubicBezTo>
                  <a:pt x="2543840" y="690191"/>
                  <a:pt x="2563460" y="705668"/>
                  <a:pt x="2573483" y="711944"/>
                </a:cubicBezTo>
                <a:cubicBezTo>
                  <a:pt x="2578166" y="763125"/>
                  <a:pt x="2518731" y="737267"/>
                  <a:pt x="2507860" y="703497"/>
                </a:cubicBezTo>
                <a:cubicBezTo>
                  <a:pt x="2513319" y="697337"/>
                  <a:pt x="2519314" y="694260"/>
                  <a:pt x="2525445" y="693242"/>
                </a:cubicBezTo>
                <a:close/>
                <a:moveTo>
                  <a:pt x="4690365" y="692350"/>
                </a:moveTo>
                <a:cubicBezTo>
                  <a:pt x="4697380" y="705070"/>
                  <a:pt x="4689380" y="720517"/>
                  <a:pt x="4685606" y="733641"/>
                </a:cubicBezTo>
                <a:cubicBezTo>
                  <a:pt x="4669155" y="753733"/>
                  <a:pt x="4658901" y="715169"/>
                  <a:pt x="4644788" y="739501"/>
                </a:cubicBezTo>
                <a:cubicBezTo>
                  <a:pt x="4633548" y="729103"/>
                  <a:pt x="4631210" y="724864"/>
                  <a:pt x="4628871" y="720624"/>
                </a:cubicBezTo>
                <a:cubicBezTo>
                  <a:pt x="4649998" y="709012"/>
                  <a:pt x="4669238" y="703963"/>
                  <a:pt x="4690365" y="692350"/>
                </a:cubicBezTo>
                <a:close/>
                <a:moveTo>
                  <a:pt x="3932025" y="691044"/>
                </a:moveTo>
                <a:cubicBezTo>
                  <a:pt x="3936589" y="694414"/>
                  <a:pt x="3939710" y="698072"/>
                  <a:pt x="3941661" y="701784"/>
                </a:cubicBezTo>
                <a:cubicBezTo>
                  <a:pt x="3955326" y="727773"/>
                  <a:pt x="3911769" y="756444"/>
                  <a:pt x="3906146" y="707885"/>
                </a:cubicBezTo>
                <a:cubicBezTo>
                  <a:pt x="3914070" y="704221"/>
                  <a:pt x="3914319" y="694361"/>
                  <a:pt x="3932025" y="691044"/>
                </a:cubicBezTo>
                <a:close/>
                <a:moveTo>
                  <a:pt x="4053131" y="690511"/>
                </a:moveTo>
                <a:cubicBezTo>
                  <a:pt x="4057404" y="694831"/>
                  <a:pt x="4057404" y="690511"/>
                  <a:pt x="4061677" y="690511"/>
                </a:cubicBezTo>
                <a:cubicBezTo>
                  <a:pt x="4083047" y="694832"/>
                  <a:pt x="4087322" y="712119"/>
                  <a:pt x="4087321" y="738048"/>
                </a:cubicBezTo>
                <a:cubicBezTo>
                  <a:pt x="4070225" y="768299"/>
                  <a:pt x="4031758" y="716440"/>
                  <a:pt x="4053131" y="690511"/>
                </a:cubicBezTo>
                <a:close/>
                <a:moveTo>
                  <a:pt x="2578178" y="680094"/>
                </a:moveTo>
                <a:cubicBezTo>
                  <a:pt x="2583084" y="693706"/>
                  <a:pt x="2607612" y="693707"/>
                  <a:pt x="2597800" y="716394"/>
                </a:cubicBezTo>
                <a:cubicBezTo>
                  <a:pt x="2578177" y="711856"/>
                  <a:pt x="2583084" y="693706"/>
                  <a:pt x="2578178" y="680094"/>
                </a:cubicBezTo>
                <a:close/>
                <a:moveTo>
                  <a:pt x="3623358" y="672312"/>
                </a:moveTo>
                <a:cubicBezTo>
                  <a:pt x="3626344" y="672768"/>
                  <a:pt x="3629203" y="675390"/>
                  <a:pt x="3631077" y="681348"/>
                </a:cubicBezTo>
                <a:cubicBezTo>
                  <a:pt x="3626742" y="683731"/>
                  <a:pt x="3624776" y="690402"/>
                  <a:pt x="3616108" y="695167"/>
                </a:cubicBezTo>
                <a:cubicBezTo>
                  <a:pt x="3604284" y="689087"/>
                  <a:pt x="3614399" y="670947"/>
                  <a:pt x="3623358" y="672312"/>
                </a:cubicBezTo>
                <a:close/>
                <a:moveTo>
                  <a:pt x="2851075" y="668906"/>
                </a:moveTo>
                <a:cubicBezTo>
                  <a:pt x="2860082" y="671800"/>
                  <a:pt x="2867588" y="674211"/>
                  <a:pt x="2872626" y="677901"/>
                </a:cubicBezTo>
                <a:cubicBezTo>
                  <a:pt x="2877664" y="681588"/>
                  <a:pt x="2880236" y="686554"/>
                  <a:pt x="2879373" y="694558"/>
                </a:cubicBezTo>
                <a:cubicBezTo>
                  <a:pt x="2873703" y="712608"/>
                  <a:pt x="2841625" y="698989"/>
                  <a:pt x="2839400" y="685028"/>
                </a:cubicBezTo>
                <a:cubicBezTo>
                  <a:pt x="2843348" y="682984"/>
                  <a:pt x="2849185" y="674923"/>
                  <a:pt x="2851075" y="668906"/>
                </a:cubicBezTo>
                <a:close/>
                <a:moveTo>
                  <a:pt x="2194696" y="664774"/>
                </a:moveTo>
                <a:cubicBezTo>
                  <a:pt x="2213636" y="661671"/>
                  <a:pt x="2229761" y="676357"/>
                  <a:pt x="2243278" y="686111"/>
                </a:cubicBezTo>
                <a:cubicBezTo>
                  <a:pt x="2241753" y="733802"/>
                  <a:pt x="2183572" y="708081"/>
                  <a:pt x="2174808" y="674650"/>
                </a:cubicBezTo>
                <a:cubicBezTo>
                  <a:pt x="2181754" y="668820"/>
                  <a:pt x="2188382" y="665809"/>
                  <a:pt x="2194696" y="664774"/>
                </a:cubicBezTo>
                <a:close/>
                <a:moveTo>
                  <a:pt x="3836500" y="662790"/>
                </a:moveTo>
                <a:cubicBezTo>
                  <a:pt x="3846244" y="667801"/>
                  <a:pt x="3852230" y="674758"/>
                  <a:pt x="3855396" y="683176"/>
                </a:cubicBezTo>
                <a:cubicBezTo>
                  <a:pt x="3858562" y="691591"/>
                  <a:pt x="3858909" y="701468"/>
                  <a:pt x="3857377" y="712316"/>
                </a:cubicBezTo>
                <a:cubicBezTo>
                  <a:pt x="3839273" y="741802"/>
                  <a:pt x="3806771" y="688240"/>
                  <a:pt x="3825221" y="668631"/>
                </a:cubicBezTo>
                <a:cubicBezTo>
                  <a:pt x="3831033" y="670650"/>
                  <a:pt x="3834793" y="668703"/>
                  <a:pt x="3836500" y="662790"/>
                </a:cubicBezTo>
                <a:close/>
                <a:moveTo>
                  <a:pt x="3673199" y="653708"/>
                </a:moveTo>
                <a:cubicBezTo>
                  <a:pt x="3686765" y="652244"/>
                  <a:pt x="3692508" y="654398"/>
                  <a:pt x="3699838" y="670248"/>
                </a:cubicBezTo>
                <a:cubicBezTo>
                  <a:pt x="3687860" y="685408"/>
                  <a:pt x="3666964" y="671022"/>
                  <a:pt x="3673199" y="653708"/>
                </a:cubicBezTo>
                <a:close/>
                <a:moveTo>
                  <a:pt x="3177402" y="645523"/>
                </a:moveTo>
                <a:cubicBezTo>
                  <a:pt x="3188191" y="646712"/>
                  <a:pt x="3195384" y="650871"/>
                  <a:pt x="3199729" y="656368"/>
                </a:cubicBezTo>
                <a:lnTo>
                  <a:pt x="3200971" y="660836"/>
                </a:lnTo>
                <a:lnTo>
                  <a:pt x="3212653" y="660640"/>
                </a:lnTo>
                <a:cubicBezTo>
                  <a:pt x="3218106" y="672430"/>
                  <a:pt x="3210574" y="685454"/>
                  <a:pt x="3201157" y="690406"/>
                </a:cubicBezTo>
                <a:lnTo>
                  <a:pt x="3198435" y="690446"/>
                </a:lnTo>
                <a:lnTo>
                  <a:pt x="3197631" y="692316"/>
                </a:lnTo>
                <a:cubicBezTo>
                  <a:pt x="3193585" y="696624"/>
                  <a:pt x="3188191" y="699001"/>
                  <a:pt x="3182197" y="697812"/>
                </a:cubicBezTo>
                <a:cubicBezTo>
                  <a:pt x="3163018" y="697812"/>
                  <a:pt x="3158223" y="659782"/>
                  <a:pt x="3177402" y="645523"/>
                </a:cubicBezTo>
                <a:close/>
                <a:moveTo>
                  <a:pt x="3935412" y="639740"/>
                </a:moveTo>
                <a:cubicBezTo>
                  <a:pt x="3939338" y="641035"/>
                  <a:pt x="3942662" y="644733"/>
                  <a:pt x="3945001" y="648972"/>
                </a:cubicBezTo>
                <a:cubicBezTo>
                  <a:pt x="3943394" y="655380"/>
                  <a:pt x="3935508" y="659715"/>
                  <a:pt x="3931564" y="661883"/>
                </a:cubicBezTo>
                <a:cubicBezTo>
                  <a:pt x="3922944" y="655571"/>
                  <a:pt x="3926887" y="653403"/>
                  <a:pt x="3922211" y="644923"/>
                </a:cubicBezTo>
                <a:cubicBezTo>
                  <a:pt x="3926957" y="639552"/>
                  <a:pt x="3931485" y="638444"/>
                  <a:pt x="3935412" y="639740"/>
                </a:cubicBezTo>
                <a:close/>
                <a:moveTo>
                  <a:pt x="4324408" y="638214"/>
                </a:moveTo>
                <a:cubicBezTo>
                  <a:pt x="4336031" y="639476"/>
                  <a:pt x="4348674" y="645060"/>
                  <a:pt x="4352577" y="647892"/>
                </a:cubicBezTo>
                <a:cubicBezTo>
                  <a:pt x="4341278" y="673150"/>
                  <a:pt x="4327528" y="656010"/>
                  <a:pt x="4302360" y="654484"/>
                </a:cubicBezTo>
                <a:cubicBezTo>
                  <a:pt x="4302183" y="640018"/>
                  <a:pt x="4312786" y="636954"/>
                  <a:pt x="4324408" y="638214"/>
                </a:cubicBezTo>
                <a:close/>
                <a:moveTo>
                  <a:pt x="4090723" y="607494"/>
                </a:moveTo>
                <a:cubicBezTo>
                  <a:pt x="4114771" y="607495"/>
                  <a:pt x="4124390" y="646215"/>
                  <a:pt x="4119581" y="655894"/>
                </a:cubicBezTo>
                <a:cubicBezTo>
                  <a:pt x="4100341" y="646215"/>
                  <a:pt x="4081103" y="641374"/>
                  <a:pt x="4090723" y="607494"/>
                </a:cubicBezTo>
                <a:close/>
                <a:moveTo>
                  <a:pt x="3128163" y="590988"/>
                </a:moveTo>
                <a:lnTo>
                  <a:pt x="3127510" y="594506"/>
                </a:lnTo>
                <a:lnTo>
                  <a:pt x="3138646" y="597128"/>
                </a:lnTo>
                <a:cubicBezTo>
                  <a:pt x="3168937" y="612484"/>
                  <a:pt x="3169997" y="673117"/>
                  <a:pt x="3119091" y="660572"/>
                </a:cubicBezTo>
                <a:cubicBezTo>
                  <a:pt x="3114244" y="653403"/>
                  <a:pt x="3110608" y="640261"/>
                  <a:pt x="3110608" y="627119"/>
                </a:cubicBezTo>
                <a:lnTo>
                  <a:pt x="3112901" y="612765"/>
                </a:lnTo>
                <a:lnTo>
                  <a:pt x="3086318" y="619521"/>
                </a:lnTo>
                <a:cubicBezTo>
                  <a:pt x="3072953" y="593858"/>
                  <a:pt x="3118642" y="589456"/>
                  <a:pt x="3128163" y="590988"/>
                </a:cubicBezTo>
                <a:close/>
                <a:moveTo>
                  <a:pt x="3177658" y="585556"/>
                </a:moveTo>
                <a:cubicBezTo>
                  <a:pt x="3198867" y="580507"/>
                  <a:pt x="3210003" y="594404"/>
                  <a:pt x="3220887" y="617938"/>
                </a:cubicBezTo>
                <a:cubicBezTo>
                  <a:pt x="3218069" y="652570"/>
                  <a:pt x="3161387" y="621649"/>
                  <a:pt x="3169899" y="589145"/>
                </a:cubicBezTo>
                <a:cubicBezTo>
                  <a:pt x="3175592" y="591272"/>
                  <a:pt x="3173778" y="587350"/>
                  <a:pt x="3177658" y="585556"/>
                </a:cubicBezTo>
                <a:close/>
                <a:moveTo>
                  <a:pt x="4138490" y="585023"/>
                </a:moveTo>
                <a:cubicBezTo>
                  <a:pt x="4152589" y="589775"/>
                  <a:pt x="4157289" y="594529"/>
                  <a:pt x="4157288" y="613544"/>
                </a:cubicBezTo>
                <a:cubicBezTo>
                  <a:pt x="4138490" y="623051"/>
                  <a:pt x="4124389" y="599283"/>
                  <a:pt x="4138490" y="585023"/>
                </a:cubicBezTo>
                <a:close/>
                <a:moveTo>
                  <a:pt x="4592419" y="584652"/>
                </a:moveTo>
                <a:cubicBezTo>
                  <a:pt x="4596262" y="584213"/>
                  <a:pt x="4599933" y="585719"/>
                  <a:pt x="4602320" y="590045"/>
                </a:cubicBezTo>
                <a:cubicBezTo>
                  <a:pt x="4602526" y="595570"/>
                  <a:pt x="4600448" y="599531"/>
                  <a:pt x="4596982" y="603550"/>
                </a:cubicBezTo>
                <a:lnTo>
                  <a:pt x="4584505" y="616197"/>
                </a:lnTo>
                <a:lnTo>
                  <a:pt x="4587329" y="617292"/>
                </a:lnTo>
                <a:cubicBezTo>
                  <a:pt x="4595284" y="623756"/>
                  <a:pt x="4597099" y="636626"/>
                  <a:pt x="4588955" y="642316"/>
                </a:cubicBezTo>
                <a:cubicBezTo>
                  <a:pt x="4576999" y="643963"/>
                  <a:pt x="4561736" y="627811"/>
                  <a:pt x="4577471" y="613470"/>
                </a:cubicBezTo>
                <a:lnTo>
                  <a:pt x="4581844" y="615165"/>
                </a:lnTo>
                <a:lnTo>
                  <a:pt x="4576581" y="607144"/>
                </a:lnTo>
                <a:cubicBezTo>
                  <a:pt x="4574262" y="596465"/>
                  <a:pt x="4583775" y="585638"/>
                  <a:pt x="4592419" y="584652"/>
                </a:cubicBezTo>
                <a:close/>
                <a:moveTo>
                  <a:pt x="3461044" y="569928"/>
                </a:moveTo>
                <a:cubicBezTo>
                  <a:pt x="3464368" y="587514"/>
                  <a:pt x="3462443" y="601552"/>
                  <a:pt x="3458121" y="614307"/>
                </a:cubicBezTo>
                <a:lnTo>
                  <a:pt x="3454602" y="621768"/>
                </a:lnTo>
                <a:lnTo>
                  <a:pt x="3455659" y="621430"/>
                </a:lnTo>
                <a:cubicBezTo>
                  <a:pt x="3466968" y="618474"/>
                  <a:pt x="3477682" y="618475"/>
                  <a:pt x="3487205" y="627931"/>
                </a:cubicBezTo>
                <a:cubicBezTo>
                  <a:pt x="3468158" y="651572"/>
                  <a:pt x="3444350" y="665756"/>
                  <a:pt x="3415782" y="670485"/>
                </a:cubicBezTo>
                <a:lnTo>
                  <a:pt x="3415540" y="682083"/>
                </a:lnTo>
                <a:lnTo>
                  <a:pt x="3418434" y="682202"/>
                </a:lnTo>
                <a:cubicBezTo>
                  <a:pt x="3437056" y="683494"/>
                  <a:pt x="3456564" y="685217"/>
                  <a:pt x="3476071" y="686940"/>
                </a:cubicBezTo>
                <a:cubicBezTo>
                  <a:pt x="3515088" y="690386"/>
                  <a:pt x="3550557" y="697276"/>
                  <a:pt x="3575386" y="697276"/>
                </a:cubicBezTo>
                <a:cubicBezTo>
                  <a:pt x="3596667" y="700721"/>
                  <a:pt x="3607308" y="707612"/>
                  <a:pt x="3621496" y="714502"/>
                </a:cubicBezTo>
                <a:cubicBezTo>
                  <a:pt x="3642778" y="714502"/>
                  <a:pt x="3635684" y="711057"/>
                  <a:pt x="3642778" y="711057"/>
                </a:cubicBezTo>
                <a:lnTo>
                  <a:pt x="3653527" y="713390"/>
                </a:lnTo>
                <a:lnTo>
                  <a:pt x="3648138" y="708775"/>
                </a:lnTo>
                <a:cubicBezTo>
                  <a:pt x="3645443" y="704589"/>
                  <a:pt x="3643378" y="698810"/>
                  <a:pt x="3642113" y="690824"/>
                </a:cubicBezTo>
                <a:cubicBezTo>
                  <a:pt x="3645867" y="689089"/>
                  <a:pt x="3649721" y="688683"/>
                  <a:pt x="3653506" y="689236"/>
                </a:cubicBezTo>
                <a:cubicBezTo>
                  <a:pt x="3664862" y="690892"/>
                  <a:pt x="3675592" y="701167"/>
                  <a:pt x="3681047" y="710007"/>
                </a:cubicBezTo>
                <a:cubicBezTo>
                  <a:pt x="3683473" y="713937"/>
                  <a:pt x="3684855" y="717582"/>
                  <a:pt x="3684788" y="720062"/>
                </a:cubicBezTo>
                <a:lnTo>
                  <a:pt x="3683768" y="719952"/>
                </a:lnTo>
                <a:lnTo>
                  <a:pt x="3684454" y="720101"/>
                </a:lnTo>
                <a:cubicBezTo>
                  <a:pt x="3696869" y="723977"/>
                  <a:pt x="3708396" y="728284"/>
                  <a:pt x="3720811" y="731729"/>
                </a:cubicBezTo>
                <a:cubicBezTo>
                  <a:pt x="3733225" y="735175"/>
                  <a:pt x="3745639" y="739481"/>
                  <a:pt x="3759827" y="744219"/>
                </a:cubicBezTo>
                <a:lnTo>
                  <a:pt x="3800370" y="756526"/>
                </a:lnTo>
                <a:lnTo>
                  <a:pt x="3796008" y="753913"/>
                </a:lnTo>
                <a:cubicBezTo>
                  <a:pt x="3793495" y="749505"/>
                  <a:pt x="3792865" y="742948"/>
                  <a:pt x="3795614" y="734016"/>
                </a:cubicBezTo>
                <a:cubicBezTo>
                  <a:pt x="3799490" y="732009"/>
                  <a:pt x="3806838" y="731958"/>
                  <a:pt x="3813728" y="733396"/>
                </a:cubicBezTo>
                <a:cubicBezTo>
                  <a:pt x="3820619" y="734834"/>
                  <a:pt x="3827050" y="737761"/>
                  <a:pt x="3829095" y="741709"/>
                </a:cubicBezTo>
                <a:cubicBezTo>
                  <a:pt x="3828743" y="748149"/>
                  <a:pt x="3825786" y="753121"/>
                  <a:pt x="3821722" y="756398"/>
                </a:cubicBezTo>
                <a:lnTo>
                  <a:pt x="3812745" y="759293"/>
                </a:lnTo>
                <a:lnTo>
                  <a:pt x="3813031" y="759293"/>
                </a:lnTo>
                <a:cubicBezTo>
                  <a:pt x="3816577" y="759293"/>
                  <a:pt x="3820125" y="759293"/>
                  <a:pt x="3823671" y="759293"/>
                </a:cubicBezTo>
                <a:cubicBezTo>
                  <a:pt x="3827218" y="762738"/>
                  <a:pt x="3827218" y="762738"/>
                  <a:pt x="3823671" y="762738"/>
                </a:cubicBezTo>
                <a:cubicBezTo>
                  <a:pt x="3820125" y="762738"/>
                  <a:pt x="3820125" y="762738"/>
                  <a:pt x="3816577" y="762738"/>
                </a:cubicBezTo>
                <a:lnTo>
                  <a:pt x="3821980" y="772068"/>
                </a:lnTo>
                <a:lnTo>
                  <a:pt x="3828905" y="773600"/>
                </a:lnTo>
                <a:cubicBezTo>
                  <a:pt x="3833780" y="775897"/>
                  <a:pt x="3838045" y="779169"/>
                  <a:pt x="3841615" y="783066"/>
                </a:cubicBezTo>
                <a:lnTo>
                  <a:pt x="3842332" y="784691"/>
                </a:lnTo>
                <a:lnTo>
                  <a:pt x="3859141" y="790300"/>
                </a:lnTo>
                <a:cubicBezTo>
                  <a:pt x="3862688" y="790300"/>
                  <a:pt x="3866235" y="790300"/>
                  <a:pt x="3866235" y="790300"/>
                </a:cubicBezTo>
                <a:cubicBezTo>
                  <a:pt x="3866235" y="786855"/>
                  <a:pt x="3866235" y="786855"/>
                  <a:pt x="3866235" y="786855"/>
                </a:cubicBezTo>
                <a:cubicBezTo>
                  <a:pt x="3866235" y="783410"/>
                  <a:pt x="3866235" y="783410"/>
                  <a:pt x="3866235" y="783410"/>
                </a:cubicBezTo>
                <a:cubicBezTo>
                  <a:pt x="3855594" y="776519"/>
                  <a:pt x="3859141" y="773074"/>
                  <a:pt x="3837859" y="769628"/>
                </a:cubicBezTo>
                <a:cubicBezTo>
                  <a:pt x="3844953" y="769628"/>
                  <a:pt x="3844953" y="762738"/>
                  <a:pt x="3852046" y="762738"/>
                </a:cubicBezTo>
                <a:cubicBezTo>
                  <a:pt x="3862688" y="766183"/>
                  <a:pt x="3859141" y="769628"/>
                  <a:pt x="3876876" y="773074"/>
                </a:cubicBezTo>
                <a:cubicBezTo>
                  <a:pt x="3880422" y="776519"/>
                  <a:pt x="3887516" y="776519"/>
                  <a:pt x="3891063" y="776519"/>
                </a:cubicBezTo>
                <a:cubicBezTo>
                  <a:pt x="3898157" y="779965"/>
                  <a:pt x="3905251" y="779965"/>
                  <a:pt x="3908798" y="779965"/>
                </a:cubicBezTo>
                <a:cubicBezTo>
                  <a:pt x="3915891" y="779965"/>
                  <a:pt x="3919439" y="783410"/>
                  <a:pt x="3922986" y="786855"/>
                </a:cubicBezTo>
                <a:cubicBezTo>
                  <a:pt x="3926532" y="790300"/>
                  <a:pt x="3926532" y="790300"/>
                  <a:pt x="3922986" y="790300"/>
                </a:cubicBezTo>
                <a:cubicBezTo>
                  <a:pt x="3912345" y="786855"/>
                  <a:pt x="3901704" y="786855"/>
                  <a:pt x="3894610" y="783410"/>
                </a:cubicBezTo>
                <a:cubicBezTo>
                  <a:pt x="3894610" y="783410"/>
                  <a:pt x="3891063" y="783410"/>
                  <a:pt x="3887516" y="783410"/>
                </a:cubicBezTo>
                <a:cubicBezTo>
                  <a:pt x="3887516" y="783410"/>
                  <a:pt x="3887516" y="783410"/>
                  <a:pt x="3887516" y="786855"/>
                </a:cubicBezTo>
                <a:cubicBezTo>
                  <a:pt x="3887516" y="790300"/>
                  <a:pt x="3887516" y="790300"/>
                  <a:pt x="3887516" y="790300"/>
                </a:cubicBezTo>
                <a:cubicBezTo>
                  <a:pt x="3887516" y="793746"/>
                  <a:pt x="3887516" y="793746"/>
                  <a:pt x="3887516" y="793746"/>
                </a:cubicBezTo>
                <a:cubicBezTo>
                  <a:pt x="3894610" y="797192"/>
                  <a:pt x="3898157" y="800637"/>
                  <a:pt x="3901704" y="804082"/>
                </a:cubicBezTo>
                <a:lnTo>
                  <a:pt x="3932150" y="814836"/>
                </a:lnTo>
                <a:lnTo>
                  <a:pt x="3925589" y="806579"/>
                </a:lnTo>
                <a:cubicBezTo>
                  <a:pt x="3922607" y="795064"/>
                  <a:pt x="3927938" y="780294"/>
                  <a:pt x="3945757" y="778393"/>
                </a:cubicBezTo>
                <a:cubicBezTo>
                  <a:pt x="3956574" y="788233"/>
                  <a:pt x="3950529" y="796818"/>
                  <a:pt x="3955298" y="815243"/>
                </a:cubicBezTo>
                <a:lnTo>
                  <a:pt x="3941410" y="818198"/>
                </a:lnTo>
                <a:lnTo>
                  <a:pt x="3969096" y="831645"/>
                </a:lnTo>
                <a:cubicBezTo>
                  <a:pt x="3986831" y="841981"/>
                  <a:pt x="4004565" y="852317"/>
                  <a:pt x="4029394" y="866099"/>
                </a:cubicBezTo>
                <a:cubicBezTo>
                  <a:pt x="4047128" y="869544"/>
                  <a:pt x="4064863" y="872990"/>
                  <a:pt x="4093238" y="883325"/>
                </a:cubicBezTo>
                <a:cubicBezTo>
                  <a:pt x="4107426" y="869544"/>
                  <a:pt x="4050676" y="848872"/>
                  <a:pt x="3997471" y="835091"/>
                </a:cubicBezTo>
                <a:cubicBezTo>
                  <a:pt x="4004565" y="828199"/>
                  <a:pt x="4004565" y="824754"/>
                  <a:pt x="3986831" y="807527"/>
                </a:cubicBezTo>
                <a:cubicBezTo>
                  <a:pt x="4001018" y="807527"/>
                  <a:pt x="4011659" y="807527"/>
                  <a:pt x="4022300" y="807527"/>
                </a:cubicBezTo>
                <a:lnTo>
                  <a:pt x="4037019" y="812390"/>
                </a:lnTo>
                <a:lnTo>
                  <a:pt x="4043629" y="798913"/>
                </a:lnTo>
                <a:cubicBezTo>
                  <a:pt x="4053870" y="786973"/>
                  <a:pt x="4067769" y="778570"/>
                  <a:pt x="4084209" y="782124"/>
                </a:cubicBezTo>
                <a:cubicBezTo>
                  <a:pt x="4079542" y="796608"/>
                  <a:pt x="4071452" y="806830"/>
                  <a:pt x="4061171" y="815170"/>
                </a:cubicBezTo>
                <a:lnTo>
                  <a:pt x="4055591" y="818525"/>
                </a:lnTo>
                <a:lnTo>
                  <a:pt x="4072927" y="824252"/>
                </a:lnTo>
                <a:lnTo>
                  <a:pt x="4071869" y="821001"/>
                </a:lnTo>
                <a:cubicBezTo>
                  <a:pt x="4070714" y="813377"/>
                  <a:pt x="4071868" y="805166"/>
                  <a:pt x="4076486" y="802820"/>
                </a:cubicBezTo>
                <a:cubicBezTo>
                  <a:pt x="4085721" y="802820"/>
                  <a:pt x="4088030" y="811031"/>
                  <a:pt x="4087452" y="819242"/>
                </a:cubicBezTo>
                <a:lnTo>
                  <a:pt x="4085409" y="828375"/>
                </a:lnTo>
                <a:lnTo>
                  <a:pt x="4120655" y="840018"/>
                </a:lnTo>
                <a:lnTo>
                  <a:pt x="4120536" y="836012"/>
                </a:lnTo>
                <a:lnTo>
                  <a:pt x="4112740" y="835487"/>
                </a:lnTo>
                <a:cubicBezTo>
                  <a:pt x="4108990" y="834055"/>
                  <a:pt x="4105414" y="831367"/>
                  <a:pt x="4102165" y="827162"/>
                </a:cubicBezTo>
                <a:cubicBezTo>
                  <a:pt x="4109487" y="794016"/>
                  <a:pt x="4132521" y="772303"/>
                  <a:pt x="4155689" y="760307"/>
                </a:cubicBezTo>
                <a:cubicBezTo>
                  <a:pt x="4159851" y="762434"/>
                  <a:pt x="4162599" y="765673"/>
                  <a:pt x="4164166" y="769640"/>
                </a:cubicBezTo>
                <a:lnTo>
                  <a:pt x="4163991" y="772802"/>
                </a:lnTo>
                <a:lnTo>
                  <a:pt x="4182976" y="782634"/>
                </a:lnTo>
                <a:cubicBezTo>
                  <a:pt x="4205106" y="802166"/>
                  <a:pt x="4204898" y="831575"/>
                  <a:pt x="4193569" y="851737"/>
                </a:cubicBezTo>
                <a:lnTo>
                  <a:pt x="4179986" y="864674"/>
                </a:lnTo>
                <a:lnTo>
                  <a:pt x="4203612" y="874958"/>
                </a:lnTo>
                <a:lnTo>
                  <a:pt x="4206717" y="867949"/>
                </a:lnTo>
                <a:cubicBezTo>
                  <a:pt x="4213161" y="862385"/>
                  <a:pt x="4222074" y="858834"/>
                  <a:pt x="4230613" y="859534"/>
                </a:cubicBezTo>
                <a:cubicBezTo>
                  <a:pt x="4239448" y="868162"/>
                  <a:pt x="4243634" y="876985"/>
                  <a:pt x="4244487" y="884691"/>
                </a:cubicBezTo>
                <a:lnTo>
                  <a:pt x="4242062" y="891992"/>
                </a:lnTo>
                <a:lnTo>
                  <a:pt x="4265800" y="904396"/>
                </a:lnTo>
                <a:lnTo>
                  <a:pt x="4270361" y="901760"/>
                </a:lnTo>
                <a:cubicBezTo>
                  <a:pt x="4278006" y="893448"/>
                  <a:pt x="4274699" y="881906"/>
                  <a:pt x="4282344" y="873592"/>
                </a:cubicBezTo>
                <a:cubicBezTo>
                  <a:pt x="4285132" y="888503"/>
                  <a:pt x="4292090" y="901122"/>
                  <a:pt x="4294879" y="916033"/>
                </a:cubicBezTo>
                <a:lnTo>
                  <a:pt x="4289585" y="916824"/>
                </a:lnTo>
                <a:lnTo>
                  <a:pt x="4302952" y="923809"/>
                </a:lnTo>
                <a:lnTo>
                  <a:pt x="4342256" y="943649"/>
                </a:lnTo>
                <a:lnTo>
                  <a:pt x="4345040" y="941901"/>
                </a:lnTo>
                <a:cubicBezTo>
                  <a:pt x="4360424" y="931420"/>
                  <a:pt x="4376142" y="922782"/>
                  <a:pt x="4390617" y="939127"/>
                </a:cubicBezTo>
                <a:cubicBezTo>
                  <a:pt x="4389854" y="947647"/>
                  <a:pt x="4381567" y="954902"/>
                  <a:pt x="4373804" y="961870"/>
                </a:cubicBezTo>
                <a:lnTo>
                  <a:pt x="4373338" y="962341"/>
                </a:lnTo>
                <a:lnTo>
                  <a:pt x="4389851" y="974197"/>
                </a:lnTo>
                <a:cubicBezTo>
                  <a:pt x="4400049" y="980657"/>
                  <a:pt x="4410689" y="986687"/>
                  <a:pt x="4423103" y="993577"/>
                </a:cubicBezTo>
                <a:lnTo>
                  <a:pt x="4438413" y="1002990"/>
                </a:lnTo>
                <a:lnTo>
                  <a:pt x="4436974" y="999846"/>
                </a:lnTo>
                <a:cubicBezTo>
                  <a:pt x="4436285" y="994915"/>
                  <a:pt x="4436836" y="988802"/>
                  <a:pt x="4439041" y="981023"/>
                </a:cubicBezTo>
                <a:cubicBezTo>
                  <a:pt x="4455578" y="981024"/>
                  <a:pt x="4464673" y="1001027"/>
                  <a:pt x="4466327" y="1014779"/>
                </a:cubicBezTo>
                <a:lnTo>
                  <a:pt x="4465927" y="1019953"/>
                </a:lnTo>
                <a:lnTo>
                  <a:pt x="4494477" y="1037678"/>
                </a:lnTo>
                <a:lnTo>
                  <a:pt x="4497698" y="1024075"/>
                </a:lnTo>
                <a:cubicBezTo>
                  <a:pt x="4511204" y="1024073"/>
                  <a:pt x="4515705" y="1033581"/>
                  <a:pt x="4511205" y="1043089"/>
                </a:cubicBezTo>
                <a:lnTo>
                  <a:pt x="4499781" y="1043089"/>
                </a:lnTo>
                <a:lnTo>
                  <a:pt x="4515324" y="1052148"/>
                </a:lnTo>
                <a:cubicBezTo>
                  <a:pt x="4518871" y="1055594"/>
                  <a:pt x="4522418" y="1059039"/>
                  <a:pt x="4529511" y="1062485"/>
                </a:cubicBezTo>
                <a:cubicBezTo>
                  <a:pt x="4547246" y="1072820"/>
                  <a:pt x="4561434" y="1076266"/>
                  <a:pt x="4572075" y="1079712"/>
                </a:cubicBezTo>
                <a:cubicBezTo>
                  <a:pt x="4596903" y="1096938"/>
                  <a:pt x="4611091" y="1107274"/>
                  <a:pt x="4625279" y="1117611"/>
                </a:cubicBezTo>
                <a:cubicBezTo>
                  <a:pt x="4632373" y="1122779"/>
                  <a:pt x="4639467" y="1127947"/>
                  <a:pt x="4647448" y="1133976"/>
                </a:cubicBezTo>
                <a:lnTo>
                  <a:pt x="4673493" y="1154380"/>
                </a:lnTo>
                <a:lnTo>
                  <a:pt x="4674262" y="1141784"/>
                </a:lnTo>
                <a:lnTo>
                  <a:pt x="4678087" y="1136609"/>
                </a:lnTo>
                <a:lnTo>
                  <a:pt x="4671999" y="1134637"/>
                </a:lnTo>
                <a:cubicBezTo>
                  <a:pt x="4668247" y="1129456"/>
                  <a:pt x="4667155" y="1120612"/>
                  <a:pt x="4671522" y="1107344"/>
                </a:cubicBezTo>
                <a:cubicBezTo>
                  <a:pt x="4675887" y="1107344"/>
                  <a:pt x="4679162" y="1105133"/>
                  <a:pt x="4683527" y="1103474"/>
                </a:cubicBezTo>
                <a:lnTo>
                  <a:pt x="4689354" y="1103300"/>
                </a:lnTo>
                <a:lnTo>
                  <a:pt x="4702965" y="1087204"/>
                </a:lnTo>
                <a:cubicBezTo>
                  <a:pt x="4720737" y="1070693"/>
                  <a:pt x="4746124" y="1056739"/>
                  <a:pt x="4761991" y="1048018"/>
                </a:cubicBezTo>
                <a:cubicBezTo>
                  <a:pt x="4759234" y="1065516"/>
                  <a:pt x="4735216" y="1100695"/>
                  <a:pt x="4711365" y="1108060"/>
                </a:cubicBezTo>
                <a:lnTo>
                  <a:pt x="4703272" y="1106797"/>
                </a:lnTo>
                <a:lnTo>
                  <a:pt x="4706319" y="1116714"/>
                </a:lnTo>
                <a:cubicBezTo>
                  <a:pt x="4706958" y="1129282"/>
                  <a:pt x="4697852" y="1137885"/>
                  <a:pt x="4688438" y="1139959"/>
                </a:cubicBezTo>
                <a:lnTo>
                  <a:pt x="4687318" y="1139595"/>
                </a:lnTo>
                <a:lnTo>
                  <a:pt x="4691099" y="1165296"/>
                </a:lnTo>
                <a:lnTo>
                  <a:pt x="4691375" y="1173628"/>
                </a:lnTo>
                <a:lnTo>
                  <a:pt x="4729914" y="1207190"/>
                </a:lnTo>
                <a:cubicBezTo>
                  <a:pt x="4744989" y="1220110"/>
                  <a:pt x="4758289" y="1231307"/>
                  <a:pt x="4770703" y="1241643"/>
                </a:cubicBezTo>
                <a:cubicBezTo>
                  <a:pt x="4799078" y="1265761"/>
                  <a:pt x="4820360" y="1286434"/>
                  <a:pt x="4848736" y="1317441"/>
                </a:cubicBezTo>
                <a:cubicBezTo>
                  <a:pt x="4838095" y="1313996"/>
                  <a:pt x="4827455" y="1310551"/>
                  <a:pt x="4820360" y="1307106"/>
                </a:cubicBezTo>
                <a:cubicBezTo>
                  <a:pt x="4802626" y="1289879"/>
                  <a:pt x="4784891" y="1272652"/>
                  <a:pt x="4770703" y="1262316"/>
                </a:cubicBezTo>
                <a:cubicBezTo>
                  <a:pt x="4760062" y="1262316"/>
                  <a:pt x="4781344" y="1279542"/>
                  <a:pt x="4770703" y="1279542"/>
                </a:cubicBezTo>
                <a:cubicBezTo>
                  <a:pt x="4738781" y="1248534"/>
                  <a:pt x="4717500" y="1238198"/>
                  <a:pt x="4689123" y="1214081"/>
                </a:cubicBezTo>
                <a:cubicBezTo>
                  <a:pt x="4689123" y="1224417"/>
                  <a:pt x="4713952" y="1248534"/>
                  <a:pt x="4742328" y="1272652"/>
                </a:cubicBezTo>
                <a:cubicBezTo>
                  <a:pt x="4756516" y="1286434"/>
                  <a:pt x="4771590" y="1299354"/>
                  <a:pt x="4785335" y="1311413"/>
                </a:cubicBezTo>
                <a:lnTo>
                  <a:pt x="4811462" y="1336471"/>
                </a:lnTo>
                <a:lnTo>
                  <a:pt x="4813378" y="1333424"/>
                </a:lnTo>
                <a:cubicBezTo>
                  <a:pt x="4818708" y="1327224"/>
                  <a:pt x="4825052" y="1321756"/>
                  <a:pt x="4832204" y="1317541"/>
                </a:cubicBezTo>
                <a:lnTo>
                  <a:pt x="4827323" y="1350686"/>
                </a:lnTo>
                <a:lnTo>
                  <a:pt x="4831445" y="1354049"/>
                </a:lnTo>
                <a:cubicBezTo>
                  <a:pt x="4835435" y="1357064"/>
                  <a:pt x="4839869" y="1360509"/>
                  <a:pt x="4845189" y="1365677"/>
                </a:cubicBezTo>
                <a:cubicBezTo>
                  <a:pt x="4862923" y="1382904"/>
                  <a:pt x="4880658" y="1400131"/>
                  <a:pt x="4894846" y="1410466"/>
                </a:cubicBezTo>
                <a:cubicBezTo>
                  <a:pt x="4898393" y="1410466"/>
                  <a:pt x="4891299" y="1403576"/>
                  <a:pt x="4891299" y="1403576"/>
                </a:cubicBezTo>
                <a:cubicBezTo>
                  <a:pt x="4891299" y="1403576"/>
                  <a:pt x="4891299" y="1403576"/>
                  <a:pt x="4894846" y="1403576"/>
                </a:cubicBezTo>
                <a:cubicBezTo>
                  <a:pt x="4891299" y="1400131"/>
                  <a:pt x="4891299" y="1396685"/>
                  <a:pt x="4887752" y="1393240"/>
                </a:cubicBezTo>
                <a:cubicBezTo>
                  <a:pt x="4887752" y="1389794"/>
                  <a:pt x="4887752" y="1389794"/>
                  <a:pt x="4891299" y="1393240"/>
                </a:cubicBezTo>
                <a:cubicBezTo>
                  <a:pt x="4894846" y="1396685"/>
                  <a:pt x="4901940" y="1400131"/>
                  <a:pt x="4901940" y="1403576"/>
                </a:cubicBezTo>
                <a:cubicBezTo>
                  <a:pt x="4905486" y="1407021"/>
                  <a:pt x="4905486" y="1410466"/>
                  <a:pt x="4905486" y="1413912"/>
                </a:cubicBezTo>
                <a:cubicBezTo>
                  <a:pt x="4905486" y="1413912"/>
                  <a:pt x="4905486" y="1413912"/>
                  <a:pt x="4909033" y="1413912"/>
                </a:cubicBezTo>
                <a:lnTo>
                  <a:pt x="4933123" y="1440012"/>
                </a:lnTo>
                <a:lnTo>
                  <a:pt x="4939517" y="1437056"/>
                </a:lnTo>
                <a:cubicBezTo>
                  <a:pt x="4940986" y="1435189"/>
                  <a:pt x="4942455" y="1433323"/>
                  <a:pt x="4947202" y="1433501"/>
                </a:cubicBezTo>
                <a:cubicBezTo>
                  <a:pt x="4950028" y="1434569"/>
                  <a:pt x="4953249" y="1439013"/>
                  <a:pt x="4955029" y="1444123"/>
                </a:cubicBezTo>
                <a:cubicBezTo>
                  <a:pt x="4956810" y="1449233"/>
                  <a:pt x="4957150" y="1455012"/>
                  <a:pt x="4954213" y="1458744"/>
                </a:cubicBezTo>
                <a:lnTo>
                  <a:pt x="4949415" y="1458294"/>
                </a:lnTo>
                <a:lnTo>
                  <a:pt x="4972878" y="1486264"/>
                </a:lnTo>
                <a:cubicBezTo>
                  <a:pt x="4994160" y="1510382"/>
                  <a:pt x="5015441" y="1531055"/>
                  <a:pt x="5036723" y="1555172"/>
                </a:cubicBezTo>
                <a:cubicBezTo>
                  <a:pt x="5040270" y="1558617"/>
                  <a:pt x="5040270" y="1558617"/>
                  <a:pt x="5043817" y="1562062"/>
                </a:cubicBezTo>
                <a:cubicBezTo>
                  <a:pt x="5050911" y="1565508"/>
                  <a:pt x="5058005" y="1572399"/>
                  <a:pt x="5065099" y="1582735"/>
                </a:cubicBezTo>
                <a:cubicBezTo>
                  <a:pt x="5068646" y="1586180"/>
                  <a:pt x="5068646" y="1589626"/>
                  <a:pt x="5068646" y="1589626"/>
                </a:cubicBezTo>
                <a:cubicBezTo>
                  <a:pt x="5065099" y="1589626"/>
                  <a:pt x="5061551" y="1586180"/>
                  <a:pt x="5061551" y="1582735"/>
                </a:cubicBezTo>
                <a:cubicBezTo>
                  <a:pt x="5058005" y="1579289"/>
                  <a:pt x="5054458" y="1579289"/>
                  <a:pt x="5050911" y="1575844"/>
                </a:cubicBezTo>
                <a:cubicBezTo>
                  <a:pt x="5047365" y="1572399"/>
                  <a:pt x="5043817" y="1568954"/>
                  <a:pt x="5036723" y="1562062"/>
                </a:cubicBezTo>
                <a:cubicBezTo>
                  <a:pt x="5029630" y="1568954"/>
                  <a:pt x="5058005" y="1603407"/>
                  <a:pt x="5072193" y="1627525"/>
                </a:cubicBezTo>
                <a:cubicBezTo>
                  <a:pt x="5072193" y="1627525"/>
                  <a:pt x="5072193" y="1627525"/>
                  <a:pt x="5079286" y="1630970"/>
                </a:cubicBezTo>
                <a:cubicBezTo>
                  <a:pt x="5079286" y="1630970"/>
                  <a:pt x="5086381" y="1641306"/>
                  <a:pt x="5086381" y="1641306"/>
                </a:cubicBezTo>
                <a:cubicBezTo>
                  <a:pt x="5089927" y="1644752"/>
                  <a:pt x="5089927" y="1648197"/>
                  <a:pt x="5093475" y="1651642"/>
                </a:cubicBezTo>
                <a:cubicBezTo>
                  <a:pt x="5098795" y="1656810"/>
                  <a:pt x="5104115" y="1662840"/>
                  <a:pt x="5109436" y="1670161"/>
                </a:cubicBezTo>
                <a:lnTo>
                  <a:pt x="5110092" y="1671241"/>
                </a:lnTo>
                <a:lnTo>
                  <a:pt x="5117354" y="1666710"/>
                </a:lnTo>
                <a:cubicBezTo>
                  <a:pt x="5145108" y="1658544"/>
                  <a:pt x="5185398" y="1664752"/>
                  <a:pt x="5215404" y="1652311"/>
                </a:cubicBezTo>
                <a:cubicBezTo>
                  <a:pt x="5228737" y="1666584"/>
                  <a:pt x="5235973" y="1689609"/>
                  <a:pt x="5269883" y="1681773"/>
                </a:cubicBezTo>
                <a:cubicBezTo>
                  <a:pt x="5292737" y="1723216"/>
                  <a:pt x="5351030" y="1739781"/>
                  <a:pt x="5338450" y="1806102"/>
                </a:cubicBezTo>
                <a:cubicBezTo>
                  <a:pt x="5336924" y="1823142"/>
                  <a:pt x="5356354" y="1828664"/>
                  <a:pt x="5360924" y="1836953"/>
                </a:cubicBezTo>
                <a:cubicBezTo>
                  <a:pt x="5357493" y="1860441"/>
                  <a:pt x="5340348" y="1859063"/>
                  <a:pt x="5332346" y="1874263"/>
                </a:cubicBezTo>
                <a:cubicBezTo>
                  <a:pt x="5332726" y="1884854"/>
                  <a:pt x="5345680" y="1888536"/>
                  <a:pt x="5352536" y="1900969"/>
                </a:cubicBezTo>
                <a:cubicBezTo>
                  <a:pt x="5335961" y="1915479"/>
                  <a:pt x="5322243" y="1935170"/>
                  <a:pt x="5306287" y="1952041"/>
                </a:cubicBezTo>
                <a:lnTo>
                  <a:pt x="5292093" y="1964039"/>
                </a:lnTo>
                <a:lnTo>
                  <a:pt x="5300971" y="1978522"/>
                </a:lnTo>
                <a:lnTo>
                  <a:pt x="5308880" y="2000930"/>
                </a:lnTo>
                <a:lnTo>
                  <a:pt x="5317541" y="1999832"/>
                </a:lnTo>
                <a:cubicBezTo>
                  <a:pt x="5325314" y="1998033"/>
                  <a:pt x="5332038" y="1994330"/>
                  <a:pt x="5334659" y="1985447"/>
                </a:cubicBezTo>
                <a:cubicBezTo>
                  <a:pt x="5337805" y="1963876"/>
                  <a:pt x="5310557" y="1968958"/>
                  <a:pt x="5319642" y="1949077"/>
                </a:cubicBezTo>
                <a:cubicBezTo>
                  <a:pt x="5343047" y="1946111"/>
                  <a:pt x="5337805" y="1963876"/>
                  <a:pt x="5359463" y="1966832"/>
                </a:cubicBezTo>
                <a:cubicBezTo>
                  <a:pt x="5380076" y="1940604"/>
                  <a:pt x="5433519" y="1955818"/>
                  <a:pt x="5470199" y="1940584"/>
                </a:cubicBezTo>
                <a:cubicBezTo>
                  <a:pt x="5482424" y="1953692"/>
                  <a:pt x="5489058" y="1974839"/>
                  <a:pt x="5520149" y="1967642"/>
                </a:cubicBezTo>
                <a:cubicBezTo>
                  <a:pt x="5525386" y="1977157"/>
                  <a:pt x="5532656" y="1985244"/>
                  <a:pt x="5540433" y="1992975"/>
                </a:cubicBezTo>
                <a:lnTo>
                  <a:pt x="5541851" y="1994385"/>
                </a:lnTo>
                <a:lnTo>
                  <a:pt x="5545781" y="1984845"/>
                </a:lnTo>
                <a:cubicBezTo>
                  <a:pt x="5548250" y="1981999"/>
                  <a:pt x="5551795" y="1979847"/>
                  <a:pt x="5556332" y="1979083"/>
                </a:cubicBezTo>
                <a:cubicBezTo>
                  <a:pt x="5560297" y="1984635"/>
                  <a:pt x="5562514" y="1988926"/>
                  <a:pt x="5562462" y="1993600"/>
                </a:cubicBezTo>
                <a:lnTo>
                  <a:pt x="5555898" y="2008347"/>
                </a:lnTo>
                <a:lnTo>
                  <a:pt x="5563763" y="2016166"/>
                </a:lnTo>
                <a:cubicBezTo>
                  <a:pt x="5578302" y="2032341"/>
                  <a:pt x="5588780" y="2051371"/>
                  <a:pt x="5583013" y="2081826"/>
                </a:cubicBezTo>
                <a:cubicBezTo>
                  <a:pt x="5581614" y="2097475"/>
                  <a:pt x="5599429" y="2102547"/>
                  <a:pt x="5603619" y="2110159"/>
                </a:cubicBezTo>
                <a:cubicBezTo>
                  <a:pt x="5600473" y="2131731"/>
                  <a:pt x="5584754" y="2130465"/>
                  <a:pt x="5577417" y="2144425"/>
                </a:cubicBezTo>
                <a:cubicBezTo>
                  <a:pt x="5577765" y="2154152"/>
                  <a:pt x="5589642" y="2157533"/>
                  <a:pt x="5595928" y="2168952"/>
                </a:cubicBezTo>
                <a:cubicBezTo>
                  <a:pt x="5573133" y="2188941"/>
                  <a:pt x="5556232" y="2219635"/>
                  <a:pt x="5529458" y="2236236"/>
                </a:cubicBezTo>
                <a:lnTo>
                  <a:pt x="5510137" y="2243161"/>
                </a:lnTo>
                <a:lnTo>
                  <a:pt x="5516183" y="2245696"/>
                </a:lnTo>
                <a:cubicBezTo>
                  <a:pt x="5533855" y="2256884"/>
                  <a:pt x="5548317" y="2273978"/>
                  <a:pt x="5554479" y="2292997"/>
                </a:cubicBezTo>
                <a:lnTo>
                  <a:pt x="5555965" y="2311388"/>
                </a:lnTo>
                <a:lnTo>
                  <a:pt x="5564412" y="2320144"/>
                </a:lnTo>
                <a:lnTo>
                  <a:pt x="5570276" y="2312799"/>
                </a:lnTo>
                <a:cubicBezTo>
                  <a:pt x="5575186" y="2309066"/>
                  <a:pt x="5580815" y="2306919"/>
                  <a:pt x="5586224" y="2307745"/>
                </a:cubicBezTo>
                <a:cubicBezTo>
                  <a:pt x="5588368" y="2311640"/>
                  <a:pt x="5590512" y="2315534"/>
                  <a:pt x="5594313" y="2313441"/>
                </a:cubicBezTo>
                <a:cubicBezTo>
                  <a:pt x="5599087" y="2331109"/>
                  <a:pt x="5586026" y="2343374"/>
                  <a:pt x="5570821" y="2351745"/>
                </a:cubicBezTo>
                <a:cubicBezTo>
                  <a:pt x="5562976" y="2350991"/>
                  <a:pt x="5558663" y="2347656"/>
                  <a:pt x="5556946" y="2343131"/>
                </a:cubicBezTo>
                <a:lnTo>
                  <a:pt x="5557797" y="2335216"/>
                </a:lnTo>
                <a:lnTo>
                  <a:pt x="5546618" y="2331321"/>
                </a:lnTo>
                <a:lnTo>
                  <a:pt x="5534341" y="2331639"/>
                </a:lnTo>
                <a:lnTo>
                  <a:pt x="5535478" y="2341108"/>
                </a:lnTo>
                <a:cubicBezTo>
                  <a:pt x="5531635" y="2343223"/>
                  <a:pt x="5527792" y="2345339"/>
                  <a:pt x="5525697" y="2341532"/>
                </a:cubicBezTo>
                <a:lnTo>
                  <a:pt x="5537707" y="2358942"/>
                </a:lnTo>
                <a:lnTo>
                  <a:pt x="5541451" y="2359565"/>
                </a:lnTo>
                <a:cubicBezTo>
                  <a:pt x="5547915" y="2362614"/>
                  <a:pt x="5552491" y="2368098"/>
                  <a:pt x="5553480" y="2378068"/>
                </a:cubicBezTo>
                <a:lnTo>
                  <a:pt x="5549822" y="2379239"/>
                </a:lnTo>
                <a:lnTo>
                  <a:pt x="5542722" y="2397840"/>
                </a:lnTo>
                <a:lnTo>
                  <a:pt x="5567642" y="2384938"/>
                </a:lnTo>
                <a:cubicBezTo>
                  <a:pt x="5577763" y="2379696"/>
                  <a:pt x="5587443" y="2377142"/>
                  <a:pt x="5598245" y="2383839"/>
                </a:cubicBezTo>
                <a:cubicBezTo>
                  <a:pt x="5604427" y="2405219"/>
                  <a:pt x="5577277" y="2409446"/>
                  <a:pt x="5552131" y="2417548"/>
                </a:cubicBezTo>
                <a:lnTo>
                  <a:pt x="5574990" y="2440298"/>
                </a:lnTo>
                <a:lnTo>
                  <a:pt x="5580240" y="2439430"/>
                </a:lnTo>
                <a:cubicBezTo>
                  <a:pt x="5590194" y="2445814"/>
                  <a:pt x="5593889" y="2473047"/>
                  <a:pt x="5590985" y="2482714"/>
                </a:cubicBezTo>
                <a:cubicBezTo>
                  <a:pt x="5580281" y="2483216"/>
                  <a:pt x="5576382" y="2478633"/>
                  <a:pt x="5574261" y="2471054"/>
                </a:cubicBezTo>
                <a:lnTo>
                  <a:pt x="5573146" y="2465595"/>
                </a:lnTo>
                <a:lnTo>
                  <a:pt x="5553276" y="2457910"/>
                </a:lnTo>
                <a:lnTo>
                  <a:pt x="5531356" y="2499611"/>
                </a:lnTo>
                <a:lnTo>
                  <a:pt x="5520406" y="2542515"/>
                </a:lnTo>
                <a:lnTo>
                  <a:pt x="5531834" y="2554887"/>
                </a:lnTo>
                <a:lnTo>
                  <a:pt x="5510532" y="2567094"/>
                </a:lnTo>
                <a:lnTo>
                  <a:pt x="5535574" y="2569026"/>
                </a:lnTo>
                <a:cubicBezTo>
                  <a:pt x="5529956" y="2573194"/>
                  <a:pt x="5524131" y="2575843"/>
                  <a:pt x="5517655" y="2579392"/>
                </a:cubicBezTo>
                <a:lnTo>
                  <a:pt x="5498523" y="2593220"/>
                </a:lnTo>
                <a:lnTo>
                  <a:pt x="5501530" y="2614580"/>
                </a:lnTo>
                <a:cubicBezTo>
                  <a:pt x="5504237" y="2622365"/>
                  <a:pt x="5508311" y="2629704"/>
                  <a:pt x="5513093" y="2635760"/>
                </a:cubicBezTo>
                <a:cubicBezTo>
                  <a:pt x="5494621" y="2642254"/>
                  <a:pt x="5496734" y="2625003"/>
                  <a:pt x="5483670" y="2623404"/>
                </a:cubicBezTo>
                <a:lnTo>
                  <a:pt x="5481669" y="2625570"/>
                </a:lnTo>
                <a:lnTo>
                  <a:pt x="5483637" y="2640462"/>
                </a:lnTo>
                <a:lnTo>
                  <a:pt x="5488997" y="2689403"/>
                </a:lnTo>
                <a:lnTo>
                  <a:pt x="5492669" y="2688791"/>
                </a:lnTo>
                <a:lnTo>
                  <a:pt x="5502466" y="2683152"/>
                </a:lnTo>
                <a:cubicBezTo>
                  <a:pt x="5506393" y="2683083"/>
                  <a:pt x="5510672" y="2684706"/>
                  <a:pt x="5514819" y="2687414"/>
                </a:cubicBezTo>
                <a:lnTo>
                  <a:pt x="5506341" y="2696236"/>
                </a:lnTo>
                <a:lnTo>
                  <a:pt x="5506565" y="2699027"/>
                </a:lnTo>
                <a:lnTo>
                  <a:pt x="5510426" y="2697600"/>
                </a:lnTo>
                <a:cubicBezTo>
                  <a:pt x="5515690" y="2707162"/>
                  <a:pt x="5513112" y="2716056"/>
                  <a:pt x="5507998" y="2722609"/>
                </a:cubicBezTo>
                <a:lnTo>
                  <a:pt x="5496697" y="2729630"/>
                </a:lnTo>
                <a:lnTo>
                  <a:pt x="5503590" y="2733394"/>
                </a:lnTo>
                <a:lnTo>
                  <a:pt x="5493701" y="2759928"/>
                </a:lnTo>
                <a:lnTo>
                  <a:pt x="5494278" y="2761050"/>
                </a:lnTo>
                <a:cubicBezTo>
                  <a:pt x="5494278" y="2764495"/>
                  <a:pt x="5494278" y="2767941"/>
                  <a:pt x="5494278" y="2771386"/>
                </a:cubicBezTo>
                <a:cubicBezTo>
                  <a:pt x="5494278" y="2771386"/>
                  <a:pt x="5490732" y="2771386"/>
                  <a:pt x="5490732" y="2767941"/>
                </a:cubicBezTo>
                <a:lnTo>
                  <a:pt x="5490732" y="2763823"/>
                </a:lnTo>
                <a:lnTo>
                  <a:pt x="5480069" y="2774677"/>
                </a:lnTo>
                <a:lnTo>
                  <a:pt x="5480090" y="2774831"/>
                </a:lnTo>
                <a:cubicBezTo>
                  <a:pt x="5480090" y="2792058"/>
                  <a:pt x="5480090" y="2809285"/>
                  <a:pt x="5480090" y="2826512"/>
                </a:cubicBezTo>
                <a:cubicBezTo>
                  <a:pt x="5480090" y="2843739"/>
                  <a:pt x="5480090" y="2860966"/>
                  <a:pt x="5483637" y="2878193"/>
                </a:cubicBezTo>
                <a:cubicBezTo>
                  <a:pt x="5483637" y="2885083"/>
                  <a:pt x="5483637" y="2891974"/>
                  <a:pt x="5480090" y="2891974"/>
                </a:cubicBezTo>
                <a:cubicBezTo>
                  <a:pt x="5480090" y="2891974"/>
                  <a:pt x="5476543" y="2888528"/>
                  <a:pt x="5476543" y="2885083"/>
                </a:cubicBezTo>
                <a:cubicBezTo>
                  <a:pt x="5476543" y="2874747"/>
                  <a:pt x="5476543" y="2867856"/>
                  <a:pt x="5476543" y="2857520"/>
                </a:cubicBezTo>
                <a:cubicBezTo>
                  <a:pt x="5476543" y="2847184"/>
                  <a:pt x="5476543" y="2836848"/>
                  <a:pt x="5476543" y="2823067"/>
                </a:cubicBezTo>
                <a:lnTo>
                  <a:pt x="5473052" y="2778972"/>
                </a:lnTo>
                <a:lnTo>
                  <a:pt x="5461247" y="2781009"/>
                </a:lnTo>
                <a:lnTo>
                  <a:pt x="5458900" y="2790329"/>
                </a:lnTo>
                <a:lnTo>
                  <a:pt x="5455216" y="2789818"/>
                </a:lnTo>
                <a:lnTo>
                  <a:pt x="5455262" y="2795503"/>
                </a:lnTo>
                <a:cubicBezTo>
                  <a:pt x="5453489" y="2792920"/>
                  <a:pt x="5452380" y="2792704"/>
                  <a:pt x="5451604" y="2793458"/>
                </a:cubicBezTo>
                <a:lnTo>
                  <a:pt x="5450210" y="2796620"/>
                </a:lnTo>
                <a:lnTo>
                  <a:pt x="5453182" y="2800235"/>
                </a:lnTo>
                <a:cubicBezTo>
                  <a:pt x="5461395" y="2814372"/>
                  <a:pt x="5464860" y="2831212"/>
                  <a:pt x="5460570" y="2848196"/>
                </a:cubicBezTo>
                <a:cubicBezTo>
                  <a:pt x="5456215" y="2847663"/>
                  <a:pt x="5455687" y="2851975"/>
                  <a:pt x="5455161" y="2856287"/>
                </a:cubicBezTo>
                <a:lnTo>
                  <a:pt x="5454911" y="2856271"/>
                </a:lnTo>
                <a:lnTo>
                  <a:pt x="5454819" y="2856659"/>
                </a:lnTo>
                <a:cubicBezTo>
                  <a:pt x="5453489" y="2858382"/>
                  <a:pt x="5451715" y="2857520"/>
                  <a:pt x="5451715" y="2864411"/>
                </a:cubicBezTo>
                <a:cubicBezTo>
                  <a:pt x="5451715" y="2867856"/>
                  <a:pt x="5455262" y="2871302"/>
                  <a:pt x="5455262" y="2871302"/>
                </a:cubicBezTo>
                <a:cubicBezTo>
                  <a:pt x="5451715" y="2871302"/>
                  <a:pt x="5451715" y="2874747"/>
                  <a:pt x="5451715" y="2878193"/>
                </a:cubicBezTo>
                <a:cubicBezTo>
                  <a:pt x="5451715" y="2885083"/>
                  <a:pt x="5451715" y="2905755"/>
                  <a:pt x="5448168" y="2919537"/>
                </a:cubicBezTo>
                <a:cubicBezTo>
                  <a:pt x="5448168" y="2933318"/>
                  <a:pt x="5451715" y="2950545"/>
                  <a:pt x="5451715" y="2964326"/>
                </a:cubicBezTo>
                <a:cubicBezTo>
                  <a:pt x="5451715" y="2978108"/>
                  <a:pt x="5451715" y="2990167"/>
                  <a:pt x="5451715" y="3001795"/>
                </a:cubicBezTo>
                <a:lnTo>
                  <a:pt x="5451715" y="3003711"/>
                </a:lnTo>
                <a:lnTo>
                  <a:pt x="5456743" y="3005570"/>
                </a:lnTo>
                <a:lnTo>
                  <a:pt x="5473216" y="3035895"/>
                </a:lnTo>
                <a:lnTo>
                  <a:pt x="5482615" y="3041426"/>
                </a:lnTo>
                <a:lnTo>
                  <a:pt x="5484924" y="3046765"/>
                </a:lnTo>
                <a:lnTo>
                  <a:pt x="5486737" y="3047167"/>
                </a:lnTo>
                <a:cubicBezTo>
                  <a:pt x="5488769" y="3048444"/>
                  <a:pt x="5490823" y="3050799"/>
                  <a:pt x="5493259" y="3055043"/>
                </a:cubicBezTo>
                <a:cubicBezTo>
                  <a:pt x="5510259" y="3061192"/>
                  <a:pt x="5513819" y="3032208"/>
                  <a:pt x="5524714" y="3023814"/>
                </a:cubicBezTo>
                <a:cubicBezTo>
                  <a:pt x="5545359" y="3032401"/>
                  <a:pt x="5557525" y="3045771"/>
                  <a:pt x="5569691" y="3059140"/>
                </a:cubicBezTo>
                <a:lnTo>
                  <a:pt x="5561939" y="3072534"/>
                </a:lnTo>
                <a:lnTo>
                  <a:pt x="5564737" y="3079731"/>
                </a:lnTo>
                <a:cubicBezTo>
                  <a:pt x="5565049" y="3082540"/>
                  <a:pt x="5564517" y="3085632"/>
                  <a:pt x="5562655" y="3089099"/>
                </a:cubicBezTo>
                <a:lnTo>
                  <a:pt x="5560902" y="3089544"/>
                </a:lnTo>
                <a:lnTo>
                  <a:pt x="5577671" y="3094540"/>
                </a:lnTo>
                <a:cubicBezTo>
                  <a:pt x="5589951" y="3093936"/>
                  <a:pt x="5588545" y="3078291"/>
                  <a:pt x="5593982" y="3070166"/>
                </a:cubicBezTo>
                <a:cubicBezTo>
                  <a:pt x="5621876" y="3067922"/>
                  <a:pt x="5635271" y="3087341"/>
                  <a:pt x="5636542" y="3109104"/>
                </a:cubicBezTo>
                <a:cubicBezTo>
                  <a:pt x="5636585" y="3124815"/>
                  <a:pt x="5620773" y="3109006"/>
                  <a:pt x="5617169" y="3122278"/>
                </a:cubicBezTo>
                <a:cubicBezTo>
                  <a:pt x="5623273" y="3136820"/>
                  <a:pt x="5652353" y="3124913"/>
                  <a:pt x="5658500" y="3155165"/>
                </a:cubicBezTo>
                <a:cubicBezTo>
                  <a:pt x="5654897" y="3168437"/>
                  <a:pt x="5646418" y="3173220"/>
                  <a:pt x="5639169" y="3184052"/>
                </a:cubicBezTo>
                <a:cubicBezTo>
                  <a:pt x="5630733" y="3204547"/>
                  <a:pt x="5653794" y="3209523"/>
                  <a:pt x="5665960" y="3222892"/>
                </a:cubicBezTo>
                <a:lnTo>
                  <a:pt x="5661610" y="3243305"/>
                </a:lnTo>
                <a:lnTo>
                  <a:pt x="5674513" y="3250956"/>
                </a:lnTo>
                <a:cubicBezTo>
                  <a:pt x="5686563" y="3259827"/>
                  <a:pt x="5699007" y="3271197"/>
                  <a:pt x="5709585" y="3276587"/>
                </a:cubicBezTo>
                <a:cubicBezTo>
                  <a:pt x="5700009" y="3286842"/>
                  <a:pt x="5687037" y="3284016"/>
                  <a:pt x="5672749" y="3278801"/>
                </a:cubicBezTo>
                <a:lnTo>
                  <a:pt x="5661752" y="3274693"/>
                </a:lnTo>
                <a:lnTo>
                  <a:pt x="5662134" y="3275465"/>
                </a:lnTo>
                <a:lnTo>
                  <a:pt x="5666287" y="3279032"/>
                </a:lnTo>
                <a:cubicBezTo>
                  <a:pt x="5668074" y="3281919"/>
                  <a:pt x="5668680" y="3284865"/>
                  <a:pt x="5669134" y="3287930"/>
                </a:cubicBezTo>
                <a:lnTo>
                  <a:pt x="5669325" y="3288880"/>
                </a:lnTo>
                <a:lnTo>
                  <a:pt x="5700385" y="3307245"/>
                </a:lnTo>
                <a:lnTo>
                  <a:pt x="5702761" y="3309830"/>
                </a:lnTo>
                <a:lnTo>
                  <a:pt x="5702774" y="3309831"/>
                </a:lnTo>
                <a:cubicBezTo>
                  <a:pt x="5727798" y="3318640"/>
                  <a:pt x="5754417" y="3344879"/>
                  <a:pt x="5783410" y="3351712"/>
                </a:cubicBezTo>
                <a:cubicBezTo>
                  <a:pt x="5785653" y="3369495"/>
                  <a:pt x="5778658" y="3390525"/>
                  <a:pt x="5808081" y="3402883"/>
                </a:cubicBezTo>
                <a:cubicBezTo>
                  <a:pt x="5802800" y="3446009"/>
                  <a:pt x="5837237" y="3489620"/>
                  <a:pt x="5792241" y="3532263"/>
                </a:cubicBezTo>
                <a:cubicBezTo>
                  <a:pt x="5781950" y="3544134"/>
                  <a:pt x="5793428" y="3558671"/>
                  <a:pt x="5792371" y="3567296"/>
                </a:cubicBezTo>
                <a:cubicBezTo>
                  <a:pt x="5777197" y="3582948"/>
                  <a:pt x="5765191" y="3572723"/>
                  <a:pt x="5751072" y="3579750"/>
                </a:cubicBezTo>
                <a:cubicBezTo>
                  <a:pt x="5745663" y="3587841"/>
                  <a:pt x="5753316" y="3597533"/>
                  <a:pt x="5751731" y="3610471"/>
                </a:cubicBezTo>
                <a:cubicBezTo>
                  <a:pt x="5711489" y="3614299"/>
                  <a:pt x="5668605" y="3639689"/>
                  <a:pt x="5627177" y="3617109"/>
                </a:cubicBezTo>
                <a:cubicBezTo>
                  <a:pt x="5612530" y="3628447"/>
                  <a:pt x="5595113" y="3626315"/>
                  <a:pt x="5579940" y="3641966"/>
                </a:cubicBezTo>
                <a:cubicBezTo>
                  <a:pt x="5587063" y="3655970"/>
                  <a:pt x="5594187" y="3669974"/>
                  <a:pt x="5592604" y="3682912"/>
                </a:cubicBezTo>
                <a:cubicBezTo>
                  <a:pt x="5596958" y="3683445"/>
                  <a:pt x="5601312" y="3683978"/>
                  <a:pt x="5610020" y="3685044"/>
                </a:cubicBezTo>
                <a:cubicBezTo>
                  <a:pt x="5613318" y="3694203"/>
                  <a:pt x="5606853" y="3710920"/>
                  <a:pt x="5601970" y="3714700"/>
                </a:cubicBezTo>
                <a:cubicBezTo>
                  <a:pt x="5597616" y="3714167"/>
                  <a:pt x="5593262" y="3713634"/>
                  <a:pt x="5593791" y="3709321"/>
                </a:cubicBezTo>
                <a:cubicBezTo>
                  <a:pt x="5591679" y="3726572"/>
                  <a:pt x="5590094" y="3739509"/>
                  <a:pt x="5592864" y="3752981"/>
                </a:cubicBezTo>
                <a:cubicBezTo>
                  <a:pt x="5560274" y="3766499"/>
                  <a:pt x="5561460" y="3792908"/>
                  <a:pt x="5558820" y="3814474"/>
                </a:cubicBezTo>
                <a:cubicBezTo>
                  <a:pt x="5542524" y="3821233"/>
                  <a:pt x="5523788" y="3829881"/>
                  <a:pt x="5505876" y="3840820"/>
                </a:cubicBezTo>
                <a:lnTo>
                  <a:pt x="5478273" y="3863874"/>
                </a:lnTo>
                <a:lnTo>
                  <a:pt x="5490307" y="3878602"/>
                </a:lnTo>
                <a:cubicBezTo>
                  <a:pt x="5491669" y="3886167"/>
                  <a:pt x="5489585" y="3895112"/>
                  <a:pt x="5482530" y="3902665"/>
                </a:cubicBezTo>
                <a:cubicBezTo>
                  <a:pt x="5468990" y="3905227"/>
                  <a:pt x="5460514" y="3898884"/>
                  <a:pt x="5457077" y="3890379"/>
                </a:cubicBezTo>
                <a:lnTo>
                  <a:pt x="5455972" y="3879532"/>
                </a:lnTo>
                <a:lnTo>
                  <a:pt x="5440365" y="3868296"/>
                </a:lnTo>
                <a:cubicBezTo>
                  <a:pt x="5434584" y="3865879"/>
                  <a:pt x="5428886" y="3865044"/>
                  <a:pt x="5423345" y="3865187"/>
                </a:cubicBezTo>
                <a:lnTo>
                  <a:pt x="5403689" y="3870119"/>
                </a:lnTo>
                <a:lnTo>
                  <a:pt x="5411155" y="3880326"/>
                </a:lnTo>
                <a:lnTo>
                  <a:pt x="5417054" y="3874426"/>
                </a:lnTo>
                <a:cubicBezTo>
                  <a:pt x="5430863" y="3869513"/>
                  <a:pt x="5449284" y="3875457"/>
                  <a:pt x="5453145" y="3897436"/>
                </a:cubicBezTo>
                <a:cubicBezTo>
                  <a:pt x="5451110" y="3901234"/>
                  <a:pt x="5448630" y="3903601"/>
                  <a:pt x="5445724" y="3905197"/>
                </a:cubicBezTo>
                <a:cubicBezTo>
                  <a:pt x="5437009" y="3909987"/>
                  <a:pt x="5424470" y="3907841"/>
                  <a:pt x="5408624" y="3916549"/>
                </a:cubicBezTo>
                <a:cubicBezTo>
                  <a:pt x="5401335" y="3905828"/>
                  <a:pt x="5399989" y="3896525"/>
                  <a:pt x="5402193" y="3889289"/>
                </a:cubicBezTo>
                <a:lnTo>
                  <a:pt x="5407435" y="3884046"/>
                </a:lnTo>
                <a:lnTo>
                  <a:pt x="5397635" y="3888203"/>
                </a:lnTo>
                <a:cubicBezTo>
                  <a:pt x="5391042" y="3888734"/>
                  <a:pt x="5383182" y="3888102"/>
                  <a:pt x="5375322" y="3887469"/>
                </a:cubicBezTo>
                <a:cubicBezTo>
                  <a:pt x="5376020" y="3906924"/>
                  <a:pt x="5365187" y="3932727"/>
                  <a:pt x="5348069" y="3947111"/>
                </a:cubicBezTo>
                <a:cubicBezTo>
                  <a:pt x="5332351" y="3945844"/>
                  <a:pt x="5322568" y="3946271"/>
                  <a:pt x="5310692" y="3942889"/>
                </a:cubicBezTo>
                <a:cubicBezTo>
                  <a:pt x="5306150" y="3952830"/>
                  <a:pt x="5300560" y="3960867"/>
                  <a:pt x="5293180" y="3966790"/>
                </a:cubicBezTo>
                <a:lnTo>
                  <a:pt x="5273578" y="3974572"/>
                </a:lnTo>
                <a:lnTo>
                  <a:pt x="5269935" y="3981571"/>
                </a:lnTo>
                <a:lnTo>
                  <a:pt x="5265273" y="3990007"/>
                </a:lnTo>
                <a:lnTo>
                  <a:pt x="5265298" y="3990899"/>
                </a:lnTo>
                <a:cubicBezTo>
                  <a:pt x="5267589" y="4001029"/>
                  <a:pt x="5273221" y="4004438"/>
                  <a:pt x="5260382" y="4015225"/>
                </a:cubicBezTo>
                <a:cubicBezTo>
                  <a:pt x="5257236" y="4036798"/>
                  <a:pt x="5288328" y="4029601"/>
                  <a:pt x="5300551" y="4042709"/>
                </a:cubicBezTo>
                <a:cubicBezTo>
                  <a:pt x="5297056" y="4054553"/>
                  <a:pt x="5293562" y="4066395"/>
                  <a:pt x="5287973" y="4074433"/>
                </a:cubicBezTo>
                <a:cubicBezTo>
                  <a:pt x="5292164" y="4082045"/>
                  <a:pt x="5298101" y="4083737"/>
                  <a:pt x="5307882" y="4083312"/>
                </a:cubicBezTo>
                <a:cubicBezTo>
                  <a:pt x="5329191" y="4076539"/>
                  <a:pt x="5312776" y="4055818"/>
                  <a:pt x="5334085" y="4049045"/>
                </a:cubicBezTo>
                <a:cubicBezTo>
                  <a:pt x="5346658" y="4071883"/>
                  <a:pt x="5329191" y="4076539"/>
                  <a:pt x="5339669" y="4095571"/>
                </a:cubicBezTo>
                <a:cubicBezTo>
                  <a:pt x="5341416" y="4089648"/>
                  <a:pt x="5345259" y="4087532"/>
                  <a:pt x="5355040" y="4087107"/>
                </a:cubicBezTo>
                <a:cubicBezTo>
                  <a:pt x="5355388" y="4096836"/>
                  <a:pt x="5357483" y="4100642"/>
                  <a:pt x="5361674" y="4108253"/>
                </a:cubicBezTo>
                <a:lnTo>
                  <a:pt x="5363569" y="4111694"/>
                </a:lnTo>
                <a:lnTo>
                  <a:pt x="5370918" y="4104822"/>
                </a:lnTo>
                <a:cubicBezTo>
                  <a:pt x="5374909" y="4100568"/>
                  <a:pt x="5376646" y="4095467"/>
                  <a:pt x="5370617" y="4087383"/>
                </a:cubicBezTo>
                <a:cubicBezTo>
                  <a:pt x="5378370" y="4083369"/>
                  <a:pt x="5382248" y="4081361"/>
                  <a:pt x="5392034" y="4081274"/>
                </a:cubicBezTo>
                <a:cubicBezTo>
                  <a:pt x="5393241" y="4093099"/>
                  <a:pt x="5392462" y="4103462"/>
                  <a:pt x="5392168" y="4113575"/>
                </a:cubicBezTo>
                <a:lnTo>
                  <a:pt x="5393359" y="4125648"/>
                </a:lnTo>
                <a:lnTo>
                  <a:pt x="5415947" y="4132932"/>
                </a:lnTo>
                <a:cubicBezTo>
                  <a:pt x="5433806" y="4139219"/>
                  <a:pt x="5448301" y="4147357"/>
                  <a:pt x="5447950" y="4164910"/>
                </a:cubicBezTo>
                <a:cubicBezTo>
                  <a:pt x="5440090" y="4164278"/>
                  <a:pt x="5430659" y="4160790"/>
                  <a:pt x="5420442" y="4155876"/>
                </a:cubicBezTo>
                <a:lnTo>
                  <a:pt x="5394970" y="4141963"/>
                </a:lnTo>
                <a:lnTo>
                  <a:pt x="5395208" y="4144370"/>
                </a:lnTo>
                <a:lnTo>
                  <a:pt x="5392036" y="4143855"/>
                </a:lnTo>
                <a:lnTo>
                  <a:pt x="5404242" y="4161695"/>
                </a:lnTo>
                <a:cubicBezTo>
                  <a:pt x="5410398" y="4169466"/>
                  <a:pt x="5417034" y="4176971"/>
                  <a:pt x="5423147" y="4183525"/>
                </a:cubicBezTo>
                <a:lnTo>
                  <a:pt x="5426811" y="4186216"/>
                </a:lnTo>
                <a:lnTo>
                  <a:pt x="5451226" y="4186619"/>
                </a:lnTo>
                <a:cubicBezTo>
                  <a:pt x="5449440" y="4191998"/>
                  <a:pt x="5446158" y="4195795"/>
                  <a:pt x="5442057" y="4198231"/>
                </a:cubicBezTo>
                <a:lnTo>
                  <a:pt x="5441860" y="4198279"/>
                </a:lnTo>
                <a:lnTo>
                  <a:pt x="5451786" y="4217355"/>
                </a:lnTo>
                <a:cubicBezTo>
                  <a:pt x="5439910" y="4213974"/>
                  <a:pt x="5429781" y="4204672"/>
                  <a:pt x="5417904" y="4201291"/>
                </a:cubicBezTo>
                <a:cubicBezTo>
                  <a:pt x="5420000" y="4205097"/>
                  <a:pt x="5416157" y="4207213"/>
                  <a:pt x="5414410" y="4213134"/>
                </a:cubicBezTo>
                <a:cubicBezTo>
                  <a:pt x="5469949" y="4232155"/>
                  <a:pt x="5502432" y="4263870"/>
                  <a:pt x="5525483" y="4305738"/>
                </a:cubicBezTo>
                <a:cubicBezTo>
                  <a:pt x="5519893" y="4313774"/>
                  <a:pt x="5504174" y="4312509"/>
                  <a:pt x="5506966" y="4335770"/>
                </a:cubicBezTo>
                <a:cubicBezTo>
                  <a:pt x="5511157" y="4343384"/>
                  <a:pt x="5521285" y="4352685"/>
                  <a:pt x="5529319" y="4358182"/>
                </a:cubicBezTo>
                <a:cubicBezTo>
                  <a:pt x="5534909" y="4350146"/>
                  <a:pt x="5554472" y="4349294"/>
                  <a:pt x="5559010" y="4366634"/>
                </a:cubicBezTo>
                <a:cubicBezTo>
                  <a:pt x="5559010" y="4366634"/>
                  <a:pt x="5564950" y="4368324"/>
                  <a:pt x="5568791" y="4366209"/>
                </a:cubicBezTo>
                <a:cubicBezTo>
                  <a:pt x="5575078" y="4377628"/>
                  <a:pt x="5582061" y="4408503"/>
                  <a:pt x="5570881" y="4424576"/>
                </a:cubicBezTo>
                <a:cubicBezTo>
                  <a:pt x="5537346" y="4418240"/>
                  <a:pt x="5530016" y="4377637"/>
                  <a:pt x="5491240" y="4389067"/>
                </a:cubicBezTo>
                <a:cubicBezTo>
                  <a:pt x="5481112" y="4379763"/>
                  <a:pt x="5486353" y="4361999"/>
                  <a:pt x="5472381" y="4354811"/>
                </a:cubicBezTo>
                <a:lnTo>
                  <a:pt x="5470825" y="4356780"/>
                </a:lnTo>
                <a:lnTo>
                  <a:pt x="5476151" y="4366264"/>
                </a:lnTo>
                <a:lnTo>
                  <a:pt x="5464996" y="4391390"/>
                </a:lnTo>
                <a:lnTo>
                  <a:pt x="5465527" y="4391227"/>
                </a:lnTo>
                <a:cubicBezTo>
                  <a:pt x="5486901" y="4389523"/>
                  <a:pt x="5509364" y="4395922"/>
                  <a:pt x="5516163" y="4408251"/>
                </a:cubicBezTo>
                <a:cubicBezTo>
                  <a:pt x="5498425" y="4415323"/>
                  <a:pt x="5482572" y="4416003"/>
                  <a:pt x="5467237" y="4416398"/>
                </a:cubicBezTo>
                <a:lnTo>
                  <a:pt x="5456375" y="4416942"/>
                </a:lnTo>
                <a:lnTo>
                  <a:pt x="5453116" y="4427307"/>
                </a:lnTo>
                <a:cubicBezTo>
                  <a:pt x="5445437" y="4447655"/>
                  <a:pt x="5433355" y="4465710"/>
                  <a:pt x="5403659" y="4474592"/>
                </a:cubicBezTo>
                <a:cubicBezTo>
                  <a:pt x="5396389" y="4477568"/>
                  <a:pt x="5393675" y="4483595"/>
                  <a:pt x="5392176" y="4489780"/>
                </a:cubicBezTo>
                <a:lnTo>
                  <a:pt x="5391825" y="4491126"/>
                </a:lnTo>
                <a:lnTo>
                  <a:pt x="5400323" y="4489837"/>
                </a:lnTo>
                <a:cubicBezTo>
                  <a:pt x="5405441" y="4490079"/>
                  <a:pt x="5410815" y="4490789"/>
                  <a:pt x="5415673" y="4490561"/>
                </a:cubicBezTo>
                <a:cubicBezTo>
                  <a:pt x="5418050" y="4503931"/>
                  <a:pt x="5420427" y="4517302"/>
                  <a:pt x="5411022" y="4527373"/>
                </a:cubicBezTo>
                <a:cubicBezTo>
                  <a:pt x="5402184" y="4524899"/>
                  <a:pt x="5396215" y="4520845"/>
                  <a:pt x="5392379" y="4515006"/>
                </a:cubicBezTo>
                <a:lnTo>
                  <a:pt x="5389037" y="4501834"/>
                </a:lnTo>
                <a:lnTo>
                  <a:pt x="5387973" y="4505918"/>
                </a:lnTo>
                <a:cubicBezTo>
                  <a:pt x="5367371" y="4513044"/>
                  <a:pt x="5361267" y="4498503"/>
                  <a:pt x="5345497" y="4498406"/>
                </a:cubicBezTo>
                <a:cubicBezTo>
                  <a:pt x="5337019" y="4503188"/>
                  <a:pt x="5339478" y="4515289"/>
                  <a:pt x="5332228" y="4526122"/>
                </a:cubicBezTo>
                <a:lnTo>
                  <a:pt x="5330899" y="4525773"/>
                </a:lnTo>
                <a:lnTo>
                  <a:pt x="5331587" y="4526562"/>
                </a:lnTo>
                <a:cubicBezTo>
                  <a:pt x="5301194" y="4553215"/>
                  <a:pt x="5312716" y="4601430"/>
                  <a:pt x="5262064" y="4609477"/>
                </a:cubicBezTo>
                <a:cubicBezTo>
                  <a:pt x="5250536" y="4615825"/>
                  <a:pt x="5252980" y="4629358"/>
                  <a:pt x="5241452" y="4635704"/>
                </a:cubicBezTo>
                <a:cubicBezTo>
                  <a:pt x="5231672" y="4636129"/>
                  <a:pt x="5221542" y="4626827"/>
                  <a:pt x="5211761" y="4627252"/>
                </a:cubicBezTo>
                <a:cubicBezTo>
                  <a:pt x="5198137" y="4629793"/>
                  <a:pt x="5206519" y="4645018"/>
                  <a:pt x="5198834" y="4649249"/>
                </a:cubicBezTo>
                <a:cubicBezTo>
                  <a:pt x="5186958" y="4645869"/>
                  <a:pt x="5178924" y="4640371"/>
                  <a:pt x="5168794" y="4631069"/>
                </a:cubicBezTo>
                <a:cubicBezTo>
                  <a:pt x="5171238" y="4644602"/>
                  <a:pt x="5167743" y="4656446"/>
                  <a:pt x="5154120" y="4658988"/>
                </a:cubicBezTo>
                <a:cubicBezTo>
                  <a:pt x="5142243" y="4655606"/>
                  <a:pt x="5139452" y="4632344"/>
                  <a:pt x="5142946" y="4620501"/>
                </a:cubicBezTo>
                <a:cubicBezTo>
                  <a:pt x="5129148" y="4618177"/>
                  <a:pt x="5118059" y="4609403"/>
                  <a:pt x="5106969" y="4600630"/>
                </a:cubicBezTo>
                <a:lnTo>
                  <a:pt x="5093306" y="4590685"/>
                </a:lnTo>
                <a:lnTo>
                  <a:pt x="5088438" y="4593663"/>
                </a:lnTo>
                <a:lnTo>
                  <a:pt x="5081610" y="4602876"/>
                </a:lnTo>
                <a:lnTo>
                  <a:pt x="5082609" y="4603870"/>
                </a:lnTo>
                <a:lnTo>
                  <a:pt x="5081115" y="4603544"/>
                </a:lnTo>
                <a:lnTo>
                  <a:pt x="5068042" y="4621185"/>
                </a:lnTo>
                <a:lnTo>
                  <a:pt x="5063691" y="4621158"/>
                </a:lnTo>
                <a:lnTo>
                  <a:pt x="5054279" y="4628709"/>
                </a:lnTo>
                <a:cubicBezTo>
                  <a:pt x="5048015" y="4635878"/>
                  <a:pt x="5043851" y="4643982"/>
                  <a:pt x="5039484" y="4652198"/>
                </a:cubicBezTo>
                <a:lnTo>
                  <a:pt x="5027041" y="4670975"/>
                </a:lnTo>
                <a:lnTo>
                  <a:pt x="5026977" y="4674237"/>
                </a:lnTo>
                <a:cubicBezTo>
                  <a:pt x="5018322" y="4704515"/>
                  <a:pt x="4990467" y="4729967"/>
                  <a:pt x="4987282" y="4755967"/>
                </a:cubicBezTo>
                <a:lnTo>
                  <a:pt x="4978228" y="4758994"/>
                </a:lnTo>
                <a:lnTo>
                  <a:pt x="4980114" y="4776026"/>
                </a:lnTo>
                <a:cubicBezTo>
                  <a:pt x="4972263" y="4779873"/>
                  <a:pt x="4964307" y="4777473"/>
                  <a:pt x="4957412" y="4771641"/>
                </a:cubicBezTo>
                <a:lnTo>
                  <a:pt x="4954015" y="4767088"/>
                </a:lnTo>
                <a:lnTo>
                  <a:pt x="4939130" y="4772063"/>
                </a:lnTo>
                <a:cubicBezTo>
                  <a:pt x="4923168" y="4776706"/>
                  <a:pt x="4907206" y="4781349"/>
                  <a:pt x="4890978" y="4788159"/>
                </a:cubicBezTo>
                <a:cubicBezTo>
                  <a:pt x="4866040" y="4776309"/>
                  <a:pt x="4842693" y="4751460"/>
                  <a:pt x="4821026" y="4748808"/>
                </a:cubicBezTo>
                <a:lnTo>
                  <a:pt x="4817952" y="4716556"/>
                </a:lnTo>
                <a:lnTo>
                  <a:pt x="4810500" y="4707760"/>
                </a:lnTo>
                <a:lnTo>
                  <a:pt x="4809128" y="4716431"/>
                </a:lnTo>
                <a:lnTo>
                  <a:pt x="4805191" y="4723304"/>
                </a:lnTo>
                <a:lnTo>
                  <a:pt x="4810180" y="4735956"/>
                </a:lnTo>
                <a:lnTo>
                  <a:pt x="4800494" y="4740942"/>
                </a:lnTo>
                <a:lnTo>
                  <a:pt x="4810545" y="4753822"/>
                </a:lnTo>
                <a:lnTo>
                  <a:pt x="4787849" y="4747758"/>
                </a:lnTo>
                <a:lnTo>
                  <a:pt x="4779502" y="4753425"/>
                </a:lnTo>
                <a:lnTo>
                  <a:pt x="4784117" y="4764078"/>
                </a:lnTo>
                <a:lnTo>
                  <a:pt x="4787918" y="4762346"/>
                </a:lnTo>
                <a:lnTo>
                  <a:pt x="4785458" y="4770929"/>
                </a:lnTo>
                <a:lnTo>
                  <a:pt x="4791587" y="4806378"/>
                </a:lnTo>
                <a:lnTo>
                  <a:pt x="4777698" y="4797998"/>
                </a:lnTo>
                <a:lnTo>
                  <a:pt x="4776626" y="4801740"/>
                </a:lnTo>
                <a:cubicBezTo>
                  <a:pt x="4769754" y="4813294"/>
                  <a:pt x="4759854" y="4821479"/>
                  <a:pt x="4747166" y="4820913"/>
                </a:cubicBezTo>
                <a:cubicBezTo>
                  <a:pt x="4747741" y="4807999"/>
                  <a:pt x="4750434" y="4795180"/>
                  <a:pt x="4756728" y="4784677"/>
                </a:cubicBezTo>
                <a:lnTo>
                  <a:pt x="4764139" y="4776423"/>
                </a:lnTo>
                <a:lnTo>
                  <a:pt x="4763499" y="4775183"/>
                </a:lnTo>
                <a:lnTo>
                  <a:pt x="4757103" y="4761956"/>
                </a:lnTo>
                <a:lnTo>
                  <a:pt x="4756714" y="4762126"/>
                </a:lnTo>
                <a:lnTo>
                  <a:pt x="4746661" y="4746639"/>
                </a:lnTo>
                <a:lnTo>
                  <a:pt x="4733856" y="4734476"/>
                </a:lnTo>
                <a:lnTo>
                  <a:pt x="4726717" y="4745708"/>
                </a:lnTo>
                <a:cubicBezTo>
                  <a:pt x="4723906" y="4767605"/>
                  <a:pt x="4737051" y="4801947"/>
                  <a:pt x="4707461" y="4807213"/>
                </a:cubicBezTo>
                <a:lnTo>
                  <a:pt x="4706408" y="4805581"/>
                </a:lnTo>
                <a:lnTo>
                  <a:pt x="4697179" y="4817211"/>
                </a:lnTo>
                <a:cubicBezTo>
                  <a:pt x="4688369" y="4812732"/>
                  <a:pt x="4694618" y="4799903"/>
                  <a:pt x="4701059" y="4799842"/>
                </a:cubicBezTo>
                <a:lnTo>
                  <a:pt x="4704631" y="4802829"/>
                </a:lnTo>
                <a:lnTo>
                  <a:pt x="4700850" y="4796970"/>
                </a:lnTo>
                <a:cubicBezTo>
                  <a:pt x="4696526" y="4784223"/>
                  <a:pt x="4697332" y="4766146"/>
                  <a:pt x="4687712" y="4762423"/>
                </a:cubicBezTo>
                <a:lnTo>
                  <a:pt x="4684172" y="4764625"/>
                </a:lnTo>
                <a:lnTo>
                  <a:pt x="4690322" y="4771825"/>
                </a:lnTo>
                <a:cubicBezTo>
                  <a:pt x="4661557" y="4790190"/>
                  <a:pt x="4644272" y="4823092"/>
                  <a:pt x="4636749" y="4848434"/>
                </a:cubicBezTo>
                <a:cubicBezTo>
                  <a:pt x="4613922" y="4854394"/>
                  <a:pt x="4594394" y="4869513"/>
                  <a:pt x="4600462" y="4892142"/>
                </a:cubicBezTo>
                <a:cubicBezTo>
                  <a:pt x="4591226" y="4895389"/>
                  <a:pt x="4579219" y="4885164"/>
                  <a:pt x="4567213" y="4874939"/>
                </a:cubicBezTo>
                <a:cubicBezTo>
                  <a:pt x="4556393" y="4891124"/>
                  <a:pt x="4532510" y="4905709"/>
                  <a:pt x="4510212" y="4907357"/>
                </a:cubicBezTo>
                <a:cubicBezTo>
                  <a:pt x="4498206" y="4897132"/>
                  <a:pt x="4490024" y="4891754"/>
                  <a:pt x="4482373" y="4882062"/>
                </a:cubicBezTo>
                <a:cubicBezTo>
                  <a:pt x="4472873" y="4887465"/>
                  <a:pt x="4463637" y="4890712"/>
                  <a:pt x="4454186" y="4891196"/>
                </a:cubicBezTo>
                <a:lnTo>
                  <a:pt x="4453614" y="4891052"/>
                </a:lnTo>
                <a:lnTo>
                  <a:pt x="4419557" y="4914404"/>
                </a:lnTo>
                <a:lnTo>
                  <a:pt x="4397620" y="4927189"/>
                </a:lnTo>
                <a:lnTo>
                  <a:pt x="4400962" y="4933378"/>
                </a:lnTo>
                <a:cubicBezTo>
                  <a:pt x="4406702" y="4940647"/>
                  <a:pt x="4414618" y="4948182"/>
                  <a:pt x="4415739" y="4957073"/>
                </a:cubicBezTo>
                <a:cubicBezTo>
                  <a:pt x="4405973" y="4964633"/>
                  <a:pt x="4396210" y="4972190"/>
                  <a:pt x="4386974" y="4975438"/>
                </a:cubicBezTo>
                <a:cubicBezTo>
                  <a:pt x="4385918" y="4984063"/>
                  <a:pt x="4389743" y="4988908"/>
                  <a:pt x="4397923" y="4994287"/>
                </a:cubicBezTo>
                <a:cubicBezTo>
                  <a:pt x="4408545" y="4997776"/>
                  <a:pt x="4413559" y="4992918"/>
                  <a:pt x="4418573" y="4988061"/>
                </a:cubicBezTo>
                <a:lnTo>
                  <a:pt x="4421609" y="4985755"/>
                </a:lnTo>
                <a:lnTo>
                  <a:pt x="4421849" y="4977442"/>
                </a:lnTo>
                <a:cubicBezTo>
                  <a:pt x="4423723" y="4970046"/>
                  <a:pt x="4428008" y="4964141"/>
                  <a:pt x="4435647" y="4961158"/>
                </a:cubicBezTo>
                <a:cubicBezTo>
                  <a:pt x="4447509" y="4983849"/>
                  <a:pt x="4445732" y="5023665"/>
                  <a:pt x="4444746" y="5045786"/>
                </a:cubicBezTo>
                <a:cubicBezTo>
                  <a:pt x="4441645" y="5043153"/>
                  <a:pt x="4438314" y="5038953"/>
                  <a:pt x="4435146" y="5033786"/>
                </a:cubicBezTo>
                <a:lnTo>
                  <a:pt x="4432694" y="5028714"/>
                </a:lnTo>
                <a:lnTo>
                  <a:pt x="4426948" y="5045990"/>
                </a:lnTo>
                <a:cubicBezTo>
                  <a:pt x="4426948" y="5045990"/>
                  <a:pt x="4426948" y="5045990"/>
                  <a:pt x="4426420" y="5050304"/>
                </a:cubicBezTo>
                <a:cubicBezTo>
                  <a:pt x="4435787" y="5082091"/>
                  <a:pt x="4484869" y="5114364"/>
                  <a:pt x="4463756" y="5142421"/>
                </a:cubicBezTo>
                <a:cubicBezTo>
                  <a:pt x="4457753" y="5137309"/>
                  <a:pt x="4452145" y="5128962"/>
                  <a:pt x="4446737" y="5118998"/>
                </a:cubicBezTo>
                <a:lnTo>
                  <a:pt x="4443653" y="5112546"/>
                </a:lnTo>
                <a:lnTo>
                  <a:pt x="4442308" y="5124051"/>
                </a:lnTo>
                <a:cubicBezTo>
                  <a:pt x="4440614" y="5134820"/>
                  <a:pt x="4438919" y="5145590"/>
                  <a:pt x="4438381" y="5157616"/>
                </a:cubicBezTo>
                <a:lnTo>
                  <a:pt x="4437296" y="5157070"/>
                </a:lnTo>
                <a:lnTo>
                  <a:pt x="4439561" y="5164080"/>
                </a:lnTo>
                <a:cubicBezTo>
                  <a:pt x="4439115" y="5172233"/>
                  <a:pt x="4436970" y="5180725"/>
                  <a:pt x="4436178" y="5187193"/>
                </a:cubicBezTo>
                <a:cubicBezTo>
                  <a:pt x="4428527" y="5177502"/>
                  <a:pt x="4425755" y="5164032"/>
                  <a:pt x="4418103" y="5154340"/>
                </a:cubicBezTo>
                <a:lnTo>
                  <a:pt x="4411165" y="5159712"/>
                </a:lnTo>
                <a:lnTo>
                  <a:pt x="4416846" y="5175487"/>
                </a:lnTo>
                <a:lnTo>
                  <a:pt x="4416754" y="5176284"/>
                </a:lnTo>
                <a:lnTo>
                  <a:pt x="4429067" y="5197335"/>
                </a:lnTo>
                <a:cubicBezTo>
                  <a:pt x="4434474" y="5209008"/>
                  <a:pt x="4438444" y="5220574"/>
                  <a:pt x="4441173" y="5232125"/>
                </a:cubicBezTo>
                <a:lnTo>
                  <a:pt x="4443579" y="5287278"/>
                </a:lnTo>
                <a:lnTo>
                  <a:pt x="4467765" y="5259729"/>
                </a:lnTo>
                <a:cubicBezTo>
                  <a:pt x="4457658" y="5250423"/>
                  <a:pt x="4456201" y="5211569"/>
                  <a:pt x="4455837" y="5201856"/>
                </a:cubicBezTo>
                <a:lnTo>
                  <a:pt x="4460761" y="5207146"/>
                </a:lnTo>
                <a:lnTo>
                  <a:pt x="4463591" y="5199807"/>
                </a:lnTo>
                <a:cubicBezTo>
                  <a:pt x="4465181" y="5195683"/>
                  <a:pt x="4467841" y="5191691"/>
                  <a:pt x="4474777" y="5188221"/>
                </a:cubicBezTo>
                <a:cubicBezTo>
                  <a:pt x="4478273" y="5195126"/>
                  <a:pt x="4481769" y="5202032"/>
                  <a:pt x="4483661" y="5208741"/>
                </a:cubicBezTo>
                <a:lnTo>
                  <a:pt x="4483093" y="5223568"/>
                </a:lnTo>
                <a:lnTo>
                  <a:pt x="4486955" y="5226746"/>
                </a:lnTo>
                <a:lnTo>
                  <a:pt x="4488428" y="5225080"/>
                </a:lnTo>
                <a:cubicBezTo>
                  <a:pt x="4492505" y="5227711"/>
                  <a:pt x="4494414" y="5230077"/>
                  <a:pt x="4495241" y="5232310"/>
                </a:cubicBezTo>
                <a:lnTo>
                  <a:pt x="4495304" y="5233619"/>
                </a:lnTo>
                <a:lnTo>
                  <a:pt x="4499559" y="5237121"/>
                </a:lnTo>
                <a:lnTo>
                  <a:pt x="4499629" y="5237230"/>
                </a:lnTo>
                <a:lnTo>
                  <a:pt x="4500090" y="5236976"/>
                </a:lnTo>
                <a:lnTo>
                  <a:pt x="4500267" y="5238231"/>
                </a:lnTo>
                <a:lnTo>
                  <a:pt x="4500451" y="5238519"/>
                </a:lnTo>
                <a:lnTo>
                  <a:pt x="4500477" y="5238431"/>
                </a:lnTo>
                <a:cubicBezTo>
                  <a:pt x="4503450" y="5234855"/>
                  <a:pt x="4508038" y="5232941"/>
                  <a:pt x="4514779" y="5233242"/>
                </a:cubicBezTo>
                <a:cubicBezTo>
                  <a:pt x="4514591" y="5237472"/>
                  <a:pt x="4523578" y="5237872"/>
                  <a:pt x="4523199" y="5246330"/>
                </a:cubicBezTo>
                <a:cubicBezTo>
                  <a:pt x="4520765" y="5250459"/>
                  <a:pt x="4516129" y="5253431"/>
                  <a:pt x="4511004" y="5254791"/>
                </a:cubicBezTo>
                <a:lnTo>
                  <a:pt x="4510824" y="5254777"/>
                </a:lnTo>
                <a:lnTo>
                  <a:pt x="4513590" y="5259112"/>
                </a:lnTo>
                <a:cubicBezTo>
                  <a:pt x="4517211" y="5267247"/>
                  <a:pt x="4519639" y="5276039"/>
                  <a:pt x="4520453" y="5285042"/>
                </a:cubicBezTo>
                <a:lnTo>
                  <a:pt x="4506323" y="5275625"/>
                </a:lnTo>
                <a:lnTo>
                  <a:pt x="4505024" y="5282682"/>
                </a:lnTo>
                <a:lnTo>
                  <a:pt x="4502198" y="5286062"/>
                </a:lnTo>
                <a:lnTo>
                  <a:pt x="4513691" y="5306938"/>
                </a:lnTo>
                <a:cubicBezTo>
                  <a:pt x="4519188" y="5316924"/>
                  <a:pt x="4521988" y="5326535"/>
                  <a:pt x="4515569" y="5337505"/>
                </a:cubicBezTo>
                <a:lnTo>
                  <a:pt x="4512929" y="5337359"/>
                </a:lnTo>
                <a:lnTo>
                  <a:pt x="4514661" y="5343713"/>
                </a:lnTo>
                <a:cubicBezTo>
                  <a:pt x="4514898" y="5348387"/>
                  <a:pt x="4513831" y="5352925"/>
                  <a:pt x="4510796" y="5357461"/>
                </a:cubicBezTo>
                <a:cubicBezTo>
                  <a:pt x="4490200" y="5364688"/>
                  <a:pt x="4487827" y="5336836"/>
                  <a:pt x="4480598" y="5316240"/>
                </a:cubicBezTo>
                <a:cubicBezTo>
                  <a:pt x="4467258" y="5328324"/>
                  <a:pt x="4450263" y="5353722"/>
                  <a:pt x="4432121" y="5341582"/>
                </a:cubicBezTo>
                <a:lnTo>
                  <a:pt x="4440206" y="5325323"/>
                </a:lnTo>
                <a:lnTo>
                  <a:pt x="4429248" y="5325546"/>
                </a:lnTo>
                <a:lnTo>
                  <a:pt x="4437631" y="5302112"/>
                </a:lnTo>
                <a:lnTo>
                  <a:pt x="4428718" y="5302279"/>
                </a:lnTo>
                <a:cubicBezTo>
                  <a:pt x="4423143" y="5302690"/>
                  <a:pt x="4417304" y="5305258"/>
                  <a:pt x="4411631" y="5315507"/>
                </a:cubicBezTo>
                <a:cubicBezTo>
                  <a:pt x="4410574" y="5324133"/>
                  <a:pt x="4413344" y="5337602"/>
                  <a:pt x="4416642" y="5346761"/>
                </a:cubicBezTo>
                <a:cubicBezTo>
                  <a:pt x="4425878" y="5343515"/>
                  <a:pt x="4442240" y="5354273"/>
                  <a:pt x="4435773" y="5370989"/>
                </a:cubicBezTo>
                <a:cubicBezTo>
                  <a:pt x="4435773" y="5370989"/>
                  <a:pt x="4439601" y="5375836"/>
                  <a:pt x="4443953" y="5376368"/>
                </a:cubicBezTo>
                <a:cubicBezTo>
                  <a:pt x="4442369" y="5389307"/>
                  <a:pt x="4429965" y="5418429"/>
                  <a:pt x="4411492" y="5424922"/>
                </a:cubicBezTo>
                <a:cubicBezTo>
                  <a:pt x="4388008" y="5400160"/>
                  <a:pt x="4405823" y="5362945"/>
                  <a:pt x="4367690" y="5349523"/>
                </a:cubicBezTo>
                <a:cubicBezTo>
                  <a:pt x="4364922" y="5336051"/>
                  <a:pt x="4379567" y="5324714"/>
                  <a:pt x="4372443" y="5310709"/>
                </a:cubicBezTo>
                <a:cubicBezTo>
                  <a:pt x="4359381" y="5309110"/>
                  <a:pt x="4339853" y="5324229"/>
                  <a:pt x="4326262" y="5326941"/>
                </a:cubicBezTo>
                <a:cubicBezTo>
                  <a:pt x="4248286" y="5278000"/>
                  <a:pt x="4374953" y="5254112"/>
                  <a:pt x="4380233" y="5210986"/>
                </a:cubicBezTo>
                <a:cubicBezTo>
                  <a:pt x="4350940" y="5233664"/>
                  <a:pt x="4329299" y="5266033"/>
                  <a:pt x="4282461" y="5251543"/>
                </a:cubicBezTo>
                <a:cubicBezTo>
                  <a:pt x="4265045" y="5249411"/>
                  <a:pt x="4258579" y="5266129"/>
                  <a:pt x="4248814" y="5273687"/>
                </a:cubicBezTo>
                <a:cubicBezTo>
                  <a:pt x="4227571" y="5266709"/>
                  <a:pt x="4229683" y="5249459"/>
                  <a:pt x="4217677" y="5239234"/>
                </a:cubicBezTo>
                <a:cubicBezTo>
                  <a:pt x="4204615" y="5237635"/>
                  <a:pt x="4202503" y="5254886"/>
                  <a:pt x="4193266" y="5258132"/>
                </a:cubicBezTo>
                <a:lnTo>
                  <a:pt x="4189930" y="5255663"/>
                </a:lnTo>
                <a:lnTo>
                  <a:pt x="4189440" y="5253286"/>
                </a:lnTo>
                <a:cubicBezTo>
                  <a:pt x="4189440" y="5253286"/>
                  <a:pt x="4189309" y="5254364"/>
                  <a:pt x="4189721" y="5255509"/>
                </a:cubicBezTo>
                <a:lnTo>
                  <a:pt x="4189930" y="5255663"/>
                </a:lnTo>
                <a:lnTo>
                  <a:pt x="4192210" y="5266757"/>
                </a:lnTo>
                <a:cubicBezTo>
                  <a:pt x="4193860" y="5271337"/>
                  <a:pt x="4195508" y="5275915"/>
                  <a:pt x="4194981" y="5280227"/>
                </a:cubicBezTo>
                <a:cubicBezTo>
                  <a:pt x="4175981" y="5291035"/>
                  <a:pt x="4182577" y="5309351"/>
                  <a:pt x="4185347" y="5322822"/>
                </a:cubicBezTo>
                <a:lnTo>
                  <a:pt x="4176373" y="5329408"/>
                </a:lnTo>
                <a:lnTo>
                  <a:pt x="4178041" y="5334001"/>
                </a:lnTo>
                <a:cubicBezTo>
                  <a:pt x="4178679" y="5339469"/>
                  <a:pt x="4177692" y="5345072"/>
                  <a:pt x="4174191" y="5351044"/>
                </a:cubicBezTo>
                <a:cubicBezTo>
                  <a:pt x="4168406" y="5352875"/>
                  <a:pt x="4163732" y="5352407"/>
                  <a:pt x="4159826" y="5350253"/>
                </a:cubicBezTo>
                <a:lnTo>
                  <a:pt x="4157788" y="5347972"/>
                </a:lnTo>
                <a:lnTo>
                  <a:pt x="4156350" y="5352102"/>
                </a:lnTo>
                <a:cubicBezTo>
                  <a:pt x="4156911" y="5356548"/>
                  <a:pt x="4158560" y="5361127"/>
                  <a:pt x="4157768" y="5367595"/>
                </a:cubicBezTo>
                <a:cubicBezTo>
                  <a:pt x="4117525" y="5371424"/>
                  <a:pt x="4098655" y="5417263"/>
                  <a:pt x="4052872" y="5394149"/>
                </a:cubicBezTo>
                <a:cubicBezTo>
                  <a:pt x="4039809" y="5392550"/>
                  <a:pt x="4033872" y="5404955"/>
                  <a:pt x="4020810" y="5403355"/>
                </a:cubicBezTo>
                <a:cubicBezTo>
                  <a:pt x="4012631" y="5397976"/>
                  <a:pt x="4009859" y="5384506"/>
                  <a:pt x="4001679" y="5379127"/>
                </a:cubicBezTo>
                <a:cubicBezTo>
                  <a:pt x="3989144" y="5373215"/>
                  <a:pt x="3987032" y="5390466"/>
                  <a:pt x="3978324" y="5389400"/>
                </a:cubicBezTo>
                <a:cubicBezTo>
                  <a:pt x="3970673" y="5379709"/>
                  <a:pt x="3967374" y="5370550"/>
                  <a:pt x="3964603" y="5357079"/>
                </a:cubicBezTo>
                <a:cubicBezTo>
                  <a:pt x="3958666" y="5369483"/>
                  <a:pt x="3948901" y="5377042"/>
                  <a:pt x="3936367" y="5371131"/>
                </a:cubicBezTo>
                <a:lnTo>
                  <a:pt x="3936533" y="5354741"/>
                </a:lnTo>
                <a:lnTo>
                  <a:pt x="3932206" y="5345592"/>
                </a:lnTo>
                <a:lnTo>
                  <a:pt x="3940595" y="5345966"/>
                </a:lnTo>
                <a:lnTo>
                  <a:pt x="3949827" y="5333383"/>
                </a:lnTo>
                <a:cubicBezTo>
                  <a:pt x="3930169" y="5313468"/>
                  <a:pt x="3934393" y="5278966"/>
                  <a:pt x="3914734" y="5259051"/>
                </a:cubicBezTo>
                <a:lnTo>
                  <a:pt x="3907371" y="5264750"/>
                </a:lnTo>
                <a:lnTo>
                  <a:pt x="3910631" y="5284590"/>
                </a:lnTo>
                <a:lnTo>
                  <a:pt x="3900510" y="5273297"/>
                </a:lnTo>
                <a:lnTo>
                  <a:pt x="3893622" y="5287107"/>
                </a:lnTo>
                <a:cubicBezTo>
                  <a:pt x="3886002" y="5286174"/>
                  <a:pt x="3879306" y="5286722"/>
                  <a:pt x="3873123" y="5288154"/>
                </a:cubicBezTo>
                <a:lnTo>
                  <a:pt x="3866187" y="5290682"/>
                </a:lnTo>
                <a:lnTo>
                  <a:pt x="3870172" y="5298594"/>
                </a:lnTo>
                <a:cubicBezTo>
                  <a:pt x="3861638" y="5303302"/>
                  <a:pt x="3850695" y="5311608"/>
                  <a:pt x="3843259" y="5306631"/>
                </a:cubicBezTo>
                <a:lnTo>
                  <a:pt x="3842009" y="5300014"/>
                </a:lnTo>
                <a:lnTo>
                  <a:pt x="3834994" y="5302837"/>
                </a:lnTo>
                <a:lnTo>
                  <a:pt x="3838977" y="5308688"/>
                </a:lnTo>
                <a:cubicBezTo>
                  <a:pt x="3835083" y="5310831"/>
                  <a:pt x="3831260" y="5315408"/>
                  <a:pt x="3826653" y="5318561"/>
                </a:cubicBezTo>
                <a:cubicBezTo>
                  <a:pt x="3822047" y="5321715"/>
                  <a:pt x="3816659" y="5323448"/>
                  <a:pt x="3809632" y="5319901"/>
                </a:cubicBezTo>
                <a:cubicBezTo>
                  <a:pt x="3804482" y="5312852"/>
                  <a:pt x="3803315" y="5306699"/>
                  <a:pt x="3804568" y="5301917"/>
                </a:cubicBezTo>
                <a:lnTo>
                  <a:pt x="3808373" y="5297986"/>
                </a:lnTo>
                <a:lnTo>
                  <a:pt x="3807705" y="5297380"/>
                </a:lnTo>
                <a:cubicBezTo>
                  <a:pt x="3803108" y="5295450"/>
                  <a:pt x="3798177" y="5295120"/>
                  <a:pt x="3793148" y="5295599"/>
                </a:cubicBezTo>
                <a:lnTo>
                  <a:pt x="3774429" y="5299557"/>
                </a:lnTo>
                <a:lnTo>
                  <a:pt x="3787032" y="5307718"/>
                </a:lnTo>
                <a:cubicBezTo>
                  <a:pt x="3789731" y="5311980"/>
                  <a:pt x="3789461" y="5317436"/>
                  <a:pt x="3783943" y="5324406"/>
                </a:cubicBezTo>
                <a:cubicBezTo>
                  <a:pt x="3777305" y="5319151"/>
                  <a:pt x="3771227" y="5320008"/>
                  <a:pt x="3764588" y="5314753"/>
                </a:cubicBezTo>
                <a:lnTo>
                  <a:pt x="3771365" y="5300206"/>
                </a:lnTo>
                <a:lnTo>
                  <a:pt x="3763656" y="5301836"/>
                </a:lnTo>
                <a:lnTo>
                  <a:pt x="3750457" y="5288729"/>
                </a:lnTo>
                <a:lnTo>
                  <a:pt x="3749494" y="5291192"/>
                </a:lnTo>
                <a:cubicBezTo>
                  <a:pt x="3733408" y="5293161"/>
                  <a:pt x="3720533" y="5290583"/>
                  <a:pt x="3710633" y="5285227"/>
                </a:cubicBezTo>
                <a:lnTo>
                  <a:pt x="3706556" y="5280836"/>
                </a:lnTo>
                <a:lnTo>
                  <a:pt x="3698660" y="5282260"/>
                </a:lnTo>
                <a:cubicBezTo>
                  <a:pt x="3696491" y="5278319"/>
                  <a:pt x="3694321" y="5274380"/>
                  <a:pt x="3692152" y="5270440"/>
                </a:cubicBezTo>
                <a:lnTo>
                  <a:pt x="3694848" y="5268225"/>
                </a:lnTo>
                <a:lnTo>
                  <a:pt x="3689629" y="5262604"/>
                </a:lnTo>
                <a:lnTo>
                  <a:pt x="3687452" y="5248897"/>
                </a:lnTo>
                <a:lnTo>
                  <a:pt x="3681854" y="5248049"/>
                </a:lnTo>
                <a:lnTo>
                  <a:pt x="3686119" y="5240520"/>
                </a:lnTo>
                <a:lnTo>
                  <a:pt x="3685077" y="5233951"/>
                </a:lnTo>
                <a:lnTo>
                  <a:pt x="3689641" y="5223478"/>
                </a:lnTo>
                <a:lnTo>
                  <a:pt x="3689706" y="5220011"/>
                </a:lnTo>
                <a:lnTo>
                  <a:pt x="3675618" y="5204423"/>
                </a:lnTo>
                <a:lnTo>
                  <a:pt x="3668552" y="5205652"/>
                </a:lnTo>
                <a:lnTo>
                  <a:pt x="3668195" y="5224895"/>
                </a:lnTo>
                <a:lnTo>
                  <a:pt x="3655153" y="5236733"/>
                </a:lnTo>
                <a:lnTo>
                  <a:pt x="3657181" y="5251395"/>
                </a:lnTo>
                <a:cubicBezTo>
                  <a:pt x="3655942" y="5256688"/>
                  <a:pt x="3652494" y="5261799"/>
                  <a:pt x="3646090" y="5265948"/>
                </a:cubicBezTo>
                <a:cubicBezTo>
                  <a:pt x="3627388" y="5260385"/>
                  <a:pt x="3628021" y="5246226"/>
                  <a:pt x="3609530" y="5235945"/>
                </a:cubicBezTo>
                <a:cubicBezTo>
                  <a:pt x="3614733" y="5225533"/>
                  <a:pt x="3621754" y="5220822"/>
                  <a:pt x="3628825" y="5219954"/>
                </a:cubicBezTo>
                <a:lnTo>
                  <a:pt x="3630011" y="5220246"/>
                </a:lnTo>
                <a:lnTo>
                  <a:pt x="3629404" y="5212460"/>
                </a:lnTo>
                <a:lnTo>
                  <a:pt x="3603866" y="5216901"/>
                </a:lnTo>
                <a:lnTo>
                  <a:pt x="3602369" y="5218877"/>
                </a:lnTo>
                <a:cubicBezTo>
                  <a:pt x="3598865" y="5228630"/>
                  <a:pt x="3605768" y="5237228"/>
                  <a:pt x="3602265" y="5246983"/>
                </a:cubicBezTo>
                <a:lnTo>
                  <a:pt x="3580961" y="5220884"/>
                </a:lnTo>
                <a:lnTo>
                  <a:pt x="3535483" y="5228793"/>
                </a:lnTo>
                <a:lnTo>
                  <a:pt x="3502373" y="5231788"/>
                </a:lnTo>
                <a:lnTo>
                  <a:pt x="3500402" y="5232470"/>
                </a:lnTo>
                <a:lnTo>
                  <a:pt x="3500586" y="5240464"/>
                </a:lnTo>
                <a:cubicBezTo>
                  <a:pt x="3504814" y="5269269"/>
                  <a:pt x="3515362" y="5300832"/>
                  <a:pt x="3491738" y="5312472"/>
                </a:cubicBezTo>
                <a:cubicBezTo>
                  <a:pt x="3485634" y="5297930"/>
                  <a:pt x="3486779" y="5272557"/>
                  <a:pt x="3487926" y="5247183"/>
                </a:cubicBezTo>
                <a:cubicBezTo>
                  <a:pt x="3478260" y="5261627"/>
                  <a:pt x="3469822" y="5282121"/>
                  <a:pt x="3463803" y="5299004"/>
                </a:cubicBezTo>
                <a:cubicBezTo>
                  <a:pt x="3469908" y="5313545"/>
                  <a:pt x="3454179" y="5329160"/>
                  <a:pt x="3446930" y="5339992"/>
                </a:cubicBezTo>
                <a:cubicBezTo>
                  <a:pt x="3444472" y="5327891"/>
                  <a:pt x="3448075" y="5314620"/>
                  <a:pt x="3445616" y="5302518"/>
                </a:cubicBezTo>
                <a:cubicBezTo>
                  <a:pt x="3443200" y="5306129"/>
                  <a:pt x="3439554" y="5303690"/>
                  <a:pt x="3433493" y="5304861"/>
                </a:cubicBezTo>
                <a:lnTo>
                  <a:pt x="3434221" y="5316713"/>
                </a:lnTo>
                <a:lnTo>
                  <a:pt x="3436235" y="5319666"/>
                </a:lnTo>
                <a:lnTo>
                  <a:pt x="3434488" y="5321064"/>
                </a:lnTo>
                <a:lnTo>
                  <a:pt x="3436010" y="5345836"/>
                </a:lnTo>
                <a:cubicBezTo>
                  <a:pt x="3434691" y="5384408"/>
                  <a:pt x="3422267" y="5416284"/>
                  <a:pt x="3402332" y="5446075"/>
                </a:cubicBezTo>
                <a:cubicBezTo>
                  <a:pt x="3392624" y="5444807"/>
                  <a:pt x="3386520" y="5430266"/>
                  <a:pt x="3367148" y="5443441"/>
                </a:cubicBezTo>
                <a:cubicBezTo>
                  <a:pt x="3362314" y="5450663"/>
                  <a:pt x="3358711" y="5463934"/>
                  <a:pt x="3357523" y="5473596"/>
                </a:cubicBezTo>
                <a:cubicBezTo>
                  <a:pt x="3367231" y="5474865"/>
                  <a:pt x="3376982" y="5491846"/>
                  <a:pt x="3363670" y="5503849"/>
                </a:cubicBezTo>
                <a:cubicBezTo>
                  <a:pt x="3363670" y="5503849"/>
                  <a:pt x="3364901" y="5509900"/>
                  <a:pt x="3368545" y="5512339"/>
                </a:cubicBezTo>
                <a:cubicBezTo>
                  <a:pt x="3363108" y="5520464"/>
                  <a:pt x="3348132" y="5533969"/>
                  <a:pt x="3332794" y="5539143"/>
                </a:cubicBezTo>
                <a:lnTo>
                  <a:pt x="3326914" y="5539878"/>
                </a:lnTo>
                <a:lnTo>
                  <a:pt x="3326172" y="5540689"/>
                </a:lnTo>
                <a:lnTo>
                  <a:pt x="3326810" y="5542878"/>
                </a:lnTo>
                <a:cubicBezTo>
                  <a:pt x="3325860" y="5546114"/>
                  <a:pt x="3323319" y="5548866"/>
                  <a:pt x="3320339" y="5550504"/>
                </a:cubicBezTo>
                <a:cubicBezTo>
                  <a:pt x="3314380" y="5553779"/>
                  <a:pt x="3306666" y="5552593"/>
                  <a:pt x="3306407" y="5541883"/>
                </a:cubicBezTo>
                <a:lnTo>
                  <a:pt x="3317038" y="5536040"/>
                </a:lnTo>
                <a:lnTo>
                  <a:pt x="3313182" y="5528614"/>
                </a:lnTo>
                <a:cubicBezTo>
                  <a:pt x="3312007" y="5522043"/>
                  <a:pt x="3311953" y="5514950"/>
                  <a:pt x="3311213" y="5508724"/>
                </a:cubicBezTo>
                <a:cubicBezTo>
                  <a:pt x="3312902" y="5503010"/>
                  <a:pt x="3315568" y="5500538"/>
                  <a:pt x="3318668" y="5499643"/>
                </a:cubicBezTo>
                <a:lnTo>
                  <a:pt x="3321085" y="5499735"/>
                </a:lnTo>
                <a:lnTo>
                  <a:pt x="3321951" y="5496190"/>
                </a:lnTo>
                <a:cubicBezTo>
                  <a:pt x="3325401" y="5482160"/>
                  <a:pt x="3326578" y="5468572"/>
                  <a:pt x="3312588" y="5453983"/>
                </a:cubicBezTo>
                <a:cubicBezTo>
                  <a:pt x="3316193" y="5440711"/>
                  <a:pt x="3334378" y="5437197"/>
                  <a:pt x="3334336" y="5421484"/>
                </a:cubicBezTo>
                <a:cubicBezTo>
                  <a:pt x="3323400" y="5414166"/>
                  <a:pt x="3299151" y="5418851"/>
                  <a:pt x="3285798" y="5415142"/>
                </a:cubicBezTo>
                <a:lnTo>
                  <a:pt x="3275555" y="5390759"/>
                </a:lnTo>
                <a:lnTo>
                  <a:pt x="3275922" y="5392396"/>
                </a:lnTo>
                <a:cubicBezTo>
                  <a:pt x="3276333" y="5400310"/>
                  <a:pt x="3273573" y="5407253"/>
                  <a:pt x="3262313" y="5410729"/>
                </a:cubicBezTo>
                <a:cubicBezTo>
                  <a:pt x="3250830" y="5389907"/>
                  <a:pt x="3254327" y="5377133"/>
                  <a:pt x="3270506" y="5368241"/>
                </a:cubicBezTo>
                <a:lnTo>
                  <a:pt x="3275495" y="5390494"/>
                </a:lnTo>
                <a:lnTo>
                  <a:pt x="3278051" y="5374588"/>
                </a:lnTo>
                <a:cubicBezTo>
                  <a:pt x="3293962" y="5349702"/>
                  <a:pt x="3368145" y="5363076"/>
                  <a:pt x="3386268" y="5335994"/>
                </a:cubicBezTo>
                <a:cubicBezTo>
                  <a:pt x="3349895" y="5343022"/>
                  <a:pt x="3315981" y="5362151"/>
                  <a:pt x="3280713" y="5328093"/>
                </a:cubicBezTo>
                <a:cubicBezTo>
                  <a:pt x="3273422" y="5323214"/>
                  <a:pt x="3266449" y="5323775"/>
                  <a:pt x="3259783" y="5325849"/>
                </a:cubicBezTo>
                <a:lnTo>
                  <a:pt x="3245858" y="5330833"/>
                </a:lnTo>
                <a:lnTo>
                  <a:pt x="3251602" y="5337913"/>
                </a:lnTo>
                <a:cubicBezTo>
                  <a:pt x="3257436" y="5348605"/>
                  <a:pt x="3259967" y="5361966"/>
                  <a:pt x="3255927" y="5372383"/>
                </a:cubicBezTo>
                <a:cubicBezTo>
                  <a:pt x="3226966" y="5380513"/>
                  <a:pt x="3218712" y="5351885"/>
                  <a:pt x="3210037" y="5332657"/>
                </a:cubicBezTo>
                <a:cubicBezTo>
                  <a:pt x="3215215" y="5323469"/>
                  <a:pt x="3221344" y="5319619"/>
                  <a:pt x="3227460" y="5319451"/>
                </a:cubicBezTo>
                <a:lnTo>
                  <a:pt x="3233427" y="5321747"/>
                </a:lnTo>
                <a:lnTo>
                  <a:pt x="3232969" y="5321057"/>
                </a:lnTo>
                <a:cubicBezTo>
                  <a:pt x="3228730" y="5309644"/>
                  <a:pt x="3233023" y="5298793"/>
                  <a:pt x="3228445" y="5287888"/>
                </a:cubicBezTo>
                <a:cubicBezTo>
                  <a:pt x="3217508" y="5280569"/>
                  <a:pt x="3207843" y="5295012"/>
                  <a:pt x="3198134" y="5293743"/>
                </a:cubicBezTo>
                <a:lnTo>
                  <a:pt x="3196270" y="5290035"/>
                </a:lnTo>
                <a:lnTo>
                  <a:pt x="3196905" y="5287693"/>
                </a:lnTo>
                <a:cubicBezTo>
                  <a:pt x="3196905" y="5287693"/>
                  <a:pt x="3196302" y="5288595"/>
                  <a:pt x="3196153" y="5289803"/>
                </a:cubicBezTo>
                <a:lnTo>
                  <a:pt x="3196270" y="5290035"/>
                </a:lnTo>
                <a:lnTo>
                  <a:pt x="3193302" y="5300965"/>
                </a:lnTo>
                <a:cubicBezTo>
                  <a:pt x="3192709" y="5305797"/>
                  <a:pt x="3192114" y="5310626"/>
                  <a:pt x="3189699" y="5314237"/>
                </a:cubicBezTo>
                <a:cubicBezTo>
                  <a:pt x="3167867" y="5315313"/>
                  <a:pt x="3165492" y="5334636"/>
                  <a:pt x="3161889" y="5347908"/>
                </a:cubicBezTo>
                <a:cubicBezTo>
                  <a:pt x="3150995" y="5356301"/>
                  <a:pt x="3142473" y="5345371"/>
                  <a:pt x="3133995" y="5350153"/>
                </a:cubicBezTo>
                <a:cubicBezTo>
                  <a:pt x="3119454" y="5356106"/>
                  <a:pt x="3124329" y="5364597"/>
                  <a:pt x="3117080" y="5375429"/>
                </a:cubicBezTo>
                <a:cubicBezTo>
                  <a:pt x="3079437" y="5360695"/>
                  <a:pt x="3041920" y="5393095"/>
                  <a:pt x="3011483" y="5351816"/>
                </a:cubicBezTo>
                <a:cubicBezTo>
                  <a:pt x="3000546" y="5344497"/>
                  <a:pt x="2989651" y="5352891"/>
                  <a:pt x="2978715" y="5345572"/>
                </a:cubicBezTo>
                <a:cubicBezTo>
                  <a:pt x="2973841" y="5337081"/>
                  <a:pt x="2977444" y="5323809"/>
                  <a:pt x="2972569" y="5315319"/>
                </a:cubicBezTo>
                <a:cubicBezTo>
                  <a:pt x="2964048" y="5304389"/>
                  <a:pt x="2954382" y="5318833"/>
                  <a:pt x="2947091" y="5313954"/>
                </a:cubicBezTo>
                <a:cubicBezTo>
                  <a:pt x="2944633" y="5301853"/>
                  <a:pt x="2945820" y="5292192"/>
                  <a:pt x="2949423" y="5278919"/>
                </a:cubicBezTo>
                <a:cubicBezTo>
                  <a:pt x="2938529" y="5287312"/>
                  <a:pt x="2926404" y="5289654"/>
                  <a:pt x="2917884" y="5278725"/>
                </a:cubicBezTo>
                <a:cubicBezTo>
                  <a:pt x="2915425" y="5266623"/>
                  <a:pt x="2934799" y="5253449"/>
                  <a:pt x="2946923" y="5251106"/>
                </a:cubicBezTo>
                <a:cubicBezTo>
                  <a:pt x="2944783" y="5244446"/>
                  <a:pt x="2944385" y="5237645"/>
                  <a:pt x="2944860" y="5230774"/>
                </a:cubicBezTo>
                <a:lnTo>
                  <a:pt x="2945377" y="5227379"/>
                </a:lnTo>
                <a:lnTo>
                  <a:pt x="2929844" y="5225348"/>
                </a:lnTo>
                <a:lnTo>
                  <a:pt x="2903988" y="5224865"/>
                </a:lnTo>
                <a:lnTo>
                  <a:pt x="2906330" y="5229768"/>
                </a:lnTo>
                <a:cubicBezTo>
                  <a:pt x="2906244" y="5232358"/>
                  <a:pt x="2904913" y="5234668"/>
                  <a:pt x="2902880" y="5236508"/>
                </a:cubicBezTo>
                <a:lnTo>
                  <a:pt x="2900825" y="5236999"/>
                </a:lnTo>
                <a:lnTo>
                  <a:pt x="2908379" y="5246152"/>
                </a:lnTo>
                <a:cubicBezTo>
                  <a:pt x="2911470" y="5264997"/>
                  <a:pt x="2892064" y="5294628"/>
                  <a:pt x="2886415" y="5313634"/>
                </a:cubicBezTo>
                <a:cubicBezTo>
                  <a:pt x="2867571" y="5304761"/>
                  <a:pt x="2878994" y="5272510"/>
                  <a:pt x="2888615" y="5249886"/>
                </a:cubicBezTo>
                <a:lnTo>
                  <a:pt x="2893399" y="5238774"/>
                </a:lnTo>
                <a:lnTo>
                  <a:pt x="2886612" y="5240397"/>
                </a:lnTo>
                <a:cubicBezTo>
                  <a:pt x="2883058" y="5239331"/>
                  <a:pt x="2880186" y="5236752"/>
                  <a:pt x="2879286" y="5232211"/>
                </a:cubicBezTo>
                <a:lnTo>
                  <a:pt x="2890209" y="5224608"/>
                </a:lnTo>
                <a:lnTo>
                  <a:pt x="2883733" y="5224487"/>
                </a:lnTo>
                <a:cubicBezTo>
                  <a:pt x="2885507" y="5222764"/>
                  <a:pt x="2884177" y="5221257"/>
                  <a:pt x="2880796" y="5219911"/>
                </a:cubicBezTo>
                <a:lnTo>
                  <a:pt x="2870913" y="5217572"/>
                </a:lnTo>
                <a:lnTo>
                  <a:pt x="2862160" y="5237547"/>
                </a:lnTo>
                <a:lnTo>
                  <a:pt x="2861786" y="5239083"/>
                </a:lnTo>
                <a:lnTo>
                  <a:pt x="2860840" y="5240559"/>
                </a:lnTo>
                <a:lnTo>
                  <a:pt x="2859062" y="5244617"/>
                </a:lnTo>
                <a:lnTo>
                  <a:pt x="2857581" y="5245649"/>
                </a:lnTo>
                <a:lnTo>
                  <a:pt x="2849850" y="5257721"/>
                </a:lnTo>
                <a:cubicBezTo>
                  <a:pt x="2839889" y="5269459"/>
                  <a:pt x="2826301" y="5279470"/>
                  <a:pt x="2811361" y="5285646"/>
                </a:cubicBezTo>
                <a:lnTo>
                  <a:pt x="2796552" y="5271755"/>
                </a:lnTo>
                <a:lnTo>
                  <a:pt x="2787298" y="5273115"/>
                </a:lnTo>
                <a:cubicBezTo>
                  <a:pt x="2774388" y="5271737"/>
                  <a:pt x="2762188" y="5266837"/>
                  <a:pt x="2752476" y="5257727"/>
                </a:cubicBezTo>
                <a:cubicBezTo>
                  <a:pt x="2754889" y="5254121"/>
                  <a:pt x="2751249" y="5251685"/>
                  <a:pt x="2747609" y="5249250"/>
                </a:cubicBezTo>
                <a:cubicBezTo>
                  <a:pt x="2753915" y="5228016"/>
                  <a:pt x="2767213" y="5210728"/>
                  <a:pt x="2783678" y="5199780"/>
                </a:cubicBezTo>
                <a:lnTo>
                  <a:pt x="2792717" y="5195918"/>
                </a:lnTo>
                <a:lnTo>
                  <a:pt x="2779047" y="5192886"/>
                </a:lnTo>
                <a:lnTo>
                  <a:pt x="2773691" y="5193770"/>
                </a:lnTo>
                <a:lnTo>
                  <a:pt x="2770740" y="5191271"/>
                </a:lnTo>
                <a:lnTo>
                  <a:pt x="2741857" y="5190033"/>
                </a:lnTo>
                <a:cubicBezTo>
                  <a:pt x="2734763" y="5186588"/>
                  <a:pt x="2724122" y="5183142"/>
                  <a:pt x="2712151" y="5179697"/>
                </a:cubicBezTo>
                <a:lnTo>
                  <a:pt x="2696597" y="5175431"/>
                </a:lnTo>
                <a:lnTo>
                  <a:pt x="2697477" y="5183280"/>
                </a:lnTo>
                <a:cubicBezTo>
                  <a:pt x="2695856" y="5193152"/>
                  <a:pt x="2688593" y="5201670"/>
                  <a:pt x="2674612" y="5200979"/>
                </a:cubicBezTo>
                <a:cubicBezTo>
                  <a:pt x="2669154" y="5193890"/>
                  <a:pt x="2668445" y="5187795"/>
                  <a:pt x="2668073" y="5181274"/>
                </a:cubicBezTo>
                <a:lnTo>
                  <a:pt x="2665409" y="5168152"/>
                </a:lnTo>
                <a:lnTo>
                  <a:pt x="2638996" y="5164624"/>
                </a:lnTo>
                <a:cubicBezTo>
                  <a:pt x="2628355" y="5163332"/>
                  <a:pt x="2619487" y="5162470"/>
                  <a:pt x="2614167" y="5162470"/>
                </a:cubicBezTo>
                <a:cubicBezTo>
                  <a:pt x="2617713" y="5159024"/>
                  <a:pt x="2603526" y="5152134"/>
                  <a:pt x="2575150" y="5141798"/>
                </a:cubicBezTo>
                <a:cubicBezTo>
                  <a:pt x="2550322" y="5131462"/>
                  <a:pt x="2518399" y="5124571"/>
                  <a:pt x="2497117" y="5121125"/>
                </a:cubicBezTo>
                <a:lnTo>
                  <a:pt x="2489985" y="5118673"/>
                </a:lnTo>
                <a:lnTo>
                  <a:pt x="2489719" y="5128395"/>
                </a:lnTo>
                <a:cubicBezTo>
                  <a:pt x="2485307" y="5127855"/>
                  <a:pt x="2479529" y="5129328"/>
                  <a:pt x="2473947" y="5129190"/>
                </a:cubicBezTo>
                <a:cubicBezTo>
                  <a:pt x="2468367" y="5129053"/>
                  <a:pt x="2462983" y="5127304"/>
                  <a:pt x="2459362" y="5120317"/>
                </a:cubicBezTo>
                <a:lnTo>
                  <a:pt x="2464625" y="5105923"/>
                </a:lnTo>
                <a:lnTo>
                  <a:pt x="2451007" y="5097008"/>
                </a:lnTo>
                <a:cubicBezTo>
                  <a:pt x="2390710" y="5076336"/>
                  <a:pt x="2333958" y="5059109"/>
                  <a:pt x="2330412" y="5069445"/>
                </a:cubicBezTo>
                <a:lnTo>
                  <a:pt x="2328995" y="5069003"/>
                </a:lnTo>
                <a:lnTo>
                  <a:pt x="2327333" y="5070918"/>
                </a:lnTo>
                <a:lnTo>
                  <a:pt x="2321482" y="5066660"/>
                </a:lnTo>
                <a:lnTo>
                  <a:pt x="2282085" y="5054372"/>
                </a:lnTo>
                <a:lnTo>
                  <a:pt x="2261553" y="5045180"/>
                </a:lnTo>
                <a:lnTo>
                  <a:pt x="2266408" y="5054291"/>
                </a:lnTo>
                <a:cubicBezTo>
                  <a:pt x="2267111" y="5067318"/>
                  <a:pt x="2254135" y="5085228"/>
                  <a:pt x="2237711" y="5086056"/>
                </a:cubicBezTo>
                <a:cubicBezTo>
                  <a:pt x="2214870" y="5066832"/>
                  <a:pt x="2230349" y="5043702"/>
                  <a:pt x="2246198" y="5040027"/>
                </a:cubicBezTo>
                <a:lnTo>
                  <a:pt x="2255005" y="5042249"/>
                </a:lnTo>
                <a:lnTo>
                  <a:pt x="2231097" y="5031546"/>
                </a:lnTo>
                <a:cubicBezTo>
                  <a:pt x="2195628" y="5014319"/>
                  <a:pt x="2160159" y="4993647"/>
                  <a:pt x="2117596" y="4969529"/>
                </a:cubicBezTo>
                <a:lnTo>
                  <a:pt x="2096709" y="4958890"/>
                </a:lnTo>
                <a:lnTo>
                  <a:pt x="2103892" y="4963697"/>
                </a:lnTo>
                <a:lnTo>
                  <a:pt x="2102356" y="4964789"/>
                </a:lnTo>
                <a:lnTo>
                  <a:pt x="2102777" y="4964710"/>
                </a:lnTo>
                <a:cubicBezTo>
                  <a:pt x="2107319" y="4965706"/>
                  <a:pt x="2111129" y="4968900"/>
                  <a:pt x="2113961" y="4975025"/>
                </a:cubicBezTo>
                <a:cubicBezTo>
                  <a:pt x="2110118" y="4976802"/>
                  <a:pt x="2113895" y="4984967"/>
                  <a:pt x="2106210" y="4988520"/>
                </a:cubicBezTo>
                <a:cubicBezTo>
                  <a:pt x="2101424" y="4988257"/>
                  <a:pt x="2096653" y="4985507"/>
                  <a:pt x="2093089" y="4981581"/>
                </a:cubicBezTo>
                <a:lnTo>
                  <a:pt x="2089779" y="4973718"/>
                </a:lnTo>
                <a:lnTo>
                  <a:pt x="2086374" y="4976137"/>
                </a:lnTo>
                <a:cubicBezTo>
                  <a:pt x="2080632" y="4976868"/>
                  <a:pt x="2074889" y="4975637"/>
                  <a:pt x="2068847" y="4976819"/>
                </a:cubicBezTo>
                <a:lnTo>
                  <a:pt x="2063777" y="4984396"/>
                </a:lnTo>
                <a:lnTo>
                  <a:pt x="2062073" y="5022492"/>
                </a:lnTo>
                <a:cubicBezTo>
                  <a:pt x="2056824" y="5036533"/>
                  <a:pt x="2047015" y="5049181"/>
                  <a:pt x="2032858" y="5055688"/>
                </a:cubicBezTo>
                <a:lnTo>
                  <a:pt x="2036094" y="5019910"/>
                </a:lnTo>
                <a:lnTo>
                  <a:pt x="2021737" y="5023667"/>
                </a:lnTo>
                <a:cubicBezTo>
                  <a:pt x="2006011" y="5007918"/>
                  <a:pt x="2027758" y="4991121"/>
                  <a:pt x="2045876" y="4971896"/>
                </a:cubicBezTo>
                <a:cubicBezTo>
                  <a:pt x="2025318" y="4963366"/>
                  <a:pt x="1997518" y="4965661"/>
                  <a:pt x="1992665" y="4941514"/>
                </a:cubicBezTo>
                <a:cubicBezTo>
                  <a:pt x="2019253" y="4933181"/>
                  <a:pt x="2044639" y="4934494"/>
                  <a:pt x="2068823" y="4945454"/>
                </a:cubicBezTo>
                <a:lnTo>
                  <a:pt x="2069245" y="4944852"/>
                </a:lnTo>
                <a:lnTo>
                  <a:pt x="2050204" y="4935076"/>
                </a:lnTo>
                <a:cubicBezTo>
                  <a:pt x="2039563" y="4928185"/>
                  <a:pt x="2039563" y="4921295"/>
                  <a:pt x="2021828" y="4914403"/>
                </a:cubicBezTo>
                <a:cubicBezTo>
                  <a:pt x="2036016" y="4917849"/>
                  <a:pt x="2036016" y="4910958"/>
                  <a:pt x="2050204" y="4917849"/>
                </a:cubicBezTo>
                <a:cubicBezTo>
                  <a:pt x="2051978" y="4914404"/>
                  <a:pt x="2048431" y="4910097"/>
                  <a:pt x="2041780" y="4905360"/>
                </a:cubicBezTo>
                <a:lnTo>
                  <a:pt x="2029125" y="4898306"/>
                </a:lnTo>
                <a:lnTo>
                  <a:pt x="2020053" y="4897900"/>
                </a:lnTo>
                <a:lnTo>
                  <a:pt x="2018832" y="4892570"/>
                </a:lnTo>
                <a:lnTo>
                  <a:pt x="2014734" y="4890286"/>
                </a:lnTo>
                <a:cubicBezTo>
                  <a:pt x="1993453" y="4879950"/>
                  <a:pt x="1972172" y="4866169"/>
                  <a:pt x="1965078" y="4862723"/>
                </a:cubicBezTo>
                <a:cubicBezTo>
                  <a:pt x="1954437" y="4854110"/>
                  <a:pt x="1948230" y="4847219"/>
                  <a:pt x="1942909" y="4841190"/>
                </a:cubicBezTo>
                <a:lnTo>
                  <a:pt x="1934710" y="4833225"/>
                </a:lnTo>
                <a:lnTo>
                  <a:pt x="1935267" y="4836427"/>
                </a:lnTo>
                <a:cubicBezTo>
                  <a:pt x="1934751" y="4838650"/>
                  <a:pt x="1933720" y="4840872"/>
                  <a:pt x="1933719" y="4845316"/>
                </a:cubicBezTo>
                <a:lnTo>
                  <a:pt x="1930137" y="4844854"/>
                </a:lnTo>
                <a:lnTo>
                  <a:pt x="1929513" y="4847245"/>
                </a:lnTo>
                <a:cubicBezTo>
                  <a:pt x="1927988" y="4848989"/>
                  <a:pt x="1925473" y="4849855"/>
                  <a:pt x="1921687" y="4849232"/>
                </a:cubicBezTo>
                <a:cubicBezTo>
                  <a:pt x="1916037" y="4847099"/>
                  <a:pt x="1913775" y="4842209"/>
                  <a:pt x="1914367" y="4837187"/>
                </a:cubicBezTo>
                <a:lnTo>
                  <a:pt x="1917536" y="4833037"/>
                </a:lnTo>
                <a:lnTo>
                  <a:pt x="1917209" y="4831982"/>
                </a:lnTo>
                <a:lnTo>
                  <a:pt x="1918634" y="4831597"/>
                </a:lnTo>
                <a:lnTo>
                  <a:pt x="1924169" y="4824347"/>
                </a:lnTo>
                <a:lnTo>
                  <a:pt x="1926539" y="4829469"/>
                </a:lnTo>
                <a:lnTo>
                  <a:pt x="1929910" y="4828562"/>
                </a:lnTo>
                <a:lnTo>
                  <a:pt x="1926061" y="4824824"/>
                </a:lnTo>
                <a:cubicBezTo>
                  <a:pt x="1908327" y="4814488"/>
                  <a:pt x="1883498" y="4800706"/>
                  <a:pt x="1862216" y="4786925"/>
                </a:cubicBezTo>
                <a:lnTo>
                  <a:pt x="1849253" y="4776926"/>
                </a:lnTo>
                <a:lnTo>
                  <a:pt x="1846447" y="4780980"/>
                </a:lnTo>
                <a:cubicBezTo>
                  <a:pt x="1839455" y="4790780"/>
                  <a:pt x="1832001" y="4797585"/>
                  <a:pt x="1820108" y="4797056"/>
                </a:cubicBezTo>
                <a:cubicBezTo>
                  <a:pt x="1810914" y="4789509"/>
                  <a:pt x="1812475" y="4781252"/>
                  <a:pt x="1818224" y="4772586"/>
                </a:cubicBezTo>
                <a:lnTo>
                  <a:pt x="1828380" y="4760825"/>
                </a:lnTo>
                <a:lnTo>
                  <a:pt x="1784802" y="4727209"/>
                </a:lnTo>
                <a:lnTo>
                  <a:pt x="1788621" y="4739668"/>
                </a:lnTo>
                <a:cubicBezTo>
                  <a:pt x="1779388" y="4744537"/>
                  <a:pt x="1770152" y="4754281"/>
                  <a:pt x="1760917" y="4744538"/>
                </a:cubicBezTo>
                <a:cubicBezTo>
                  <a:pt x="1757455" y="4736014"/>
                  <a:pt x="1757455" y="4729011"/>
                  <a:pt x="1759403" y="4723912"/>
                </a:cubicBezTo>
                <a:lnTo>
                  <a:pt x="1769121" y="4715113"/>
                </a:lnTo>
                <a:lnTo>
                  <a:pt x="1741621" y="4693900"/>
                </a:lnTo>
                <a:cubicBezTo>
                  <a:pt x="1725659" y="4681841"/>
                  <a:pt x="1709698" y="4670644"/>
                  <a:pt x="1694180" y="4658585"/>
                </a:cubicBezTo>
                <a:lnTo>
                  <a:pt x="1676617" y="4642708"/>
                </a:lnTo>
                <a:lnTo>
                  <a:pt x="1659693" y="4639765"/>
                </a:lnTo>
                <a:lnTo>
                  <a:pt x="1660368" y="4628018"/>
                </a:lnTo>
                <a:lnTo>
                  <a:pt x="1649400" y="4618102"/>
                </a:lnTo>
                <a:cubicBezTo>
                  <a:pt x="1651173" y="4618102"/>
                  <a:pt x="1655607" y="4620686"/>
                  <a:pt x="1659154" y="4622409"/>
                </a:cubicBezTo>
                <a:lnTo>
                  <a:pt x="1660708" y="4622107"/>
                </a:lnTo>
                <a:lnTo>
                  <a:pt x="1660950" y="4617895"/>
                </a:lnTo>
                <a:lnTo>
                  <a:pt x="1642750" y="4592693"/>
                </a:lnTo>
                <a:cubicBezTo>
                  <a:pt x="1637873" y="4584510"/>
                  <a:pt x="1633439" y="4576758"/>
                  <a:pt x="1624571" y="4566422"/>
                </a:cubicBezTo>
                <a:cubicBezTo>
                  <a:pt x="1606836" y="4552640"/>
                  <a:pt x="1599743" y="4549195"/>
                  <a:pt x="1585555" y="4538859"/>
                </a:cubicBezTo>
                <a:lnTo>
                  <a:pt x="1563985" y="4517907"/>
                </a:lnTo>
                <a:lnTo>
                  <a:pt x="1558857" y="4516378"/>
                </a:lnTo>
                <a:lnTo>
                  <a:pt x="1558360" y="4512442"/>
                </a:lnTo>
                <a:lnTo>
                  <a:pt x="1544322" y="4498807"/>
                </a:lnTo>
                <a:cubicBezTo>
                  <a:pt x="1532351" y="4487178"/>
                  <a:pt x="1521711" y="4476842"/>
                  <a:pt x="1511070" y="4466506"/>
                </a:cubicBezTo>
                <a:lnTo>
                  <a:pt x="1492978" y="4446736"/>
                </a:lnTo>
                <a:lnTo>
                  <a:pt x="1483278" y="4450219"/>
                </a:lnTo>
                <a:cubicBezTo>
                  <a:pt x="1473634" y="4455763"/>
                  <a:pt x="1472737" y="4461972"/>
                  <a:pt x="1458384" y="4454876"/>
                </a:cubicBezTo>
                <a:cubicBezTo>
                  <a:pt x="1439245" y="4459606"/>
                  <a:pt x="1453599" y="4487992"/>
                  <a:pt x="1448816" y="4502185"/>
                </a:cubicBezTo>
                <a:cubicBezTo>
                  <a:pt x="1424893" y="4506916"/>
                  <a:pt x="1405755" y="4502185"/>
                  <a:pt x="1386616" y="4497454"/>
                </a:cubicBezTo>
                <a:cubicBezTo>
                  <a:pt x="1383028" y="4486810"/>
                  <a:pt x="1387513" y="4478826"/>
                  <a:pt x="1383925" y="4471508"/>
                </a:cubicBezTo>
                <a:lnTo>
                  <a:pt x="1383201" y="4470753"/>
                </a:lnTo>
                <a:lnTo>
                  <a:pt x="1361361" y="4469185"/>
                </a:lnTo>
                <a:lnTo>
                  <a:pt x="1357910" y="4470251"/>
                </a:lnTo>
                <a:cubicBezTo>
                  <a:pt x="1347145" y="4478235"/>
                  <a:pt x="1357909" y="4491541"/>
                  <a:pt x="1357909" y="4502185"/>
                </a:cubicBezTo>
                <a:cubicBezTo>
                  <a:pt x="1333988" y="4521107"/>
                  <a:pt x="1310066" y="4511647"/>
                  <a:pt x="1295712" y="4492723"/>
                </a:cubicBezTo>
                <a:cubicBezTo>
                  <a:pt x="1286144" y="4478530"/>
                  <a:pt x="1310066" y="4483262"/>
                  <a:pt x="1305280" y="4469068"/>
                </a:cubicBezTo>
                <a:cubicBezTo>
                  <a:pt x="1290926" y="4459606"/>
                  <a:pt x="1271790" y="4487992"/>
                  <a:pt x="1247867" y="4464338"/>
                </a:cubicBezTo>
                <a:cubicBezTo>
                  <a:pt x="1243083" y="4450145"/>
                  <a:pt x="1247868" y="4440683"/>
                  <a:pt x="1247867" y="4426490"/>
                </a:cubicBezTo>
                <a:cubicBezTo>
                  <a:pt x="1243083" y="4402836"/>
                  <a:pt x="1219161" y="4412298"/>
                  <a:pt x="1200022" y="4407567"/>
                </a:cubicBezTo>
                <a:cubicBezTo>
                  <a:pt x="1195238" y="4388644"/>
                  <a:pt x="1185669" y="4374451"/>
                  <a:pt x="1176100" y="4360259"/>
                </a:cubicBezTo>
                <a:cubicBezTo>
                  <a:pt x="1161746" y="4331873"/>
                  <a:pt x="1099548" y="4374452"/>
                  <a:pt x="1089980" y="4331873"/>
                </a:cubicBezTo>
                <a:cubicBezTo>
                  <a:pt x="1099548" y="4317680"/>
                  <a:pt x="1133039" y="4322411"/>
                  <a:pt x="1137824" y="4308218"/>
                </a:cubicBezTo>
                <a:cubicBezTo>
                  <a:pt x="1123470" y="4284564"/>
                  <a:pt x="1104332" y="4270372"/>
                  <a:pt x="1104333" y="4227794"/>
                </a:cubicBezTo>
                <a:cubicBezTo>
                  <a:pt x="1142609" y="4204139"/>
                  <a:pt x="1118687" y="4152100"/>
                  <a:pt x="1089981" y="4137907"/>
                </a:cubicBezTo>
                <a:cubicBezTo>
                  <a:pt x="1137824" y="4118984"/>
                  <a:pt x="1123470" y="4071674"/>
                  <a:pt x="1099548" y="4048020"/>
                </a:cubicBezTo>
                <a:cubicBezTo>
                  <a:pt x="1118687" y="4038558"/>
                  <a:pt x="1118686" y="4057482"/>
                  <a:pt x="1133040" y="4057482"/>
                </a:cubicBezTo>
                <a:cubicBezTo>
                  <a:pt x="1156963" y="4033827"/>
                  <a:pt x="1147394" y="4014903"/>
                  <a:pt x="1142609" y="3991250"/>
                </a:cubicBezTo>
                <a:cubicBezTo>
                  <a:pt x="1149786" y="3988885"/>
                  <a:pt x="1155766" y="3990068"/>
                  <a:pt x="1162345" y="3990659"/>
                </a:cubicBezTo>
                <a:lnTo>
                  <a:pt x="1167209" y="3989796"/>
                </a:lnTo>
                <a:lnTo>
                  <a:pt x="1144405" y="3957884"/>
                </a:lnTo>
                <a:cubicBezTo>
                  <a:pt x="1135981" y="3947978"/>
                  <a:pt x="1128000" y="3941088"/>
                  <a:pt x="1120907" y="3939365"/>
                </a:cubicBezTo>
                <a:cubicBezTo>
                  <a:pt x="1088984" y="3887685"/>
                  <a:pt x="1071250" y="3836004"/>
                  <a:pt x="1060609" y="3791214"/>
                </a:cubicBezTo>
                <a:cubicBezTo>
                  <a:pt x="1067702" y="3791214"/>
                  <a:pt x="1078343" y="3822222"/>
                  <a:pt x="1088984" y="3829113"/>
                </a:cubicBezTo>
                <a:cubicBezTo>
                  <a:pt x="1090757" y="3827391"/>
                  <a:pt x="1089871" y="3820500"/>
                  <a:pt x="1087211" y="3811025"/>
                </a:cubicBezTo>
                <a:lnTo>
                  <a:pt x="1077450" y="3784613"/>
                </a:lnTo>
                <a:lnTo>
                  <a:pt x="1059515" y="3788923"/>
                </a:lnTo>
                <a:cubicBezTo>
                  <a:pt x="1063822" y="3798677"/>
                  <a:pt x="1053501" y="3817343"/>
                  <a:pt x="1034777" y="3811728"/>
                </a:cubicBezTo>
                <a:cubicBezTo>
                  <a:pt x="1034777" y="3811728"/>
                  <a:pt x="1029830" y="3816289"/>
                  <a:pt x="1029617" y="3821059"/>
                </a:cubicBezTo>
                <a:cubicBezTo>
                  <a:pt x="1015414" y="3820427"/>
                  <a:pt x="982701" y="3809409"/>
                  <a:pt x="974085" y="3789902"/>
                </a:cubicBezTo>
                <a:cubicBezTo>
                  <a:pt x="999036" y="3762326"/>
                  <a:pt x="1041004" y="3778538"/>
                  <a:pt x="1052391" y="3736015"/>
                </a:cubicBezTo>
                <a:lnTo>
                  <a:pt x="1063483" y="3737446"/>
                </a:lnTo>
                <a:lnTo>
                  <a:pt x="1060609" y="3729197"/>
                </a:lnTo>
                <a:cubicBezTo>
                  <a:pt x="1053515" y="3708525"/>
                  <a:pt x="1049968" y="3687854"/>
                  <a:pt x="1046421" y="3674072"/>
                </a:cubicBezTo>
                <a:cubicBezTo>
                  <a:pt x="1032233" y="3636172"/>
                  <a:pt x="1028686" y="3670626"/>
                  <a:pt x="1014498" y="3643064"/>
                </a:cubicBezTo>
                <a:cubicBezTo>
                  <a:pt x="1007405" y="3646509"/>
                  <a:pt x="1014498" y="3663736"/>
                  <a:pt x="1018046" y="3677517"/>
                </a:cubicBezTo>
                <a:cubicBezTo>
                  <a:pt x="1007405" y="3656845"/>
                  <a:pt x="1000311" y="3632728"/>
                  <a:pt x="989670" y="3605165"/>
                </a:cubicBezTo>
                <a:lnTo>
                  <a:pt x="989034" y="3602650"/>
                </a:lnTo>
                <a:lnTo>
                  <a:pt x="981345" y="3599021"/>
                </a:lnTo>
                <a:cubicBezTo>
                  <a:pt x="975666" y="3595199"/>
                  <a:pt x="971207" y="3590242"/>
                  <a:pt x="969190" y="3583014"/>
                </a:cubicBezTo>
                <a:lnTo>
                  <a:pt x="985504" y="3575401"/>
                </a:lnTo>
                <a:lnTo>
                  <a:pt x="982576" y="3563820"/>
                </a:lnTo>
                <a:cubicBezTo>
                  <a:pt x="964841" y="3512140"/>
                  <a:pt x="954201" y="3457014"/>
                  <a:pt x="947106" y="3401888"/>
                </a:cubicBezTo>
                <a:lnTo>
                  <a:pt x="946521" y="3397437"/>
                </a:lnTo>
                <a:lnTo>
                  <a:pt x="929028" y="3405654"/>
                </a:lnTo>
                <a:cubicBezTo>
                  <a:pt x="916012" y="3407454"/>
                  <a:pt x="901814" y="3405053"/>
                  <a:pt x="889982" y="3395450"/>
                </a:cubicBezTo>
                <a:cubicBezTo>
                  <a:pt x="900630" y="3388249"/>
                  <a:pt x="921928" y="3378344"/>
                  <a:pt x="941896" y="3381946"/>
                </a:cubicBezTo>
                <a:lnTo>
                  <a:pt x="944651" y="3383203"/>
                </a:lnTo>
                <a:lnTo>
                  <a:pt x="934270" y="3304214"/>
                </a:lnTo>
                <a:lnTo>
                  <a:pt x="917737" y="3310004"/>
                </a:lnTo>
                <a:cubicBezTo>
                  <a:pt x="908169" y="3324196"/>
                  <a:pt x="932091" y="3328928"/>
                  <a:pt x="912954" y="3343119"/>
                </a:cubicBezTo>
                <a:cubicBezTo>
                  <a:pt x="898600" y="3338388"/>
                  <a:pt x="879464" y="3324196"/>
                  <a:pt x="865109" y="3338388"/>
                </a:cubicBezTo>
                <a:cubicBezTo>
                  <a:pt x="850757" y="3357312"/>
                  <a:pt x="879463" y="3366772"/>
                  <a:pt x="860325" y="3380965"/>
                </a:cubicBezTo>
                <a:cubicBezTo>
                  <a:pt x="836402" y="3371504"/>
                  <a:pt x="850757" y="3357312"/>
                  <a:pt x="831617" y="3343119"/>
                </a:cubicBezTo>
                <a:cubicBezTo>
                  <a:pt x="798127" y="3357312"/>
                  <a:pt x="755065" y="3314734"/>
                  <a:pt x="712007" y="3310003"/>
                </a:cubicBezTo>
                <a:cubicBezTo>
                  <a:pt x="707222" y="3291080"/>
                  <a:pt x="712006" y="3267426"/>
                  <a:pt x="678515" y="3257963"/>
                </a:cubicBezTo>
                <a:cubicBezTo>
                  <a:pt x="678515" y="3210655"/>
                  <a:pt x="635455" y="3168077"/>
                  <a:pt x="678515" y="3116036"/>
                </a:cubicBezTo>
                <a:cubicBezTo>
                  <a:pt x="688085" y="3101844"/>
                  <a:pt x="673730" y="3087651"/>
                  <a:pt x="673731" y="3078190"/>
                </a:cubicBezTo>
                <a:cubicBezTo>
                  <a:pt x="688084" y="3059267"/>
                  <a:pt x="702437" y="3068728"/>
                  <a:pt x="716791" y="3059266"/>
                </a:cubicBezTo>
                <a:cubicBezTo>
                  <a:pt x="721576" y="3049805"/>
                  <a:pt x="712006" y="3040342"/>
                  <a:pt x="712006" y="3026150"/>
                </a:cubicBezTo>
                <a:cubicBezTo>
                  <a:pt x="755065" y="3016689"/>
                  <a:pt x="798126" y="2983572"/>
                  <a:pt x="845972" y="3002496"/>
                </a:cubicBezTo>
                <a:cubicBezTo>
                  <a:pt x="860324" y="2988303"/>
                  <a:pt x="879463" y="2988303"/>
                  <a:pt x="893815" y="2969379"/>
                </a:cubicBezTo>
                <a:lnTo>
                  <a:pt x="888622" y="2960976"/>
                </a:lnTo>
                <a:lnTo>
                  <a:pt x="878195" y="2961132"/>
                </a:lnTo>
                <a:lnTo>
                  <a:pt x="879147" y="2942708"/>
                </a:lnTo>
                <a:lnTo>
                  <a:pt x="874679" y="2926802"/>
                </a:lnTo>
                <a:cubicBezTo>
                  <a:pt x="869893" y="2926801"/>
                  <a:pt x="865109" y="2926802"/>
                  <a:pt x="855539" y="2926802"/>
                </a:cubicBezTo>
                <a:cubicBezTo>
                  <a:pt x="850756" y="2917341"/>
                  <a:pt x="855539" y="2898417"/>
                  <a:pt x="860324" y="2893686"/>
                </a:cubicBezTo>
                <a:cubicBezTo>
                  <a:pt x="865109" y="2893686"/>
                  <a:pt x="869893" y="2893686"/>
                  <a:pt x="869894" y="2898417"/>
                </a:cubicBezTo>
                <a:cubicBezTo>
                  <a:pt x="869894" y="2879493"/>
                  <a:pt x="869893" y="2865301"/>
                  <a:pt x="865110" y="2851107"/>
                </a:cubicBezTo>
                <a:cubicBezTo>
                  <a:pt x="898600" y="2832184"/>
                  <a:pt x="893815" y="2803799"/>
                  <a:pt x="893816" y="2780143"/>
                </a:cubicBezTo>
                <a:lnTo>
                  <a:pt x="935657" y="2752562"/>
                </a:lnTo>
                <a:lnTo>
                  <a:pt x="936466" y="2740378"/>
                </a:lnTo>
                <a:lnTo>
                  <a:pt x="939178" y="2702623"/>
                </a:lnTo>
                <a:lnTo>
                  <a:pt x="917795" y="2691582"/>
                </a:lnTo>
                <a:cubicBezTo>
                  <a:pt x="907081" y="2682075"/>
                  <a:pt x="899939" y="2669003"/>
                  <a:pt x="904701" y="2652366"/>
                </a:cubicBezTo>
                <a:cubicBezTo>
                  <a:pt x="916605" y="2657119"/>
                  <a:pt x="926128" y="2665438"/>
                  <a:pt x="933865" y="2675539"/>
                </a:cubicBezTo>
                <a:lnTo>
                  <a:pt x="940278" y="2687309"/>
                </a:lnTo>
                <a:lnTo>
                  <a:pt x="940456" y="2684822"/>
                </a:lnTo>
                <a:lnTo>
                  <a:pt x="945026" y="2637770"/>
                </a:lnTo>
                <a:lnTo>
                  <a:pt x="905896" y="2617951"/>
                </a:lnTo>
                <a:cubicBezTo>
                  <a:pt x="895136" y="2609128"/>
                  <a:pt x="886767" y="2598541"/>
                  <a:pt x="879594" y="2586777"/>
                </a:cubicBezTo>
                <a:cubicBezTo>
                  <a:pt x="884375" y="2578542"/>
                  <a:pt x="893043" y="2575896"/>
                  <a:pt x="902831" y="2576999"/>
                </a:cubicBezTo>
                <a:cubicBezTo>
                  <a:pt x="917514" y="2578653"/>
                  <a:pt x="934719" y="2588744"/>
                  <a:pt x="945115" y="2601069"/>
                </a:cubicBezTo>
                <a:lnTo>
                  <a:pt x="949833" y="2610882"/>
                </a:lnTo>
                <a:lnTo>
                  <a:pt x="954201" y="2602133"/>
                </a:lnTo>
                <a:cubicBezTo>
                  <a:pt x="956861" y="2594811"/>
                  <a:pt x="959521" y="2585337"/>
                  <a:pt x="961295" y="2575000"/>
                </a:cubicBezTo>
                <a:cubicBezTo>
                  <a:pt x="964841" y="2554328"/>
                  <a:pt x="968388" y="2530210"/>
                  <a:pt x="971936" y="2512983"/>
                </a:cubicBezTo>
                <a:cubicBezTo>
                  <a:pt x="971936" y="2512983"/>
                  <a:pt x="971936" y="2512983"/>
                  <a:pt x="971936" y="2516429"/>
                </a:cubicBezTo>
                <a:cubicBezTo>
                  <a:pt x="975483" y="2495757"/>
                  <a:pt x="979029" y="2468194"/>
                  <a:pt x="986123" y="2447522"/>
                </a:cubicBezTo>
                <a:cubicBezTo>
                  <a:pt x="989670" y="2444076"/>
                  <a:pt x="989670" y="2444076"/>
                  <a:pt x="989670" y="2447522"/>
                </a:cubicBezTo>
                <a:cubicBezTo>
                  <a:pt x="989670" y="2450967"/>
                  <a:pt x="989670" y="2457858"/>
                  <a:pt x="989670" y="2461303"/>
                </a:cubicBezTo>
                <a:cubicBezTo>
                  <a:pt x="982576" y="2471640"/>
                  <a:pt x="979029" y="2485421"/>
                  <a:pt x="979029" y="2509538"/>
                </a:cubicBezTo>
                <a:cubicBezTo>
                  <a:pt x="982576" y="2509538"/>
                  <a:pt x="982576" y="2509538"/>
                  <a:pt x="979029" y="2516429"/>
                </a:cubicBezTo>
                <a:cubicBezTo>
                  <a:pt x="979029" y="2540547"/>
                  <a:pt x="971936" y="2547437"/>
                  <a:pt x="968388" y="2568109"/>
                </a:cubicBezTo>
                <a:cubicBezTo>
                  <a:pt x="971936" y="2588781"/>
                  <a:pt x="968388" y="2609454"/>
                  <a:pt x="961295" y="2633572"/>
                </a:cubicBezTo>
                <a:cubicBezTo>
                  <a:pt x="957747" y="2654244"/>
                  <a:pt x="954201" y="2678361"/>
                  <a:pt x="954201" y="2705924"/>
                </a:cubicBezTo>
                <a:cubicBezTo>
                  <a:pt x="954201" y="2705924"/>
                  <a:pt x="954201" y="2705924"/>
                  <a:pt x="957747" y="2709370"/>
                </a:cubicBezTo>
                <a:cubicBezTo>
                  <a:pt x="961295" y="2702479"/>
                  <a:pt x="961295" y="2699033"/>
                  <a:pt x="964841" y="2702479"/>
                </a:cubicBezTo>
                <a:cubicBezTo>
                  <a:pt x="968388" y="2695589"/>
                  <a:pt x="968388" y="2678361"/>
                  <a:pt x="971936" y="2678361"/>
                </a:cubicBezTo>
                <a:cubicBezTo>
                  <a:pt x="971936" y="2640462"/>
                  <a:pt x="982576" y="2619790"/>
                  <a:pt x="986123" y="2595673"/>
                </a:cubicBezTo>
                <a:cubicBezTo>
                  <a:pt x="989670" y="2585336"/>
                  <a:pt x="989670" y="2561219"/>
                  <a:pt x="993216" y="2543992"/>
                </a:cubicBezTo>
                <a:cubicBezTo>
                  <a:pt x="996764" y="2533656"/>
                  <a:pt x="1003857" y="2516429"/>
                  <a:pt x="1007405" y="2488867"/>
                </a:cubicBezTo>
                <a:cubicBezTo>
                  <a:pt x="1010951" y="2485421"/>
                  <a:pt x="1010951" y="2468194"/>
                  <a:pt x="1010951" y="2461303"/>
                </a:cubicBezTo>
                <a:cubicBezTo>
                  <a:pt x="1014498" y="2437185"/>
                  <a:pt x="1025139" y="2419959"/>
                  <a:pt x="1028686" y="2395842"/>
                </a:cubicBezTo>
                <a:lnTo>
                  <a:pt x="1043920" y="2342168"/>
                </a:lnTo>
                <a:lnTo>
                  <a:pt x="1041032" y="2338832"/>
                </a:lnTo>
                <a:cubicBezTo>
                  <a:pt x="1038520" y="2333951"/>
                  <a:pt x="1037539" y="2328760"/>
                  <a:pt x="1038965" y="2323978"/>
                </a:cubicBezTo>
                <a:lnTo>
                  <a:pt x="1048627" y="2325586"/>
                </a:lnTo>
                <a:lnTo>
                  <a:pt x="1050418" y="2319276"/>
                </a:lnTo>
                <a:lnTo>
                  <a:pt x="1036326" y="2310216"/>
                </a:lnTo>
                <a:cubicBezTo>
                  <a:pt x="1026694" y="2303691"/>
                  <a:pt x="1016968" y="2297607"/>
                  <a:pt x="1007684" y="2294815"/>
                </a:cubicBezTo>
                <a:cubicBezTo>
                  <a:pt x="1014993" y="2289192"/>
                  <a:pt x="1022728" y="2287158"/>
                  <a:pt x="1030737" y="2287217"/>
                </a:cubicBezTo>
                <a:lnTo>
                  <a:pt x="1058206" y="2294096"/>
                </a:lnTo>
                <a:lnTo>
                  <a:pt x="1076253" y="2242644"/>
                </a:lnTo>
                <a:lnTo>
                  <a:pt x="1068806" y="2243853"/>
                </a:lnTo>
                <a:cubicBezTo>
                  <a:pt x="1062794" y="2243853"/>
                  <a:pt x="1056782" y="2242701"/>
                  <a:pt x="1051973" y="2245005"/>
                </a:cubicBezTo>
                <a:cubicBezTo>
                  <a:pt x="1047162" y="2240395"/>
                  <a:pt x="1047162" y="2231178"/>
                  <a:pt x="1042352" y="2226568"/>
                </a:cubicBezTo>
                <a:cubicBezTo>
                  <a:pt x="1047163" y="2217349"/>
                  <a:pt x="1056782" y="2215043"/>
                  <a:pt x="1065800" y="2217348"/>
                </a:cubicBezTo>
                <a:cubicBezTo>
                  <a:pt x="1070309" y="2218500"/>
                  <a:pt x="1074668" y="2220805"/>
                  <a:pt x="1078200" y="2223974"/>
                </a:cubicBezTo>
                <a:lnTo>
                  <a:pt x="1081155" y="2228666"/>
                </a:lnTo>
                <a:lnTo>
                  <a:pt x="1086236" y="2214181"/>
                </a:lnTo>
                <a:lnTo>
                  <a:pt x="1076382" y="2218635"/>
                </a:lnTo>
                <a:cubicBezTo>
                  <a:pt x="1058832" y="2218768"/>
                  <a:pt x="1034704" y="2202150"/>
                  <a:pt x="1020847" y="2194218"/>
                </a:cubicBezTo>
                <a:cubicBezTo>
                  <a:pt x="1024609" y="2189511"/>
                  <a:pt x="1030319" y="2187631"/>
                  <a:pt x="1036907" y="2187621"/>
                </a:cubicBezTo>
                <a:cubicBezTo>
                  <a:pt x="1050085" y="2187598"/>
                  <a:pt x="1066776" y="2195045"/>
                  <a:pt x="1078446" y="2202269"/>
                </a:cubicBezTo>
                <a:lnTo>
                  <a:pt x="1087879" y="2209497"/>
                </a:lnTo>
                <a:lnTo>
                  <a:pt x="1088711" y="2207126"/>
                </a:lnTo>
                <a:lnTo>
                  <a:pt x="1085640" y="2193724"/>
                </a:lnTo>
                <a:lnTo>
                  <a:pt x="1092022" y="2194540"/>
                </a:lnTo>
                <a:lnTo>
                  <a:pt x="1092531" y="2192564"/>
                </a:lnTo>
                <a:lnTo>
                  <a:pt x="1124751" y="2118440"/>
                </a:lnTo>
                <a:lnTo>
                  <a:pt x="1124668" y="2118436"/>
                </a:lnTo>
                <a:cubicBezTo>
                  <a:pt x="1083342" y="2087909"/>
                  <a:pt x="1105048" y="2026721"/>
                  <a:pt x="1087605" y="1992477"/>
                </a:cubicBezTo>
                <a:cubicBezTo>
                  <a:pt x="1108248" y="1955147"/>
                  <a:pt x="1137718" y="1932555"/>
                  <a:pt x="1153413" y="1899787"/>
                </a:cubicBezTo>
                <a:cubicBezTo>
                  <a:pt x="1170089" y="1898138"/>
                  <a:pt x="1187896" y="1897736"/>
                  <a:pt x="1205137" y="1896711"/>
                </a:cubicBezTo>
                <a:lnTo>
                  <a:pt x="1233991" y="1892645"/>
                </a:lnTo>
                <a:lnTo>
                  <a:pt x="1231983" y="1888935"/>
                </a:lnTo>
                <a:cubicBezTo>
                  <a:pt x="1231671" y="1885403"/>
                  <a:pt x="1233139" y="1882073"/>
                  <a:pt x="1237167" y="1879987"/>
                </a:cubicBezTo>
                <a:lnTo>
                  <a:pt x="1241911" y="1882001"/>
                </a:lnTo>
                <a:lnTo>
                  <a:pt x="1255857" y="1865579"/>
                </a:lnTo>
                <a:cubicBezTo>
                  <a:pt x="1260900" y="1858796"/>
                  <a:pt x="1266110" y="1851044"/>
                  <a:pt x="1271208" y="1842861"/>
                </a:cubicBezTo>
                <a:lnTo>
                  <a:pt x="1271237" y="1842807"/>
                </a:lnTo>
                <a:lnTo>
                  <a:pt x="1237231" y="1812228"/>
                </a:lnTo>
                <a:cubicBezTo>
                  <a:pt x="1245767" y="1807879"/>
                  <a:pt x="1253808" y="1807941"/>
                  <a:pt x="1261742" y="1810364"/>
                </a:cubicBezTo>
                <a:cubicBezTo>
                  <a:pt x="1267693" y="1812181"/>
                  <a:pt x="1273585" y="1815325"/>
                  <a:pt x="1279582" y="1818931"/>
                </a:cubicBezTo>
                <a:lnTo>
                  <a:pt x="1283020" y="1821042"/>
                </a:lnTo>
                <a:lnTo>
                  <a:pt x="1298253" y="1792903"/>
                </a:lnTo>
                <a:lnTo>
                  <a:pt x="1298330" y="1792814"/>
                </a:lnTo>
                <a:lnTo>
                  <a:pt x="1283212" y="1797143"/>
                </a:lnTo>
                <a:cubicBezTo>
                  <a:pt x="1263895" y="1791742"/>
                  <a:pt x="1243897" y="1759332"/>
                  <a:pt x="1229352" y="1748528"/>
                </a:cubicBezTo>
                <a:cubicBezTo>
                  <a:pt x="1234200" y="1743725"/>
                  <a:pt x="1240262" y="1743126"/>
                  <a:pt x="1246852" y="1745151"/>
                </a:cubicBezTo>
                <a:cubicBezTo>
                  <a:pt x="1256737" y="1748190"/>
                  <a:pt x="1267816" y="1757137"/>
                  <a:pt x="1277786" y="1766674"/>
                </a:cubicBezTo>
                <a:lnTo>
                  <a:pt x="1300576" y="1790195"/>
                </a:lnTo>
                <a:lnTo>
                  <a:pt x="1326818" y="1759606"/>
                </a:lnTo>
                <a:lnTo>
                  <a:pt x="1315908" y="1758171"/>
                </a:lnTo>
                <a:cubicBezTo>
                  <a:pt x="1320956" y="1753783"/>
                  <a:pt x="1321163" y="1749176"/>
                  <a:pt x="1321574" y="1739968"/>
                </a:cubicBezTo>
                <a:cubicBezTo>
                  <a:pt x="1326418" y="1740183"/>
                  <a:pt x="1329670" y="1742059"/>
                  <a:pt x="1331529" y="1744593"/>
                </a:cubicBezTo>
                <a:lnTo>
                  <a:pt x="1332979" y="1752425"/>
                </a:lnTo>
                <a:lnTo>
                  <a:pt x="1333722" y="1751558"/>
                </a:lnTo>
                <a:cubicBezTo>
                  <a:pt x="1347911" y="1730886"/>
                  <a:pt x="1344363" y="1727440"/>
                  <a:pt x="1347911" y="1720550"/>
                </a:cubicBezTo>
                <a:lnTo>
                  <a:pt x="1363208" y="1696059"/>
                </a:lnTo>
                <a:lnTo>
                  <a:pt x="1357962" y="1674620"/>
                </a:lnTo>
                <a:lnTo>
                  <a:pt x="1358253" y="1673984"/>
                </a:lnTo>
                <a:lnTo>
                  <a:pt x="1357646" y="1673144"/>
                </a:lnTo>
                <a:lnTo>
                  <a:pt x="1355004" y="1676191"/>
                </a:lnTo>
                <a:cubicBezTo>
                  <a:pt x="1347911" y="1684373"/>
                  <a:pt x="1340817" y="1692987"/>
                  <a:pt x="1333722" y="1703323"/>
                </a:cubicBezTo>
                <a:lnTo>
                  <a:pt x="1323488" y="1716578"/>
                </a:lnTo>
                <a:lnTo>
                  <a:pt x="1330067" y="1720680"/>
                </a:lnTo>
                <a:cubicBezTo>
                  <a:pt x="1333747" y="1727594"/>
                  <a:pt x="1326388" y="1739694"/>
                  <a:pt x="1316270" y="1739477"/>
                </a:cubicBezTo>
                <a:lnTo>
                  <a:pt x="1309607" y="1736392"/>
                </a:lnTo>
                <a:lnTo>
                  <a:pt x="1308894" y="1737777"/>
                </a:lnTo>
                <a:cubicBezTo>
                  <a:pt x="1307121" y="1737777"/>
                  <a:pt x="1307121" y="1736915"/>
                  <a:pt x="1307564" y="1735623"/>
                </a:cubicBezTo>
                <a:lnTo>
                  <a:pt x="1307608" y="1735466"/>
                </a:lnTo>
                <a:lnTo>
                  <a:pt x="1305538" y="1734507"/>
                </a:lnTo>
                <a:cubicBezTo>
                  <a:pt x="1305538" y="1731051"/>
                  <a:pt x="1307608" y="1726297"/>
                  <a:pt x="1310712" y="1722435"/>
                </a:cubicBezTo>
                <a:lnTo>
                  <a:pt x="1317409" y="1718479"/>
                </a:lnTo>
                <a:lnTo>
                  <a:pt x="1330176" y="1699877"/>
                </a:lnTo>
                <a:cubicBezTo>
                  <a:pt x="1330176" y="1699877"/>
                  <a:pt x="1330176" y="1696432"/>
                  <a:pt x="1330176" y="1696432"/>
                </a:cubicBezTo>
                <a:lnTo>
                  <a:pt x="1350874" y="1663762"/>
                </a:lnTo>
                <a:lnTo>
                  <a:pt x="1350690" y="1663507"/>
                </a:lnTo>
                <a:lnTo>
                  <a:pt x="1352416" y="1661327"/>
                </a:lnTo>
                <a:lnTo>
                  <a:pt x="1372766" y="1629205"/>
                </a:lnTo>
                <a:lnTo>
                  <a:pt x="1372254" y="1623486"/>
                </a:lnTo>
                <a:cubicBezTo>
                  <a:pt x="1370272" y="1618094"/>
                  <a:pt x="1366652" y="1612853"/>
                  <a:pt x="1360948" y="1607817"/>
                </a:cubicBezTo>
                <a:cubicBezTo>
                  <a:pt x="1365895" y="1603257"/>
                  <a:pt x="1373103" y="1601187"/>
                  <a:pt x="1381441" y="1600363"/>
                </a:cubicBezTo>
                <a:lnTo>
                  <a:pt x="1392265" y="1600371"/>
                </a:lnTo>
                <a:lnTo>
                  <a:pt x="1412433" y="1575883"/>
                </a:lnTo>
                <a:lnTo>
                  <a:pt x="1413760" y="1567139"/>
                </a:lnTo>
                <a:cubicBezTo>
                  <a:pt x="1419027" y="1555421"/>
                  <a:pt x="1427844" y="1543861"/>
                  <a:pt x="1440105" y="1534845"/>
                </a:cubicBezTo>
                <a:lnTo>
                  <a:pt x="1449350" y="1536299"/>
                </a:lnTo>
                <a:lnTo>
                  <a:pt x="1461412" y="1524163"/>
                </a:lnTo>
                <a:cubicBezTo>
                  <a:pt x="1472053" y="1513828"/>
                  <a:pt x="1468506" y="1510382"/>
                  <a:pt x="1482694" y="1500046"/>
                </a:cubicBezTo>
                <a:lnTo>
                  <a:pt x="1495120" y="1488501"/>
                </a:lnTo>
                <a:lnTo>
                  <a:pt x="1480509" y="1487851"/>
                </a:lnTo>
                <a:cubicBezTo>
                  <a:pt x="1480940" y="1478181"/>
                  <a:pt x="1486130" y="1468722"/>
                  <a:pt x="1500185" y="1474193"/>
                </a:cubicBezTo>
                <a:lnTo>
                  <a:pt x="1497676" y="1486126"/>
                </a:lnTo>
                <a:lnTo>
                  <a:pt x="1510181" y="1474508"/>
                </a:lnTo>
                <a:lnTo>
                  <a:pt x="1506823" y="1472651"/>
                </a:lnTo>
                <a:cubicBezTo>
                  <a:pt x="1508915" y="1464691"/>
                  <a:pt x="1512880" y="1459241"/>
                  <a:pt x="1517893" y="1455567"/>
                </a:cubicBezTo>
                <a:lnTo>
                  <a:pt x="1535527" y="1450958"/>
                </a:lnTo>
                <a:lnTo>
                  <a:pt x="1539783" y="1447003"/>
                </a:lnTo>
                <a:lnTo>
                  <a:pt x="1537732" y="1443346"/>
                </a:lnTo>
                <a:cubicBezTo>
                  <a:pt x="1526907" y="1436813"/>
                  <a:pt x="1503707" y="1438468"/>
                  <a:pt x="1497086" y="1427417"/>
                </a:cubicBezTo>
                <a:cubicBezTo>
                  <a:pt x="1502887" y="1403769"/>
                  <a:pt x="1512994" y="1389876"/>
                  <a:pt x="1523316" y="1371212"/>
                </a:cubicBezTo>
                <a:cubicBezTo>
                  <a:pt x="1542251" y="1372055"/>
                  <a:pt x="1546347" y="1386581"/>
                  <a:pt x="1561188" y="1372898"/>
                </a:cubicBezTo>
                <a:cubicBezTo>
                  <a:pt x="1572362" y="1335147"/>
                  <a:pt x="1543531" y="1343425"/>
                  <a:pt x="1529328" y="1342792"/>
                </a:cubicBezTo>
                <a:cubicBezTo>
                  <a:pt x="1521351" y="1308970"/>
                  <a:pt x="1541142" y="1290726"/>
                  <a:pt x="1565240" y="1282237"/>
                </a:cubicBezTo>
                <a:cubicBezTo>
                  <a:pt x="1584389" y="1278309"/>
                  <a:pt x="1569122" y="1301535"/>
                  <a:pt x="1588058" y="1302378"/>
                </a:cubicBezTo>
                <a:cubicBezTo>
                  <a:pt x="1595479" y="1295537"/>
                  <a:pt x="1584858" y="1274444"/>
                  <a:pt x="1593335" y="1258910"/>
                </a:cubicBezTo>
                <a:lnTo>
                  <a:pt x="1595083" y="1257514"/>
                </a:lnTo>
                <a:lnTo>
                  <a:pt x="1590498" y="1254588"/>
                </a:lnTo>
                <a:cubicBezTo>
                  <a:pt x="1586277" y="1248138"/>
                  <a:pt x="1584771" y="1239341"/>
                  <a:pt x="1588389" y="1228785"/>
                </a:cubicBezTo>
                <a:cubicBezTo>
                  <a:pt x="1592007" y="1226438"/>
                  <a:pt x="1595321" y="1225558"/>
                  <a:pt x="1598638" y="1225558"/>
                </a:cubicBezTo>
                <a:lnTo>
                  <a:pt x="1609955" y="1228369"/>
                </a:lnTo>
                <a:lnTo>
                  <a:pt x="1605189" y="1207022"/>
                </a:lnTo>
                <a:cubicBezTo>
                  <a:pt x="1606186" y="1197873"/>
                  <a:pt x="1610089" y="1189469"/>
                  <a:pt x="1617242" y="1187335"/>
                </a:cubicBezTo>
                <a:cubicBezTo>
                  <a:pt x="1655976" y="1189061"/>
                  <a:pt x="1664185" y="1222517"/>
                  <a:pt x="1642376" y="1231888"/>
                </a:cubicBezTo>
                <a:lnTo>
                  <a:pt x="1625649" y="1231506"/>
                </a:lnTo>
                <a:lnTo>
                  <a:pt x="1636623" y="1233475"/>
                </a:lnTo>
                <a:lnTo>
                  <a:pt x="1631390" y="1252212"/>
                </a:lnTo>
                <a:lnTo>
                  <a:pt x="1631801" y="1252331"/>
                </a:lnTo>
                <a:cubicBezTo>
                  <a:pt x="1637585" y="1255577"/>
                  <a:pt x="1642160" y="1259366"/>
                  <a:pt x="1646787" y="1261963"/>
                </a:cubicBezTo>
                <a:cubicBezTo>
                  <a:pt x="1670458" y="1263017"/>
                  <a:pt x="1671524" y="1239159"/>
                  <a:pt x="1681844" y="1220495"/>
                </a:cubicBezTo>
                <a:cubicBezTo>
                  <a:pt x="1705515" y="1221549"/>
                  <a:pt x="1724452" y="1222392"/>
                  <a:pt x="1739082" y="1213481"/>
                </a:cubicBezTo>
                <a:cubicBezTo>
                  <a:pt x="1777168" y="1210396"/>
                  <a:pt x="1756910" y="1132995"/>
                  <a:pt x="1804037" y="1139875"/>
                </a:cubicBezTo>
                <a:cubicBezTo>
                  <a:pt x="1808132" y="1154401"/>
                  <a:pt x="1792439" y="1187170"/>
                  <a:pt x="1806214" y="1197345"/>
                </a:cubicBezTo>
                <a:lnTo>
                  <a:pt x="1838992" y="1188236"/>
                </a:lnTo>
                <a:lnTo>
                  <a:pt x="1883498" y="1155510"/>
                </a:lnTo>
                <a:cubicBezTo>
                  <a:pt x="1887045" y="1155510"/>
                  <a:pt x="1894138" y="1155510"/>
                  <a:pt x="1897686" y="1155510"/>
                </a:cubicBezTo>
                <a:lnTo>
                  <a:pt x="1931195" y="1131171"/>
                </a:lnTo>
                <a:lnTo>
                  <a:pt x="1915898" y="1100091"/>
                </a:lnTo>
                <a:cubicBezTo>
                  <a:pt x="1906928" y="1075846"/>
                  <a:pt x="1903339" y="1051008"/>
                  <a:pt x="1903339" y="1024988"/>
                </a:cubicBezTo>
                <a:cubicBezTo>
                  <a:pt x="1912907" y="1020257"/>
                  <a:pt x="1927261" y="1029719"/>
                  <a:pt x="1936830" y="1006065"/>
                </a:cubicBezTo>
                <a:cubicBezTo>
                  <a:pt x="1936830" y="996602"/>
                  <a:pt x="1932046" y="982411"/>
                  <a:pt x="1927261" y="972949"/>
                </a:cubicBezTo>
                <a:cubicBezTo>
                  <a:pt x="1917692" y="977680"/>
                  <a:pt x="1898554" y="968218"/>
                  <a:pt x="1903339" y="949293"/>
                </a:cubicBezTo>
                <a:cubicBezTo>
                  <a:pt x="1903339" y="949293"/>
                  <a:pt x="1898554" y="944564"/>
                  <a:pt x="1893770" y="944564"/>
                </a:cubicBezTo>
                <a:cubicBezTo>
                  <a:pt x="1893770" y="930371"/>
                  <a:pt x="1903340" y="897253"/>
                  <a:pt x="1922477" y="887793"/>
                </a:cubicBezTo>
                <a:cubicBezTo>
                  <a:pt x="1951183" y="911446"/>
                  <a:pt x="1936830" y="954026"/>
                  <a:pt x="1979890" y="963487"/>
                </a:cubicBezTo>
                <a:cubicBezTo>
                  <a:pt x="1984674" y="977679"/>
                  <a:pt x="1970321" y="991872"/>
                  <a:pt x="1979891" y="1006065"/>
                </a:cubicBezTo>
                <a:cubicBezTo>
                  <a:pt x="1994244" y="1006065"/>
                  <a:pt x="2013381" y="987142"/>
                  <a:pt x="2027735" y="982411"/>
                </a:cubicBezTo>
                <a:cubicBezTo>
                  <a:pt x="2073187" y="1003699"/>
                  <a:pt x="2062422" y="1024988"/>
                  <a:pt x="2040294" y="1046868"/>
                </a:cubicBezTo>
                <a:lnTo>
                  <a:pt x="2011967" y="1073023"/>
                </a:lnTo>
                <a:lnTo>
                  <a:pt x="2036903" y="1054733"/>
                </a:lnTo>
                <a:cubicBezTo>
                  <a:pt x="2051977" y="1045258"/>
                  <a:pt x="2067939" y="1036644"/>
                  <a:pt x="2085673" y="1028031"/>
                </a:cubicBezTo>
                <a:cubicBezTo>
                  <a:pt x="2092767" y="1024586"/>
                  <a:pt x="2103408" y="1021140"/>
                  <a:pt x="2106955" y="1024586"/>
                </a:cubicBezTo>
                <a:lnTo>
                  <a:pt x="2164626" y="994242"/>
                </a:lnTo>
                <a:lnTo>
                  <a:pt x="2150424" y="990878"/>
                </a:lnTo>
                <a:cubicBezTo>
                  <a:pt x="2132666" y="982692"/>
                  <a:pt x="2117727" y="968081"/>
                  <a:pt x="2118473" y="955280"/>
                </a:cubicBezTo>
                <a:cubicBezTo>
                  <a:pt x="2137111" y="958044"/>
                  <a:pt x="2149933" y="963819"/>
                  <a:pt x="2161787" y="970097"/>
                </a:cubicBezTo>
                <a:lnTo>
                  <a:pt x="2174625" y="976200"/>
                </a:lnTo>
                <a:lnTo>
                  <a:pt x="2176709" y="970012"/>
                </a:lnTo>
                <a:lnTo>
                  <a:pt x="2178489" y="978038"/>
                </a:lnTo>
                <a:lnTo>
                  <a:pt x="2185007" y="981137"/>
                </a:lnTo>
                <a:lnTo>
                  <a:pt x="2180838" y="968217"/>
                </a:lnTo>
                <a:cubicBezTo>
                  <a:pt x="2185623" y="954026"/>
                  <a:pt x="2199976" y="958754"/>
                  <a:pt x="2204760" y="949295"/>
                </a:cubicBezTo>
                <a:cubicBezTo>
                  <a:pt x="2214329" y="935101"/>
                  <a:pt x="2204762" y="930369"/>
                  <a:pt x="2204760" y="916177"/>
                </a:cubicBezTo>
                <a:cubicBezTo>
                  <a:pt x="2247820" y="906715"/>
                  <a:pt x="2262174" y="854676"/>
                  <a:pt x="2314803" y="873599"/>
                </a:cubicBezTo>
                <a:cubicBezTo>
                  <a:pt x="2329156" y="873600"/>
                  <a:pt x="2333941" y="859408"/>
                  <a:pt x="2348295" y="859408"/>
                </a:cubicBezTo>
                <a:cubicBezTo>
                  <a:pt x="2357864" y="864138"/>
                  <a:pt x="2362647" y="878331"/>
                  <a:pt x="2372216" y="883061"/>
                </a:cubicBezTo>
                <a:cubicBezTo>
                  <a:pt x="2386570" y="887792"/>
                  <a:pt x="2386570" y="868868"/>
                  <a:pt x="2396138" y="868869"/>
                </a:cubicBezTo>
                <a:lnTo>
                  <a:pt x="2406104" y="886113"/>
                </a:lnTo>
                <a:lnTo>
                  <a:pt x="2422632" y="879881"/>
                </a:lnTo>
                <a:cubicBezTo>
                  <a:pt x="2447461" y="871267"/>
                  <a:pt x="2472289" y="862653"/>
                  <a:pt x="2495345" y="853609"/>
                </a:cubicBezTo>
                <a:lnTo>
                  <a:pt x="2538826" y="833396"/>
                </a:lnTo>
                <a:lnTo>
                  <a:pt x="2565759" y="809058"/>
                </a:lnTo>
                <a:cubicBezTo>
                  <a:pt x="2578297" y="802488"/>
                  <a:pt x="2592328" y="799535"/>
                  <a:pt x="2606657" y="801897"/>
                </a:cubicBezTo>
                <a:cubicBezTo>
                  <a:pt x="2606656" y="806623"/>
                  <a:pt x="2611433" y="806622"/>
                  <a:pt x="2616209" y="806622"/>
                </a:cubicBezTo>
                <a:lnTo>
                  <a:pt x="2616856" y="811633"/>
                </a:lnTo>
                <a:lnTo>
                  <a:pt x="2660277" y="807527"/>
                </a:lnTo>
                <a:cubicBezTo>
                  <a:pt x="2685105" y="804082"/>
                  <a:pt x="2674465" y="797192"/>
                  <a:pt x="2692199" y="793746"/>
                </a:cubicBezTo>
                <a:cubicBezTo>
                  <a:pt x="2745403" y="783410"/>
                  <a:pt x="2802154" y="769628"/>
                  <a:pt x="2855358" y="762738"/>
                </a:cubicBezTo>
                <a:cubicBezTo>
                  <a:pt x="2912109" y="752401"/>
                  <a:pt x="2965313" y="745511"/>
                  <a:pt x="3014970" y="748956"/>
                </a:cubicBezTo>
                <a:cubicBezTo>
                  <a:pt x="3022064" y="745511"/>
                  <a:pt x="3046892" y="735175"/>
                  <a:pt x="3039799" y="735175"/>
                </a:cubicBezTo>
                <a:cubicBezTo>
                  <a:pt x="3057533" y="735175"/>
                  <a:pt x="3085909" y="731729"/>
                  <a:pt x="3117831" y="731729"/>
                </a:cubicBezTo>
                <a:cubicBezTo>
                  <a:pt x="3139113" y="729145"/>
                  <a:pt x="3162390" y="726561"/>
                  <a:pt x="3178683" y="722524"/>
                </a:cubicBezTo>
                <a:lnTo>
                  <a:pt x="3188834" y="719117"/>
                </a:lnTo>
                <a:lnTo>
                  <a:pt x="3195864" y="721393"/>
                </a:lnTo>
                <a:cubicBezTo>
                  <a:pt x="3192316" y="717948"/>
                  <a:pt x="3192316" y="717948"/>
                  <a:pt x="3192316" y="717948"/>
                </a:cubicBezTo>
                <a:lnTo>
                  <a:pt x="3188834" y="719117"/>
                </a:lnTo>
                <a:lnTo>
                  <a:pt x="3185223" y="717948"/>
                </a:lnTo>
                <a:cubicBezTo>
                  <a:pt x="3181676" y="717948"/>
                  <a:pt x="3174582" y="717948"/>
                  <a:pt x="3171035" y="717948"/>
                </a:cubicBezTo>
                <a:cubicBezTo>
                  <a:pt x="3171035" y="717948"/>
                  <a:pt x="3167488" y="714502"/>
                  <a:pt x="3171035" y="714502"/>
                </a:cubicBezTo>
                <a:cubicBezTo>
                  <a:pt x="3174582" y="714502"/>
                  <a:pt x="3178129" y="714502"/>
                  <a:pt x="3181676" y="714502"/>
                </a:cubicBezTo>
                <a:cubicBezTo>
                  <a:pt x="3181676" y="714502"/>
                  <a:pt x="3185223" y="714502"/>
                  <a:pt x="3188770" y="714502"/>
                </a:cubicBezTo>
                <a:cubicBezTo>
                  <a:pt x="3195864" y="714502"/>
                  <a:pt x="3202958" y="717948"/>
                  <a:pt x="3206505" y="717948"/>
                </a:cubicBezTo>
                <a:cubicBezTo>
                  <a:pt x="3231333" y="714502"/>
                  <a:pt x="3249068" y="717948"/>
                  <a:pt x="3266802" y="717948"/>
                </a:cubicBezTo>
                <a:cubicBezTo>
                  <a:pt x="3273896" y="717948"/>
                  <a:pt x="3288084" y="714502"/>
                  <a:pt x="3291631" y="714502"/>
                </a:cubicBezTo>
                <a:cubicBezTo>
                  <a:pt x="3305819" y="714502"/>
                  <a:pt x="3288084" y="717948"/>
                  <a:pt x="3291631" y="717948"/>
                </a:cubicBezTo>
                <a:cubicBezTo>
                  <a:pt x="3293405" y="717948"/>
                  <a:pt x="3302272" y="717948"/>
                  <a:pt x="3313800" y="718379"/>
                </a:cubicBezTo>
                <a:lnTo>
                  <a:pt x="3332635" y="719868"/>
                </a:lnTo>
                <a:lnTo>
                  <a:pt x="3336193" y="717427"/>
                </a:lnTo>
                <a:lnTo>
                  <a:pt x="3337349" y="720241"/>
                </a:lnTo>
                <a:lnTo>
                  <a:pt x="3351338" y="721346"/>
                </a:lnTo>
                <a:lnTo>
                  <a:pt x="3344400" y="710399"/>
                </a:lnTo>
                <a:lnTo>
                  <a:pt x="3342887" y="693830"/>
                </a:lnTo>
                <a:lnTo>
                  <a:pt x="3337741" y="693830"/>
                </a:lnTo>
                <a:cubicBezTo>
                  <a:pt x="3337741" y="693830"/>
                  <a:pt x="3334195" y="693830"/>
                  <a:pt x="3334195" y="693830"/>
                </a:cubicBezTo>
                <a:cubicBezTo>
                  <a:pt x="3330647" y="693830"/>
                  <a:pt x="3330647" y="693830"/>
                  <a:pt x="3327101" y="693830"/>
                </a:cubicBezTo>
                <a:cubicBezTo>
                  <a:pt x="3323553" y="693830"/>
                  <a:pt x="3323553" y="690386"/>
                  <a:pt x="3327101" y="690386"/>
                </a:cubicBezTo>
                <a:cubicBezTo>
                  <a:pt x="3334195" y="690386"/>
                  <a:pt x="3341288" y="690386"/>
                  <a:pt x="3348382" y="690386"/>
                </a:cubicBezTo>
                <a:lnTo>
                  <a:pt x="3353057" y="690386"/>
                </a:lnTo>
                <a:lnTo>
                  <a:pt x="3359194" y="689391"/>
                </a:lnTo>
                <a:lnTo>
                  <a:pt x="3359910" y="685217"/>
                </a:lnTo>
                <a:cubicBezTo>
                  <a:pt x="3360796" y="683494"/>
                  <a:pt x="3362570" y="681772"/>
                  <a:pt x="3366116" y="680049"/>
                </a:cubicBezTo>
                <a:lnTo>
                  <a:pt x="3395216" y="681247"/>
                </a:lnTo>
                <a:lnTo>
                  <a:pt x="3396735" y="675212"/>
                </a:lnTo>
                <a:cubicBezTo>
                  <a:pt x="3387211" y="675212"/>
                  <a:pt x="3382450" y="675211"/>
                  <a:pt x="3372926" y="675211"/>
                </a:cubicBezTo>
                <a:cubicBezTo>
                  <a:pt x="3372926" y="651571"/>
                  <a:pt x="3387211" y="651572"/>
                  <a:pt x="3396734" y="642116"/>
                </a:cubicBezTo>
                <a:cubicBezTo>
                  <a:pt x="3401496" y="613748"/>
                  <a:pt x="3387212" y="585379"/>
                  <a:pt x="3411019" y="571195"/>
                </a:cubicBezTo>
                <a:cubicBezTo>
                  <a:pt x="3434826" y="575921"/>
                  <a:pt x="3425305" y="604290"/>
                  <a:pt x="3420542" y="632660"/>
                </a:cubicBezTo>
                <a:lnTo>
                  <a:pt x="3435669" y="627823"/>
                </a:lnTo>
                <a:lnTo>
                  <a:pt x="3435628" y="608575"/>
                </a:lnTo>
                <a:cubicBezTo>
                  <a:pt x="3437861" y="592603"/>
                  <a:pt x="3445194" y="577259"/>
                  <a:pt x="3461044" y="569928"/>
                </a:cubicBezTo>
                <a:close/>
                <a:moveTo>
                  <a:pt x="4530677" y="559615"/>
                </a:moveTo>
                <a:cubicBezTo>
                  <a:pt x="4535700" y="558031"/>
                  <a:pt x="4541118" y="558081"/>
                  <a:pt x="4546498" y="560504"/>
                </a:cubicBezTo>
                <a:cubicBezTo>
                  <a:pt x="4553331" y="572894"/>
                  <a:pt x="4537939" y="594471"/>
                  <a:pt x="4522483" y="599434"/>
                </a:cubicBezTo>
                <a:cubicBezTo>
                  <a:pt x="4517331" y="601089"/>
                  <a:pt x="4512171" y="600897"/>
                  <a:pt x="4507827" y="597904"/>
                </a:cubicBezTo>
                <a:cubicBezTo>
                  <a:pt x="4504096" y="583810"/>
                  <a:pt x="4515609" y="564365"/>
                  <a:pt x="4530677" y="559615"/>
                </a:cubicBezTo>
                <a:close/>
                <a:moveTo>
                  <a:pt x="3620824" y="541901"/>
                </a:moveTo>
                <a:cubicBezTo>
                  <a:pt x="3641916" y="546546"/>
                  <a:pt x="3599211" y="587267"/>
                  <a:pt x="3607543" y="542473"/>
                </a:cubicBezTo>
                <a:cubicBezTo>
                  <a:pt x="3613495" y="541311"/>
                  <a:pt x="3617809" y="541238"/>
                  <a:pt x="3620824" y="541901"/>
                </a:cubicBezTo>
                <a:close/>
                <a:moveTo>
                  <a:pt x="3163225" y="536624"/>
                </a:moveTo>
                <a:cubicBezTo>
                  <a:pt x="3182464" y="541378"/>
                  <a:pt x="3172846" y="579406"/>
                  <a:pt x="3163227" y="593665"/>
                </a:cubicBezTo>
                <a:cubicBezTo>
                  <a:pt x="3139177" y="588911"/>
                  <a:pt x="3148798" y="550884"/>
                  <a:pt x="3163225" y="536624"/>
                </a:cubicBezTo>
                <a:close/>
                <a:moveTo>
                  <a:pt x="3424508" y="514465"/>
                </a:moveTo>
                <a:cubicBezTo>
                  <a:pt x="3442485" y="519417"/>
                  <a:pt x="3453795" y="541701"/>
                  <a:pt x="3460258" y="551605"/>
                </a:cubicBezTo>
                <a:cubicBezTo>
                  <a:pt x="3443023" y="600023"/>
                  <a:pt x="3399934" y="551605"/>
                  <a:pt x="3404242" y="516392"/>
                </a:cubicBezTo>
                <a:cubicBezTo>
                  <a:pt x="3411783" y="513088"/>
                  <a:pt x="3418516" y="512815"/>
                  <a:pt x="3424508" y="514465"/>
                </a:cubicBezTo>
                <a:close/>
                <a:moveTo>
                  <a:pt x="3157691" y="512446"/>
                </a:moveTo>
                <a:cubicBezTo>
                  <a:pt x="3160420" y="510199"/>
                  <a:pt x="3164786" y="510198"/>
                  <a:pt x="3171334" y="512447"/>
                </a:cubicBezTo>
                <a:cubicBezTo>
                  <a:pt x="3171334" y="525941"/>
                  <a:pt x="3171334" y="525941"/>
                  <a:pt x="3162603" y="534937"/>
                </a:cubicBezTo>
                <a:cubicBezTo>
                  <a:pt x="3162603" y="530438"/>
                  <a:pt x="3158238" y="530439"/>
                  <a:pt x="3153872" y="525941"/>
                </a:cubicBezTo>
                <a:cubicBezTo>
                  <a:pt x="3153871" y="519193"/>
                  <a:pt x="3154964" y="514696"/>
                  <a:pt x="3157691" y="512446"/>
                </a:cubicBezTo>
                <a:close/>
                <a:moveTo>
                  <a:pt x="4237171" y="483454"/>
                </a:moveTo>
                <a:cubicBezTo>
                  <a:pt x="4248445" y="503897"/>
                  <a:pt x="4248782" y="514366"/>
                  <a:pt x="4236608" y="531713"/>
                </a:cubicBezTo>
                <a:cubicBezTo>
                  <a:pt x="4226009" y="532210"/>
                  <a:pt x="4219246" y="519946"/>
                  <a:pt x="4208311" y="509972"/>
                </a:cubicBezTo>
                <a:cubicBezTo>
                  <a:pt x="4214398" y="501298"/>
                  <a:pt x="4222403" y="486244"/>
                  <a:pt x="4237171" y="483454"/>
                </a:cubicBezTo>
                <a:close/>
                <a:moveTo>
                  <a:pt x="3075804" y="462297"/>
                </a:moveTo>
                <a:cubicBezTo>
                  <a:pt x="3090348" y="481219"/>
                  <a:pt x="3109741" y="519066"/>
                  <a:pt x="3095198" y="552181"/>
                </a:cubicBezTo>
                <a:cubicBezTo>
                  <a:pt x="3070956" y="537989"/>
                  <a:pt x="3061261" y="495412"/>
                  <a:pt x="3075804" y="462297"/>
                </a:cubicBezTo>
                <a:close/>
                <a:moveTo>
                  <a:pt x="2900181" y="423129"/>
                </a:moveTo>
                <a:cubicBezTo>
                  <a:pt x="2910414" y="423715"/>
                  <a:pt x="2919417" y="433090"/>
                  <a:pt x="2916143" y="442470"/>
                </a:cubicBezTo>
                <a:cubicBezTo>
                  <a:pt x="2907411" y="450802"/>
                  <a:pt x="2885583" y="446635"/>
                  <a:pt x="2889949" y="425799"/>
                </a:cubicBezTo>
                <a:cubicBezTo>
                  <a:pt x="2893223" y="423715"/>
                  <a:pt x="2896771" y="422933"/>
                  <a:pt x="2900181" y="423129"/>
                </a:cubicBezTo>
                <a:close/>
                <a:moveTo>
                  <a:pt x="3966825" y="405254"/>
                </a:moveTo>
                <a:cubicBezTo>
                  <a:pt x="3957303" y="443050"/>
                  <a:pt x="3933495" y="457226"/>
                  <a:pt x="3909685" y="476124"/>
                </a:cubicBezTo>
                <a:cubicBezTo>
                  <a:pt x="3909686" y="452502"/>
                  <a:pt x="3928732" y="405254"/>
                  <a:pt x="3966825" y="405254"/>
                </a:cubicBezTo>
                <a:close/>
                <a:moveTo>
                  <a:pt x="3658051" y="371939"/>
                </a:moveTo>
                <a:cubicBezTo>
                  <a:pt x="3665980" y="373118"/>
                  <a:pt x="3674520" y="376654"/>
                  <a:pt x="3679400" y="381369"/>
                </a:cubicBezTo>
                <a:cubicBezTo>
                  <a:pt x="3679399" y="409654"/>
                  <a:pt x="3625722" y="419083"/>
                  <a:pt x="3640363" y="376654"/>
                </a:cubicBezTo>
                <a:cubicBezTo>
                  <a:pt x="3642803" y="371940"/>
                  <a:pt x="3650121" y="370761"/>
                  <a:pt x="3658051" y="371939"/>
                </a:cubicBezTo>
                <a:close/>
                <a:moveTo>
                  <a:pt x="2573945" y="367226"/>
                </a:moveTo>
                <a:cubicBezTo>
                  <a:pt x="2593185" y="371893"/>
                  <a:pt x="2607613" y="371893"/>
                  <a:pt x="2607613" y="390561"/>
                </a:cubicBezTo>
                <a:cubicBezTo>
                  <a:pt x="2602803" y="413897"/>
                  <a:pt x="2569135" y="399896"/>
                  <a:pt x="2564326" y="385893"/>
                </a:cubicBezTo>
                <a:cubicBezTo>
                  <a:pt x="2569135" y="381227"/>
                  <a:pt x="2573946" y="376560"/>
                  <a:pt x="2573945" y="367226"/>
                </a:cubicBezTo>
                <a:close/>
                <a:moveTo>
                  <a:pt x="2725307" y="349674"/>
                </a:moveTo>
                <a:cubicBezTo>
                  <a:pt x="2731182" y="346632"/>
                  <a:pt x="2738145" y="348092"/>
                  <a:pt x="2743177" y="351817"/>
                </a:cubicBezTo>
                <a:cubicBezTo>
                  <a:pt x="2748209" y="355544"/>
                  <a:pt x="2751311" y="361535"/>
                  <a:pt x="2749465" y="367556"/>
                </a:cubicBezTo>
                <a:cubicBezTo>
                  <a:pt x="2741632" y="371612"/>
                  <a:pt x="2715849" y="369768"/>
                  <a:pt x="2725307" y="349674"/>
                </a:cubicBezTo>
                <a:close/>
                <a:moveTo>
                  <a:pt x="3463968" y="292562"/>
                </a:moveTo>
                <a:cubicBezTo>
                  <a:pt x="3499287" y="284285"/>
                  <a:pt x="3509689" y="313938"/>
                  <a:pt x="3519908" y="333674"/>
                </a:cubicBezTo>
                <a:cubicBezTo>
                  <a:pt x="3497037" y="375550"/>
                  <a:pt x="3456712" y="326352"/>
                  <a:pt x="3463968" y="292562"/>
                </a:cubicBezTo>
                <a:close/>
                <a:moveTo>
                  <a:pt x="3679133" y="291169"/>
                </a:moveTo>
                <a:cubicBezTo>
                  <a:pt x="3702441" y="295875"/>
                  <a:pt x="3707104" y="314698"/>
                  <a:pt x="3707103" y="342931"/>
                </a:cubicBezTo>
                <a:cubicBezTo>
                  <a:pt x="3688456" y="375869"/>
                  <a:pt x="3646501" y="319403"/>
                  <a:pt x="3669811" y="291170"/>
                </a:cubicBezTo>
                <a:cubicBezTo>
                  <a:pt x="3674472" y="295874"/>
                  <a:pt x="3674472" y="291170"/>
                  <a:pt x="3679133" y="291169"/>
                </a:cubicBezTo>
                <a:close/>
                <a:moveTo>
                  <a:pt x="2984174" y="99483"/>
                </a:moveTo>
                <a:cubicBezTo>
                  <a:pt x="3003782" y="104875"/>
                  <a:pt x="3016118" y="129138"/>
                  <a:pt x="3023167" y="139922"/>
                </a:cubicBezTo>
                <a:cubicBezTo>
                  <a:pt x="3004369" y="192642"/>
                  <a:pt x="2957372" y="139922"/>
                  <a:pt x="2962070" y="101580"/>
                </a:cubicBezTo>
                <a:cubicBezTo>
                  <a:pt x="2970295" y="97984"/>
                  <a:pt x="2977640" y="97686"/>
                  <a:pt x="2984174" y="99483"/>
                </a:cubicBezTo>
                <a:close/>
                <a:moveTo>
                  <a:pt x="2693158" y="97284"/>
                </a:moveTo>
                <a:cubicBezTo>
                  <a:pt x="2696134" y="94836"/>
                  <a:pt x="2700896" y="94836"/>
                  <a:pt x="2708038" y="97285"/>
                </a:cubicBezTo>
                <a:cubicBezTo>
                  <a:pt x="2708038" y="111978"/>
                  <a:pt x="2708038" y="111978"/>
                  <a:pt x="2698515" y="121773"/>
                </a:cubicBezTo>
                <a:cubicBezTo>
                  <a:pt x="2698515" y="116875"/>
                  <a:pt x="2693755" y="116876"/>
                  <a:pt x="2688993" y="111978"/>
                </a:cubicBezTo>
                <a:cubicBezTo>
                  <a:pt x="2688991" y="104631"/>
                  <a:pt x="2690184" y="99734"/>
                  <a:pt x="2693158" y="97284"/>
                </a:cubicBezTo>
                <a:close/>
                <a:moveTo>
                  <a:pt x="2412293" y="31"/>
                </a:moveTo>
                <a:cubicBezTo>
                  <a:pt x="2423454" y="670"/>
                  <a:pt x="2433273" y="10877"/>
                  <a:pt x="2429702" y="21091"/>
                </a:cubicBezTo>
                <a:cubicBezTo>
                  <a:pt x="2420178" y="30163"/>
                  <a:pt x="2396371" y="25626"/>
                  <a:pt x="2401133" y="2939"/>
                </a:cubicBezTo>
                <a:cubicBezTo>
                  <a:pt x="2404703" y="670"/>
                  <a:pt x="2408573" y="-182"/>
                  <a:pt x="2412293" y="31"/>
                </a:cubicBezTo>
                <a:close/>
              </a:path>
            </a:pathLst>
          </a:custGeom>
        </p:spPr>
      </p:pic>
      <p:sp>
        <p:nvSpPr>
          <p:cNvPr id="7" name="Thought Bubble: Cloud 6">
            <a:extLst>
              <a:ext uri="{FF2B5EF4-FFF2-40B4-BE49-F238E27FC236}">
                <a16:creationId xmlns:a16="http://schemas.microsoft.com/office/drawing/2014/main" id="{6B692858-8D50-431B-B90A-A5B3A74DAC74}"/>
              </a:ext>
            </a:extLst>
          </p:cNvPr>
          <p:cNvSpPr/>
          <p:nvPr/>
        </p:nvSpPr>
        <p:spPr>
          <a:xfrm>
            <a:off x="1836271" y="1755142"/>
            <a:ext cx="2045488" cy="915409"/>
          </a:xfrm>
          <a:prstGeom prst="cloudCallou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a:latin typeface="Times New Roman" panose="02020603050405020304" pitchFamily="18" charset="0"/>
                <a:cs typeface="Times New Roman" panose="02020603050405020304" pitchFamily="18" charset="0"/>
              </a:rPr>
              <a:t>Làm cách nào để quản lý dễ dàng một cửa hàng bán giày ?</a:t>
            </a:r>
            <a:endParaRPr lang="vi-VN" sz="12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4016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par>
                                <p:cTn id="11" presetID="14" presetClass="entr" presetSubtype="1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randombar(horizontal)">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0" end="0"/>
                                            </p:txEl>
                                          </p:spTgt>
                                        </p:tgtEl>
                                        <p:attrNameLst>
                                          <p:attrName>style.visibility</p:attrName>
                                        </p:attrNameLst>
                                      </p:cBhvr>
                                      <p:to>
                                        <p:strVal val="visible"/>
                                      </p:to>
                                    </p:set>
                                    <p:anim calcmode="lin" valueType="num">
                                      <p:cBhvr additive="base">
                                        <p:cTn id="1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0" end="0"/>
                                            </p:txEl>
                                          </p:spTgt>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 calcmode="lin" valueType="num">
                                      <p:cBhvr additive="base">
                                        <p:cTn id="2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1" end="1"/>
                                            </p:txEl>
                                          </p:spTgt>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par>
                                <p:cTn id="32" presetID="2" presetClass="entr" presetSubtype="4" fill="hold" nodeType="with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 calcmode="lin" valueType="num">
                                      <p:cBhvr additive="base">
                                        <p:cTn id="34"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 calcmode="lin" valueType="num">
                                      <p:cBhvr additive="base">
                                        <p:cTn id="38"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2D418-2DE6-461D-BD7A-DAFBFF9F0CDF}"/>
              </a:ext>
            </a:extLst>
          </p:cNvPr>
          <p:cNvSpPr>
            <a:spLocks noGrp="1"/>
          </p:cNvSpPr>
          <p:nvPr>
            <p:ph type="title"/>
          </p:nvPr>
        </p:nvSpPr>
        <p:spPr/>
        <p:txBody>
          <a:bodyPr/>
          <a:lstStyle/>
          <a:p>
            <a:r>
              <a:rPr lang="en-US" err="1"/>
              <a:t>Nội</a:t>
            </a:r>
            <a:r>
              <a:rPr lang="en-US"/>
              <a:t> dung </a:t>
            </a:r>
            <a:r>
              <a:rPr lang="en-US" err="1"/>
              <a:t>của</a:t>
            </a:r>
            <a:r>
              <a:rPr lang="en-US"/>
              <a:t> </a:t>
            </a:r>
            <a:r>
              <a:rPr lang="en-US" err="1"/>
              <a:t>đề</a:t>
            </a:r>
            <a:r>
              <a:rPr lang="en-US"/>
              <a:t> </a:t>
            </a:r>
            <a:r>
              <a:rPr lang="en-US" err="1"/>
              <a:t>tài</a:t>
            </a:r>
            <a:endParaRPr lang="en-US"/>
          </a:p>
        </p:txBody>
      </p:sp>
      <p:sp>
        <p:nvSpPr>
          <p:cNvPr id="3" name="Text Placeholder 2">
            <a:extLst>
              <a:ext uri="{FF2B5EF4-FFF2-40B4-BE49-F238E27FC236}">
                <a16:creationId xmlns:a16="http://schemas.microsoft.com/office/drawing/2014/main" id="{16BD5EBE-EEBD-4C51-9DA6-E788AC4B61D5}"/>
              </a:ext>
            </a:extLst>
          </p:cNvPr>
          <p:cNvSpPr>
            <a:spLocks noGrp="1"/>
          </p:cNvSpPr>
          <p:nvPr>
            <p:ph type="body" idx="1"/>
          </p:nvPr>
        </p:nvSpPr>
        <p:spPr>
          <a:xfrm>
            <a:off x="1732699" y="2380900"/>
            <a:ext cx="6143609" cy="2544900"/>
          </a:xfrm>
        </p:spPr>
        <p:txBody>
          <a:bodyPr/>
          <a:lstStyle/>
          <a:p>
            <a:r>
              <a:rPr lang="en-US" sz="1800" err="1">
                <a:effectLst/>
                <a:latin typeface="Times New Roman" panose="02020603050405020304" pitchFamily="18" charset="0"/>
                <a:ea typeface="Calibri" panose="020F0502020204030204" pitchFamily="34" charset="0"/>
              </a:rPr>
              <a:t>Tìm</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hiểu</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và</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phân</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tích</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nhu</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cầu</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của</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khách</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hàng</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về</a:t>
            </a:r>
            <a:r>
              <a:rPr lang="en-US" sz="1800">
                <a:effectLst/>
                <a:latin typeface="Times New Roman" panose="02020603050405020304" pitchFamily="18" charset="0"/>
                <a:ea typeface="Calibri" panose="020F0502020204030204" pitchFamily="34" charset="0"/>
              </a:rPr>
              <a:t> quản lý giày </a:t>
            </a:r>
            <a:r>
              <a:rPr lang="en-US" sz="1800" err="1">
                <a:effectLst/>
                <a:latin typeface="Times New Roman" panose="02020603050405020304" pitchFamily="18" charset="0"/>
                <a:ea typeface="Calibri" panose="020F0502020204030204" pitchFamily="34" charset="0"/>
              </a:rPr>
              <a:t>dép</a:t>
            </a:r>
            <a:endParaRPr lang="en-US" sz="1800">
              <a:effectLst/>
              <a:latin typeface="Times New Roman" panose="02020603050405020304" pitchFamily="18" charset="0"/>
              <a:ea typeface="Calibri" panose="020F0502020204030204" pitchFamily="34" charset="0"/>
            </a:endParaRPr>
          </a:p>
          <a:p>
            <a:r>
              <a:rPr lang="en-US" sz="1800" err="1">
                <a:effectLst/>
                <a:latin typeface="Times New Roman" panose="02020603050405020304" pitchFamily="18" charset="0"/>
                <a:ea typeface="Calibri" panose="020F0502020204030204" pitchFamily="34" charset="0"/>
              </a:rPr>
              <a:t>Thiết</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kế</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cơ</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sỡ</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dữ</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liệu</a:t>
            </a:r>
            <a:endParaRPr lang="en-US" sz="1800">
              <a:effectLst/>
              <a:latin typeface="Times New Roman" panose="02020603050405020304" pitchFamily="18" charset="0"/>
              <a:ea typeface="Calibri" panose="020F0502020204030204" pitchFamily="34" charset="0"/>
            </a:endParaRPr>
          </a:p>
          <a:p>
            <a:r>
              <a:rPr lang="en-US" sz="1800" err="1">
                <a:effectLst/>
                <a:latin typeface="Times New Roman" panose="02020603050405020304" pitchFamily="18" charset="0"/>
                <a:ea typeface="Calibri" panose="020F0502020204030204" pitchFamily="34" charset="0"/>
              </a:rPr>
              <a:t>Tìm</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hiểu</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về</a:t>
            </a:r>
            <a:r>
              <a:rPr lang="en-US" sz="1800">
                <a:effectLst/>
                <a:latin typeface="Times New Roman" panose="02020603050405020304" pitchFamily="18" charset="0"/>
                <a:ea typeface="Calibri" panose="020F0502020204030204" pitchFamily="34" charset="0"/>
              </a:rPr>
              <a:t> DevExpress </a:t>
            </a:r>
            <a:r>
              <a:rPr lang="en-US" sz="1800" err="1">
                <a:effectLst/>
                <a:latin typeface="Times New Roman" panose="02020603050405020304" pitchFamily="18" charset="0"/>
                <a:ea typeface="Calibri" panose="020F0502020204030204" pitchFamily="34" charset="0"/>
              </a:rPr>
              <a:t>và</a:t>
            </a:r>
            <a:r>
              <a:rPr lang="en-US" sz="1800">
                <a:effectLst/>
                <a:latin typeface="Times New Roman" panose="02020603050405020304" pitchFamily="18" charset="0"/>
                <a:ea typeface="Calibri" panose="020F0502020204030204" pitchFamily="34" charset="0"/>
              </a:rPr>
              <a:t> Entity Framework</a:t>
            </a:r>
          </a:p>
          <a:p>
            <a:r>
              <a:rPr lang="en-US" sz="1800" err="1">
                <a:effectLst/>
                <a:latin typeface="Times New Roman" panose="02020603050405020304" pitchFamily="18" charset="0"/>
                <a:ea typeface="Calibri" panose="020F0502020204030204" pitchFamily="34" charset="0"/>
              </a:rPr>
              <a:t>Thiết</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kế</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giao</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diện</a:t>
            </a:r>
            <a:endParaRPr lang="en-US" sz="1800">
              <a:latin typeface="Times New Roman" panose="02020603050405020304" pitchFamily="18" charset="0"/>
              <a:ea typeface="Calibri" panose="020F0502020204030204" pitchFamily="34" charset="0"/>
            </a:endParaRPr>
          </a:p>
          <a:p>
            <a:r>
              <a:rPr lang="en-US" sz="1800" err="1">
                <a:effectLst/>
                <a:latin typeface="Times New Roman" panose="02020603050405020304" pitchFamily="18" charset="0"/>
                <a:ea typeface="Calibri" panose="020F0502020204030204" pitchFamily="34" charset="0"/>
              </a:rPr>
              <a:t>Xây</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dựng</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ứng</a:t>
            </a:r>
            <a:r>
              <a:rPr lang="en-US" sz="1800">
                <a:effectLst/>
                <a:latin typeface="Times New Roman" panose="02020603050405020304" pitchFamily="18" charset="0"/>
                <a:ea typeface="Calibri" panose="020F0502020204030204" pitchFamily="34" charset="0"/>
              </a:rPr>
              <a:t> </a:t>
            </a:r>
            <a:r>
              <a:rPr lang="en-US" sz="1800" err="1">
                <a:effectLst/>
                <a:latin typeface="Times New Roman" panose="02020603050405020304" pitchFamily="18" charset="0"/>
                <a:ea typeface="Calibri" panose="020F0502020204030204" pitchFamily="34" charset="0"/>
              </a:rPr>
              <a:t>dụng</a:t>
            </a:r>
            <a:endParaRPr lang="en-US" sz="1800">
              <a:effectLst/>
              <a:latin typeface="Times New Roman" panose="02020603050405020304" pitchFamily="18" charset="0"/>
              <a:ea typeface="Calibri" panose="020F0502020204030204" pitchFamily="34" charset="0"/>
            </a:endParaRPr>
          </a:p>
          <a:p>
            <a:endParaRPr lang="en-US"/>
          </a:p>
        </p:txBody>
      </p:sp>
      <p:sp>
        <p:nvSpPr>
          <p:cNvPr id="6" name="Slide Number Placeholder 5">
            <a:extLst>
              <a:ext uri="{FF2B5EF4-FFF2-40B4-BE49-F238E27FC236}">
                <a16:creationId xmlns:a16="http://schemas.microsoft.com/office/drawing/2014/main" id="{180B7E3B-6264-4E4E-8882-8F8A253ECE4E}"/>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14556277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05F05E5-6040-4D3F-B0BB-FF53C7DE45E7}"/>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7</a:t>
            </a:fld>
            <a:endParaRPr lang="en"/>
          </a:p>
        </p:txBody>
      </p:sp>
      <mc:AlternateContent xmlns:mc="http://schemas.openxmlformats.org/markup-compatibility/2006" xmlns:psez="http://schemas.microsoft.com/office/powerpoint/2016/sectionzoom">
        <mc:Choice Requires="psez">
          <p:graphicFrame>
            <p:nvGraphicFramePr>
              <p:cNvPr id="4" name="Section Zoom 3">
                <a:extLst>
                  <a:ext uri="{FF2B5EF4-FFF2-40B4-BE49-F238E27FC236}">
                    <a16:creationId xmlns:a16="http://schemas.microsoft.com/office/drawing/2014/main" id="{A3A66EA5-3C5B-4B79-B7C6-B277D345DDA9}"/>
                  </a:ext>
                </a:extLst>
              </p:cNvPr>
              <p:cNvGraphicFramePr>
                <a:graphicFrameLocks noChangeAspect="1"/>
              </p:cNvGraphicFramePr>
              <p:nvPr>
                <p:extLst>
                  <p:ext uri="{D42A27DB-BD31-4B8C-83A1-F6EECF244321}">
                    <p14:modId xmlns:p14="http://schemas.microsoft.com/office/powerpoint/2010/main" val="2318548309"/>
                  </p:ext>
                </p:extLst>
              </p:nvPr>
            </p:nvGraphicFramePr>
            <p:xfrm>
              <a:off x="419166" y="2684368"/>
              <a:ext cx="2939196" cy="1653298"/>
            </p:xfrm>
            <a:graphic>
              <a:graphicData uri="http://schemas.microsoft.com/office/powerpoint/2016/sectionzoom">
                <psez:sectionZm>
                  <psez:sectionZmObj sectionId="{A3382131-7BA1-4E9D-AAD4-0543EC491762}">
                    <psez:zmPr id="{081434FB-C102-4741-B9DB-BAA64F959100}" transitionDur="1000" showBg="0">
                      <p166:blipFill xmlns:p166="http://schemas.microsoft.com/office/powerpoint/2016/6/main">
                        <a:blip r:embed="rId2"/>
                        <a:stretch>
                          <a:fillRect/>
                        </a:stretch>
                      </p166:blipFill>
                      <p166:spPr xmlns:p166="http://schemas.microsoft.com/office/powerpoint/2016/6/main">
                        <a:xfrm>
                          <a:off x="0" y="0"/>
                          <a:ext cx="2939196" cy="1653298"/>
                        </a:xfrm>
                        <a:prstGeom prst="rect">
                          <a:avLst/>
                        </a:prstGeom>
                      </p166:spPr>
                    </psez:zmPr>
                  </psez:sectionZmObj>
                </psez:sectionZm>
              </a:graphicData>
            </a:graphic>
          </p:graphicFrame>
        </mc:Choice>
        <mc:Fallback xmlns="">
          <p:pic>
            <p:nvPicPr>
              <p:cNvPr id="4" name="Section Zoom 3">
                <a:hlinkClick r:id="rId3" action="ppaction://hlinksldjump"/>
                <a:extLst>
                  <a:ext uri="{FF2B5EF4-FFF2-40B4-BE49-F238E27FC236}">
                    <a16:creationId xmlns:a16="http://schemas.microsoft.com/office/drawing/2014/main" id="{A3A66EA5-3C5B-4B79-B7C6-B277D345DDA9}"/>
                  </a:ext>
                </a:extLst>
              </p:cNvPr>
              <p:cNvPicPr>
                <a:picLocks noGrp="1" noRot="1" noChangeAspect="1" noMove="1" noResize="1" noEditPoints="1" noAdjustHandles="1" noChangeArrowheads="1" noChangeShapeType="1"/>
              </p:cNvPicPr>
              <p:nvPr/>
            </p:nvPicPr>
            <p:blipFill>
              <a:blip r:embed="rId4"/>
              <a:stretch>
                <a:fillRect/>
              </a:stretch>
            </p:blipFill>
            <p:spPr>
              <a:xfrm>
                <a:off x="419166" y="2684368"/>
                <a:ext cx="2939196" cy="1653298"/>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9" name="Section Zoom 8">
                <a:extLst>
                  <a:ext uri="{FF2B5EF4-FFF2-40B4-BE49-F238E27FC236}">
                    <a16:creationId xmlns:a16="http://schemas.microsoft.com/office/drawing/2014/main" id="{18C14362-3D33-4A3B-AD5D-F7AD1FB93843}"/>
                  </a:ext>
                </a:extLst>
              </p:cNvPr>
              <p:cNvGraphicFramePr>
                <a:graphicFrameLocks noChangeAspect="1"/>
              </p:cNvGraphicFramePr>
              <p:nvPr>
                <p:extLst>
                  <p:ext uri="{D42A27DB-BD31-4B8C-83A1-F6EECF244321}">
                    <p14:modId xmlns:p14="http://schemas.microsoft.com/office/powerpoint/2010/main" val="880899481"/>
                  </p:ext>
                </p:extLst>
              </p:nvPr>
            </p:nvGraphicFramePr>
            <p:xfrm>
              <a:off x="5405227" y="2653612"/>
              <a:ext cx="2939196" cy="1653298"/>
            </p:xfrm>
            <a:graphic>
              <a:graphicData uri="http://schemas.microsoft.com/office/powerpoint/2016/sectionzoom">
                <psez:sectionZm>
                  <psez:sectionZmObj sectionId="{8AE0B4CE-1602-4145-9528-490582790CDE}">
                    <psez:zmPr id="{342F38EE-5D88-4F97-A34E-DF93939E27EC}" transitionDur="1000" showBg="0">
                      <p166:blipFill xmlns:p166="http://schemas.microsoft.com/office/powerpoint/2016/6/main">
                        <a:blip r:embed="rId5"/>
                        <a:stretch>
                          <a:fillRect/>
                        </a:stretch>
                      </p166:blipFill>
                      <p166:spPr xmlns:p166="http://schemas.microsoft.com/office/powerpoint/2016/6/main">
                        <a:xfrm>
                          <a:off x="0" y="0"/>
                          <a:ext cx="2939196" cy="1653298"/>
                        </a:xfrm>
                        <a:prstGeom prst="rect">
                          <a:avLst/>
                        </a:prstGeom>
                      </p166:spPr>
                    </psez:zmPr>
                  </psez:sectionZmObj>
                </psez:sectionZm>
              </a:graphicData>
            </a:graphic>
          </p:graphicFrame>
        </mc:Choice>
        <mc:Fallback xmlns="">
          <p:pic>
            <p:nvPicPr>
              <p:cNvPr id="9" name="Section Zoom 8">
                <a:hlinkClick r:id="rId6" action="ppaction://hlinksldjump"/>
                <a:extLst>
                  <a:ext uri="{FF2B5EF4-FFF2-40B4-BE49-F238E27FC236}">
                    <a16:creationId xmlns:a16="http://schemas.microsoft.com/office/drawing/2014/main" id="{18C14362-3D33-4A3B-AD5D-F7AD1FB93843}"/>
                  </a:ext>
                </a:extLst>
              </p:cNvPr>
              <p:cNvPicPr>
                <a:picLocks noGrp="1" noRot="1" noChangeAspect="1" noMove="1" noResize="1" noEditPoints="1" noAdjustHandles="1" noChangeArrowheads="1" noChangeShapeType="1"/>
              </p:cNvPicPr>
              <p:nvPr/>
            </p:nvPicPr>
            <p:blipFill>
              <a:blip r:embed="rId7"/>
              <a:stretch>
                <a:fillRect/>
              </a:stretch>
            </p:blipFill>
            <p:spPr>
              <a:xfrm>
                <a:off x="5405227" y="2653612"/>
                <a:ext cx="2939196" cy="1653298"/>
              </a:xfrm>
              <a:prstGeom prst="rect">
                <a:avLst/>
              </a:prstGeom>
            </p:spPr>
          </p:pic>
        </mc:Fallback>
      </mc:AlternateContent>
      <p:sp>
        <p:nvSpPr>
          <p:cNvPr id="12" name="Oval 11">
            <a:extLst>
              <a:ext uri="{FF2B5EF4-FFF2-40B4-BE49-F238E27FC236}">
                <a16:creationId xmlns:a16="http://schemas.microsoft.com/office/drawing/2014/main" id="{5AC017D0-CDEB-4611-A176-E84E414E73C9}"/>
              </a:ext>
            </a:extLst>
          </p:cNvPr>
          <p:cNvSpPr/>
          <p:nvPr/>
        </p:nvSpPr>
        <p:spPr>
          <a:xfrm>
            <a:off x="3419963" y="407088"/>
            <a:ext cx="1792404" cy="1653298"/>
          </a:xfrm>
          <a:prstGeom prst="ellipse">
            <a:avLst/>
          </a:prstGeom>
          <a:no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err="1">
                <a:latin typeface="Times New Roman" panose="02020603050405020304" pitchFamily="18" charset="0"/>
                <a:cs typeface="Times New Roman" panose="02020603050405020304" pitchFamily="18" charset="0"/>
              </a:rPr>
              <a:t>Công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nghệ</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hổ</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trợ</a:t>
            </a:r>
            <a:endParaRPr lang="en-US" sz="1600">
              <a:latin typeface="Times New Roman" panose="02020603050405020304" pitchFamily="18" charset="0"/>
              <a:cs typeface="Times New Roman" panose="02020603050405020304" pitchFamily="18" charset="0"/>
            </a:endParaRPr>
          </a:p>
        </p:txBody>
      </p:sp>
      <p:cxnSp>
        <p:nvCxnSpPr>
          <p:cNvPr id="18" name="Straight Arrow Connector 17">
            <a:extLst>
              <a:ext uri="{FF2B5EF4-FFF2-40B4-BE49-F238E27FC236}">
                <a16:creationId xmlns:a16="http://schemas.microsoft.com/office/drawing/2014/main" id="{45B7E57B-00B8-4606-AC8C-1291C0FD19DA}"/>
              </a:ext>
            </a:extLst>
          </p:cNvPr>
          <p:cNvCxnSpPr>
            <a:cxnSpLocks/>
          </p:cNvCxnSpPr>
          <p:nvPr/>
        </p:nvCxnSpPr>
        <p:spPr>
          <a:xfrm>
            <a:off x="5171162" y="1853514"/>
            <a:ext cx="835938" cy="718236"/>
          </a:xfrm>
          <a:prstGeom prst="straightConnector1">
            <a:avLst/>
          </a:prstGeom>
          <a:ln>
            <a:solidFill>
              <a:schemeClr val="bg1"/>
            </a:solidFill>
            <a:tailEnd type="triangle"/>
          </a:ln>
        </p:spPr>
        <p:style>
          <a:lnRef idx="3">
            <a:schemeClr val="accent4"/>
          </a:lnRef>
          <a:fillRef idx="0">
            <a:schemeClr val="accent4"/>
          </a:fillRef>
          <a:effectRef idx="2">
            <a:schemeClr val="accent4"/>
          </a:effectRef>
          <a:fontRef idx="minor">
            <a:schemeClr val="tx1"/>
          </a:fontRef>
        </p:style>
      </p:cxnSp>
      <p:cxnSp>
        <p:nvCxnSpPr>
          <p:cNvPr id="20" name="Straight Arrow Connector 19">
            <a:extLst>
              <a:ext uri="{FF2B5EF4-FFF2-40B4-BE49-F238E27FC236}">
                <a16:creationId xmlns:a16="http://schemas.microsoft.com/office/drawing/2014/main" id="{1B75C0C7-DF8E-4EFE-BC3C-F2F0FE67C76E}"/>
              </a:ext>
            </a:extLst>
          </p:cNvPr>
          <p:cNvCxnSpPr>
            <a:cxnSpLocks/>
          </p:cNvCxnSpPr>
          <p:nvPr/>
        </p:nvCxnSpPr>
        <p:spPr>
          <a:xfrm flipH="1">
            <a:off x="2730500" y="1853514"/>
            <a:ext cx="759121" cy="718236"/>
          </a:xfrm>
          <a:prstGeom prst="straightConnector1">
            <a:avLst/>
          </a:prstGeom>
          <a:ln>
            <a:solidFill>
              <a:schemeClr val="bg1"/>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502319764"/>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showMasterSp="0">
  <p:cSld>
    <p:bg>
      <p:bgPr>
        <a:pattFill prst="pct50">
          <a:fgClr>
            <a:schemeClr val="tx1"/>
          </a:fgClr>
          <a:bgClr>
            <a:schemeClr val="tx1"/>
          </a:bgClr>
        </a:pattFill>
        <a:effectLst/>
      </p:bgPr>
    </p:bg>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7FD96AD5-59DE-4C05-95E2-E2B57E11D9A0}"/>
              </a:ext>
            </a:extLst>
          </p:cNvPr>
          <p:cNvSpPr/>
          <p:nvPr/>
        </p:nvSpPr>
        <p:spPr>
          <a:xfrm>
            <a:off x="1984786" y="96367"/>
            <a:ext cx="5174428" cy="4896548"/>
          </a:xfrm>
          <a:prstGeom prst="ellipse">
            <a:avLst/>
          </a:prstGeom>
          <a:solidFill>
            <a:schemeClr val="accent1">
              <a:alpha val="40000"/>
            </a:schemeClr>
          </a:solidFill>
          <a:ln w="127000" cap="flat" cmpd="sng">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942DD09-40CA-4FA6-9A75-8D1B49F246A3}"/>
              </a:ext>
            </a:extLst>
          </p:cNvPr>
          <p:cNvSpPr txBox="1"/>
          <p:nvPr/>
        </p:nvSpPr>
        <p:spPr>
          <a:xfrm>
            <a:off x="2822353" y="2698012"/>
            <a:ext cx="3857182" cy="1138773"/>
          </a:xfrm>
          <a:prstGeom prst="rect">
            <a:avLst/>
          </a:prstGeom>
          <a:noFill/>
        </p:spPr>
        <p:txBody>
          <a:bodyPr wrap="square" rtlCol="0">
            <a:spAutoFit/>
          </a:bodyPr>
          <a:lstStyle/>
          <a:p>
            <a:r>
              <a:rPr lang="en-US" sz="4800" b="0" i="0">
                <a:solidFill>
                  <a:srgbClr val="E4E6EB"/>
                </a:solidFill>
                <a:effectLst/>
                <a:latin typeface="Times New Roman" panose="02020603050405020304" pitchFamily="18" charset="0"/>
                <a:cs typeface="Times New Roman" panose="02020603050405020304" pitchFamily="18" charset="0"/>
              </a:rPr>
              <a:t>Dev</a:t>
            </a:r>
            <a:r>
              <a:rPr lang="en-US" sz="5400" b="0" i="0">
                <a:solidFill>
                  <a:srgbClr val="E4E6EB"/>
                </a:solidFill>
                <a:effectLst/>
                <a:latin typeface="Times New Roman" panose="02020603050405020304" pitchFamily="18" charset="0"/>
                <a:cs typeface="Times New Roman" panose="02020603050405020304" pitchFamily="18" charset="0"/>
              </a:rPr>
              <a:t> Express</a:t>
            </a:r>
          </a:p>
          <a:p>
            <a:endParaRPr lang="en-US"/>
          </a:p>
        </p:txBody>
      </p:sp>
      <p:pic>
        <p:nvPicPr>
          <p:cNvPr id="12" name="Graphic 11" descr="Lightbulb and gear">
            <a:extLst>
              <a:ext uri="{FF2B5EF4-FFF2-40B4-BE49-F238E27FC236}">
                <a16:creationId xmlns:a16="http://schemas.microsoft.com/office/drawing/2014/main" id="{1E006D2E-416B-4E1A-8ECA-FF99992FF0D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251236" y="221118"/>
            <a:ext cx="2641527" cy="2641527"/>
          </a:xfrm>
          <a:prstGeom prst="rect">
            <a:avLst/>
          </a:prstGeom>
        </p:spPr>
      </p:pic>
    </p:spTree>
    <p:extLst>
      <p:ext uri="{BB962C8B-B14F-4D97-AF65-F5344CB8AC3E}">
        <p14:creationId xmlns:p14="http://schemas.microsoft.com/office/powerpoint/2010/main" val="3901737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10000" b="-10000"/>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05F05E5-6040-4D3F-B0BB-FF53C7DE45E7}"/>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9</a:t>
            </a:fld>
            <a:endParaRPr lang="en"/>
          </a:p>
        </p:txBody>
      </p:sp>
      <p:sp>
        <p:nvSpPr>
          <p:cNvPr id="7" name="Oval 6">
            <a:extLst>
              <a:ext uri="{FF2B5EF4-FFF2-40B4-BE49-F238E27FC236}">
                <a16:creationId xmlns:a16="http://schemas.microsoft.com/office/drawing/2014/main" id="{2C76078C-2E87-49BF-9119-0DB4F4EAA51A}"/>
              </a:ext>
            </a:extLst>
          </p:cNvPr>
          <p:cNvSpPr/>
          <p:nvPr/>
        </p:nvSpPr>
        <p:spPr>
          <a:xfrm>
            <a:off x="-1976284" y="-2890683"/>
            <a:ext cx="13273549" cy="10972800"/>
          </a:xfrm>
          <a:prstGeom prst="ellipse">
            <a:avLst/>
          </a:prstGeom>
          <a:noFill/>
          <a:ln w="127000" cap="flat" cmpd="sng">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5DCDBC4-2249-404C-8F08-8F001F4EEF38}"/>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0000"/>
                    </a14:imgEffect>
                  </a14:imgLayer>
                </a14:imgProps>
              </a:ext>
            </a:extLst>
          </a:blip>
          <a:stretch>
            <a:fillRect/>
          </a:stretch>
        </p:blipFill>
        <p:spPr>
          <a:xfrm>
            <a:off x="0" y="-23929"/>
            <a:ext cx="9144000" cy="5143424"/>
          </a:xfrm>
          <a:prstGeom prst="rect">
            <a:avLst/>
          </a:prstGeom>
        </p:spPr>
      </p:pic>
      <p:sp>
        <p:nvSpPr>
          <p:cNvPr id="12" name="TextBox 11">
            <a:extLst>
              <a:ext uri="{FF2B5EF4-FFF2-40B4-BE49-F238E27FC236}">
                <a16:creationId xmlns:a16="http://schemas.microsoft.com/office/drawing/2014/main" id="{49760F85-E3AD-4163-B8DF-53D78D84F49B}"/>
              </a:ext>
            </a:extLst>
          </p:cNvPr>
          <p:cNvSpPr txBox="1"/>
          <p:nvPr/>
        </p:nvSpPr>
        <p:spPr>
          <a:xfrm>
            <a:off x="2807839" y="1432977"/>
            <a:ext cx="3926790" cy="1138773"/>
          </a:xfrm>
          <a:prstGeom prst="rect">
            <a:avLst/>
          </a:prstGeom>
          <a:noFill/>
        </p:spPr>
        <p:txBody>
          <a:bodyPr wrap="square" rtlCol="0">
            <a:spAutoFit/>
          </a:bodyPr>
          <a:lstStyle/>
          <a:p>
            <a:r>
              <a:rPr lang="en-US" sz="5400" b="0" i="0">
                <a:solidFill>
                  <a:srgbClr val="E4E6EB"/>
                </a:solidFill>
                <a:effectLst/>
                <a:latin typeface="Times New Roman" panose="02020603050405020304" pitchFamily="18" charset="0"/>
                <a:cs typeface="Times New Roman" panose="02020603050405020304" pitchFamily="18" charset="0"/>
              </a:rPr>
              <a:t>Dev Express</a:t>
            </a:r>
          </a:p>
          <a:p>
            <a:endParaRPr lang="en-US"/>
          </a:p>
        </p:txBody>
      </p:sp>
      <p:pic>
        <p:nvPicPr>
          <p:cNvPr id="13" name="Graphic 12" descr="Lightbulb and gear">
            <a:extLst>
              <a:ext uri="{FF2B5EF4-FFF2-40B4-BE49-F238E27FC236}">
                <a16:creationId xmlns:a16="http://schemas.microsoft.com/office/drawing/2014/main" id="{91A5EA0A-E263-403F-85AE-14C7EA7E861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48690" y="24005"/>
            <a:ext cx="1446620" cy="1446620"/>
          </a:xfrm>
          <a:prstGeom prst="rect">
            <a:avLst/>
          </a:prstGeom>
        </p:spPr>
      </p:pic>
      <p:sp>
        <p:nvSpPr>
          <p:cNvPr id="15" name="TextBox 14">
            <a:extLst>
              <a:ext uri="{FF2B5EF4-FFF2-40B4-BE49-F238E27FC236}">
                <a16:creationId xmlns:a16="http://schemas.microsoft.com/office/drawing/2014/main" id="{8E9F575E-6277-4BCE-9A65-CD24326046A7}"/>
              </a:ext>
            </a:extLst>
          </p:cNvPr>
          <p:cNvSpPr txBox="1"/>
          <p:nvPr/>
        </p:nvSpPr>
        <p:spPr>
          <a:xfrm>
            <a:off x="925159" y="2503325"/>
            <a:ext cx="7057016" cy="1323439"/>
          </a:xfrm>
          <a:prstGeom prst="rect">
            <a:avLst/>
          </a:prstGeom>
          <a:noFill/>
        </p:spPr>
        <p:txBody>
          <a:bodyPr wrap="square">
            <a:spAutoFit/>
          </a:bodyPr>
          <a:lstStyle/>
          <a:p>
            <a:pPr marL="285750" lvl="0" indent="-285750" algn="l" rtl="0">
              <a:spcBef>
                <a:spcPts val="0"/>
              </a:spcBef>
              <a:spcAft>
                <a:spcPts val="0"/>
              </a:spcAft>
              <a:buFont typeface="Arial" panose="020B0604020202020204" pitchFamily="34" charset="0"/>
              <a:buChar char="•"/>
            </a:pPr>
            <a:r>
              <a:rPr lang="vi-VN" sz="1600">
                <a:solidFill>
                  <a:schemeClr val="bg1"/>
                </a:solidFill>
                <a:latin typeface="+mj-lt"/>
              </a:rPr>
              <a:t>Là một công cụ hết sức hữu dụng, cung cấp rất nhiều control trong Visual Studio.</a:t>
            </a:r>
          </a:p>
          <a:p>
            <a:pPr marL="285750" lvl="0" indent="-285750" algn="l" rtl="0">
              <a:spcBef>
                <a:spcPts val="0"/>
              </a:spcBef>
              <a:spcAft>
                <a:spcPts val="0"/>
              </a:spcAft>
              <a:buFont typeface="Arial" panose="020B0604020202020204" pitchFamily="34" charset="0"/>
              <a:buChar char="•"/>
            </a:pPr>
            <a:r>
              <a:rPr lang="vi-VN" sz="1600">
                <a:solidFill>
                  <a:schemeClr val="bg1"/>
                </a:solidFill>
                <a:latin typeface="+mj-lt"/>
              </a:rPr>
              <a:t>Dev express không chỉ giúp thiết kế winform hay website đẹp hơn mà còn giúp cho việc lập trình được dễ dàng hơn, ta có thể thấy rõ nhất là trong việc tương tác với cơ sở dữ liệu</a:t>
            </a:r>
          </a:p>
        </p:txBody>
      </p:sp>
      <p:pic>
        <p:nvPicPr>
          <p:cNvPr id="8" name="Picture Placeholder 3">
            <a:extLst>
              <a:ext uri="{FF2B5EF4-FFF2-40B4-BE49-F238E27FC236}">
                <a16:creationId xmlns:a16="http://schemas.microsoft.com/office/drawing/2014/main" id="{2438D1C4-4924-4292-A830-77E49CE05689}"/>
              </a:ext>
            </a:extLst>
          </p:cNvPr>
          <p:cNvPicPr>
            <a:picLocks noChangeAspect="1"/>
          </p:cNvPicPr>
          <p:nvPr/>
        </p:nvPicPr>
        <p:blipFill>
          <a:blip r:embed="rId7">
            <a:extLst>
              <a:ext uri="{28A0092B-C50C-407E-A947-70E740481C1C}">
                <a14:useLocalDpi xmlns:a14="http://schemas.microsoft.com/office/drawing/2010/main" val="0"/>
              </a:ext>
            </a:extLst>
          </a:blip>
          <a:srcRect l="3300" r="3300"/>
          <a:stretch>
            <a:fillRect/>
          </a:stretch>
        </p:blipFill>
        <p:spPr>
          <a:xfrm>
            <a:off x="398468" y="16794"/>
            <a:ext cx="2182712" cy="2337184"/>
          </a:xfrm>
          <a:custGeom>
            <a:avLst/>
            <a:gdLst>
              <a:gd name="connsiteX0" fmla="*/ 2889322 w 6267482"/>
              <a:gd name="connsiteY0" fmla="*/ 6676922 h 6711035"/>
              <a:gd name="connsiteX1" fmla="*/ 2906738 w 6267482"/>
              <a:gd name="connsiteY1" fmla="*/ 6694635 h 6711035"/>
              <a:gd name="connsiteX2" fmla="*/ 2885389 w 6267482"/>
              <a:gd name="connsiteY2" fmla="*/ 6711035 h 6711035"/>
              <a:gd name="connsiteX3" fmla="*/ 2880021 w 6267482"/>
              <a:gd name="connsiteY3" fmla="*/ 6681145 h 6711035"/>
              <a:gd name="connsiteX4" fmla="*/ 2889322 w 6267482"/>
              <a:gd name="connsiteY4" fmla="*/ 6676922 h 6711035"/>
              <a:gd name="connsiteX5" fmla="*/ 3278591 w 6267482"/>
              <a:gd name="connsiteY5" fmla="*/ 6473359 h 6711035"/>
              <a:gd name="connsiteX6" fmla="*/ 3289755 w 6267482"/>
              <a:gd name="connsiteY6" fmla="*/ 6500135 h 6711035"/>
              <a:gd name="connsiteX7" fmla="*/ 3288169 w 6267482"/>
              <a:gd name="connsiteY7" fmla="*/ 6520473 h 6711035"/>
              <a:gd name="connsiteX8" fmla="*/ 3278591 w 6267482"/>
              <a:gd name="connsiteY8" fmla="*/ 6473359 h 6711035"/>
              <a:gd name="connsiteX9" fmla="*/ 1891252 w 6267482"/>
              <a:gd name="connsiteY9" fmla="*/ 6452372 h 6711035"/>
              <a:gd name="connsiteX10" fmla="*/ 1899375 w 6267482"/>
              <a:gd name="connsiteY10" fmla="*/ 6484657 h 6711035"/>
              <a:gd name="connsiteX11" fmla="*/ 1878295 w 6267482"/>
              <a:gd name="connsiteY11" fmla="*/ 6492804 h 6711035"/>
              <a:gd name="connsiteX12" fmla="*/ 1862943 w 6267482"/>
              <a:gd name="connsiteY12" fmla="*/ 6466263 h 6711035"/>
              <a:gd name="connsiteX13" fmla="*/ 1891252 w 6267482"/>
              <a:gd name="connsiteY13" fmla="*/ 6452372 h 6711035"/>
              <a:gd name="connsiteX14" fmla="*/ 4185075 w 6267482"/>
              <a:gd name="connsiteY14" fmla="*/ 6419892 h 6711035"/>
              <a:gd name="connsiteX15" fmla="*/ 4174077 w 6267482"/>
              <a:gd name="connsiteY15" fmla="*/ 6472630 h 6711035"/>
              <a:gd name="connsiteX16" fmla="*/ 4185075 w 6267482"/>
              <a:gd name="connsiteY16" fmla="*/ 6419892 h 6711035"/>
              <a:gd name="connsiteX17" fmla="*/ 2922544 w 6267482"/>
              <a:gd name="connsiteY17" fmla="*/ 6253751 h 6711035"/>
              <a:gd name="connsiteX18" fmla="*/ 2938520 w 6267482"/>
              <a:gd name="connsiteY18" fmla="*/ 6256365 h 6711035"/>
              <a:gd name="connsiteX19" fmla="*/ 2902733 w 6267482"/>
              <a:gd name="connsiteY19" fmla="*/ 6304800 h 6711035"/>
              <a:gd name="connsiteX20" fmla="*/ 2886651 w 6267482"/>
              <a:gd name="connsiteY20" fmla="*/ 6289866 h 6711035"/>
              <a:gd name="connsiteX21" fmla="*/ 2922544 w 6267482"/>
              <a:gd name="connsiteY21" fmla="*/ 6253751 h 6711035"/>
              <a:gd name="connsiteX22" fmla="*/ 3777159 w 6267482"/>
              <a:gd name="connsiteY22" fmla="*/ 6183188 h 6711035"/>
              <a:gd name="connsiteX23" fmla="*/ 3785104 w 6267482"/>
              <a:gd name="connsiteY23" fmla="*/ 6195330 h 6711035"/>
              <a:gd name="connsiteX24" fmla="*/ 3790145 w 6267482"/>
              <a:gd name="connsiteY24" fmla="*/ 6212974 h 6711035"/>
              <a:gd name="connsiteX25" fmla="*/ 3758459 w 6267482"/>
              <a:gd name="connsiteY25" fmla="*/ 6234144 h 6711035"/>
              <a:gd name="connsiteX26" fmla="*/ 3777159 w 6267482"/>
              <a:gd name="connsiteY26" fmla="*/ 6183188 h 6711035"/>
              <a:gd name="connsiteX27" fmla="*/ 2384427 w 6267482"/>
              <a:gd name="connsiteY27" fmla="*/ 6177932 h 6711035"/>
              <a:gd name="connsiteX28" fmla="*/ 2372544 w 6267482"/>
              <a:gd name="connsiteY28" fmla="*/ 6211833 h 6711035"/>
              <a:gd name="connsiteX29" fmla="*/ 2384427 w 6267482"/>
              <a:gd name="connsiteY29" fmla="*/ 6177932 h 6711035"/>
              <a:gd name="connsiteX30" fmla="*/ 2512618 w 6267482"/>
              <a:gd name="connsiteY30" fmla="*/ 6160004 h 6711035"/>
              <a:gd name="connsiteX31" fmla="*/ 2532157 w 6267482"/>
              <a:gd name="connsiteY31" fmla="*/ 6187089 h 6711035"/>
              <a:gd name="connsiteX32" fmla="*/ 2533063 w 6267482"/>
              <a:gd name="connsiteY32" fmla="*/ 6225427 h 6711035"/>
              <a:gd name="connsiteX33" fmla="*/ 2511560 w 6267482"/>
              <a:gd name="connsiteY33" fmla="*/ 6242120 h 6711035"/>
              <a:gd name="connsiteX34" fmla="*/ 2512618 w 6267482"/>
              <a:gd name="connsiteY34" fmla="*/ 6160004 h 6711035"/>
              <a:gd name="connsiteX35" fmla="*/ 2620508 w 6267482"/>
              <a:gd name="connsiteY35" fmla="*/ 6126974 h 6711035"/>
              <a:gd name="connsiteX36" fmla="*/ 2544059 w 6267482"/>
              <a:gd name="connsiteY36" fmla="*/ 6276743 h 6711035"/>
              <a:gd name="connsiteX37" fmla="*/ 2620508 w 6267482"/>
              <a:gd name="connsiteY37" fmla="*/ 6126974 h 6711035"/>
              <a:gd name="connsiteX38" fmla="*/ 3412054 w 6267482"/>
              <a:gd name="connsiteY38" fmla="*/ 6089222 h 6711035"/>
              <a:gd name="connsiteX39" fmla="*/ 3414104 w 6267482"/>
              <a:gd name="connsiteY39" fmla="*/ 6113073 h 6711035"/>
              <a:gd name="connsiteX40" fmla="*/ 3404549 w 6267482"/>
              <a:gd name="connsiteY40" fmla="*/ 6124260 h 6711035"/>
              <a:gd name="connsiteX41" fmla="*/ 3391339 w 6267482"/>
              <a:gd name="connsiteY41" fmla="*/ 6121406 h 6711035"/>
              <a:gd name="connsiteX42" fmla="*/ 3383649 w 6267482"/>
              <a:gd name="connsiteY42" fmla="*/ 6107820 h 6711035"/>
              <a:gd name="connsiteX43" fmla="*/ 3412054 w 6267482"/>
              <a:gd name="connsiteY43" fmla="*/ 6089222 h 6711035"/>
              <a:gd name="connsiteX44" fmla="*/ 3791053 w 6267482"/>
              <a:gd name="connsiteY44" fmla="*/ 6079129 h 6711035"/>
              <a:gd name="connsiteX45" fmla="*/ 3792910 w 6267482"/>
              <a:gd name="connsiteY45" fmla="*/ 6086267 h 6711035"/>
              <a:gd name="connsiteX46" fmla="*/ 3796523 w 6267482"/>
              <a:gd name="connsiteY46" fmla="*/ 6084945 h 6711035"/>
              <a:gd name="connsiteX47" fmla="*/ 3794767 w 6267482"/>
              <a:gd name="connsiteY47" fmla="*/ 6093407 h 6711035"/>
              <a:gd name="connsiteX48" fmla="*/ 3791154 w 6267482"/>
              <a:gd name="connsiteY48" fmla="*/ 6094729 h 6711035"/>
              <a:gd name="connsiteX49" fmla="*/ 3790482 w 6267482"/>
              <a:gd name="connsiteY49" fmla="*/ 6095951 h 6711035"/>
              <a:gd name="connsiteX50" fmla="*/ 3782998 w 6267482"/>
              <a:gd name="connsiteY50" fmla="*/ 6093804 h 6711035"/>
              <a:gd name="connsiteX51" fmla="*/ 3777527 w 6267482"/>
              <a:gd name="connsiteY51" fmla="*/ 6087988 h 6711035"/>
              <a:gd name="connsiteX52" fmla="*/ 3791053 w 6267482"/>
              <a:gd name="connsiteY52" fmla="*/ 6079129 h 6711035"/>
              <a:gd name="connsiteX53" fmla="*/ 1936857 w 6267482"/>
              <a:gd name="connsiteY53" fmla="*/ 6065694 h 6711035"/>
              <a:gd name="connsiteX54" fmla="*/ 1952077 w 6267482"/>
              <a:gd name="connsiteY54" fmla="*/ 6069932 h 6711035"/>
              <a:gd name="connsiteX55" fmla="*/ 1960709 w 6267482"/>
              <a:gd name="connsiteY55" fmla="*/ 6101862 h 6711035"/>
              <a:gd name="connsiteX56" fmla="*/ 1919847 w 6267482"/>
              <a:gd name="connsiteY56" fmla="*/ 6130034 h 6711035"/>
              <a:gd name="connsiteX57" fmla="*/ 1904657 w 6267482"/>
              <a:gd name="connsiteY57" fmla="*/ 6122031 h 6711035"/>
              <a:gd name="connsiteX58" fmla="*/ 1892195 w 6267482"/>
              <a:gd name="connsiteY58" fmla="*/ 6094844 h 6711035"/>
              <a:gd name="connsiteX59" fmla="*/ 1936857 w 6267482"/>
              <a:gd name="connsiteY59" fmla="*/ 6065694 h 6711035"/>
              <a:gd name="connsiteX60" fmla="*/ 1590653 w 6267482"/>
              <a:gd name="connsiteY60" fmla="*/ 6062372 h 6711035"/>
              <a:gd name="connsiteX61" fmla="*/ 1578247 w 6267482"/>
              <a:gd name="connsiteY61" fmla="*/ 6101405 h 6711035"/>
              <a:gd name="connsiteX62" fmla="*/ 1566907 w 6267482"/>
              <a:gd name="connsiteY62" fmla="*/ 6068502 h 6711035"/>
              <a:gd name="connsiteX63" fmla="*/ 1590653 w 6267482"/>
              <a:gd name="connsiteY63" fmla="*/ 6062372 h 6711035"/>
              <a:gd name="connsiteX64" fmla="*/ 3654921 w 6267482"/>
              <a:gd name="connsiteY64" fmla="*/ 5988404 h 6711035"/>
              <a:gd name="connsiteX65" fmla="*/ 3774776 w 6267482"/>
              <a:gd name="connsiteY65" fmla="*/ 6067285 h 6711035"/>
              <a:gd name="connsiteX66" fmla="*/ 3693307 w 6267482"/>
              <a:gd name="connsiteY66" fmla="*/ 6056570 h 6711035"/>
              <a:gd name="connsiteX67" fmla="*/ 3654921 w 6267482"/>
              <a:gd name="connsiteY67" fmla="*/ 5988404 h 6711035"/>
              <a:gd name="connsiteX68" fmla="*/ 3925480 w 6267482"/>
              <a:gd name="connsiteY68" fmla="*/ 5974546 h 6711035"/>
              <a:gd name="connsiteX69" fmla="*/ 3920883 w 6267482"/>
              <a:gd name="connsiteY69" fmla="*/ 5999067 h 6711035"/>
              <a:gd name="connsiteX70" fmla="*/ 3909995 w 6267482"/>
              <a:gd name="connsiteY70" fmla="*/ 5980150 h 6711035"/>
              <a:gd name="connsiteX71" fmla="*/ 3925480 w 6267482"/>
              <a:gd name="connsiteY71" fmla="*/ 5974546 h 6711035"/>
              <a:gd name="connsiteX72" fmla="*/ 4475138 w 6267482"/>
              <a:gd name="connsiteY72" fmla="*/ 5970469 h 6711035"/>
              <a:gd name="connsiteX73" fmla="*/ 4505803 w 6267482"/>
              <a:gd name="connsiteY73" fmla="*/ 5997621 h 6711035"/>
              <a:gd name="connsiteX74" fmla="*/ 4471127 w 6267482"/>
              <a:gd name="connsiteY74" fmla="*/ 5994664 h 6711035"/>
              <a:gd name="connsiteX75" fmla="*/ 4475138 w 6267482"/>
              <a:gd name="connsiteY75" fmla="*/ 5970469 h 6711035"/>
              <a:gd name="connsiteX76" fmla="*/ 3728177 w 6267482"/>
              <a:gd name="connsiteY76" fmla="*/ 5970144 h 6711035"/>
              <a:gd name="connsiteX77" fmla="*/ 3738544 w 6267482"/>
              <a:gd name="connsiteY77" fmla="*/ 6017340 h 6711035"/>
              <a:gd name="connsiteX78" fmla="*/ 3728177 w 6267482"/>
              <a:gd name="connsiteY78" fmla="*/ 5970144 h 6711035"/>
              <a:gd name="connsiteX79" fmla="*/ 3141231 w 6267482"/>
              <a:gd name="connsiteY79" fmla="*/ 5965952 h 6711035"/>
              <a:gd name="connsiteX80" fmla="*/ 3160475 w 6267482"/>
              <a:gd name="connsiteY80" fmla="*/ 5982913 h 6711035"/>
              <a:gd name="connsiteX81" fmla="*/ 3160256 w 6267482"/>
              <a:gd name="connsiteY81" fmla="*/ 5992298 h 6711035"/>
              <a:gd name="connsiteX82" fmla="*/ 3153836 w 6267482"/>
              <a:gd name="connsiteY82" fmla="*/ 5998810 h 6711035"/>
              <a:gd name="connsiteX83" fmla="*/ 3145194 w 6267482"/>
              <a:gd name="connsiteY83" fmla="*/ 6004574 h 6711035"/>
              <a:gd name="connsiteX84" fmla="*/ 3123216 w 6267482"/>
              <a:gd name="connsiteY84" fmla="*/ 6005853 h 6711035"/>
              <a:gd name="connsiteX85" fmla="*/ 3111850 w 6267482"/>
              <a:gd name="connsiteY85" fmla="*/ 5993359 h 6711035"/>
              <a:gd name="connsiteX86" fmla="*/ 3109872 w 6267482"/>
              <a:gd name="connsiteY86" fmla="*/ 5985756 h 6711035"/>
              <a:gd name="connsiteX87" fmla="*/ 3141231 w 6267482"/>
              <a:gd name="connsiteY87" fmla="*/ 5965952 h 6711035"/>
              <a:gd name="connsiteX88" fmla="*/ 2681670 w 6267482"/>
              <a:gd name="connsiteY88" fmla="*/ 5965666 h 6711035"/>
              <a:gd name="connsiteX89" fmla="*/ 2703460 w 6267482"/>
              <a:gd name="connsiteY89" fmla="*/ 5970046 h 6711035"/>
              <a:gd name="connsiteX90" fmla="*/ 2712000 w 6267482"/>
              <a:gd name="connsiteY90" fmla="*/ 5986997 h 6711035"/>
              <a:gd name="connsiteX91" fmla="*/ 2711429 w 6267482"/>
              <a:gd name="connsiteY91" fmla="*/ 6016550 h 6711035"/>
              <a:gd name="connsiteX92" fmla="*/ 2671907 w 6267482"/>
              <a:gd name="connsiteY92" fmla="*/ 6039250 h 6711035"/>
              <a:gd name="connsiteX93" fmla="*/ 2670094 w 6267482"/>
              <a:gd name="connsiteY93" fmla="*/ 6048150 h 6711035"/>
              <a:gd name="connsiteX94" fmla="*/ 2656967 w 6267482"/>
              <a:gd name="connsiteY94" fmla="*/ 6061191 h 6711035"/>
              <a:gd name="connsiteX95" fmla="*/ 2651241 w 6267482"/>
              <a:gd name="connsiteY95" fmla="*/ 6055050 h 6711035"/>
              <a:gd name="connsiteX96" fmla="*/ 2663388 w 6267482"/>
              <a:gd name="connsiteY96" fmla="*/ 6038250 h 6711035"/>
              <a:gd name="connsiteX97" fmla="*/ 2662409 w 6267482"/>
              <a:gd name="connsiteY97" fmla="*/ 6034489 h 6711035"/>
              <a:gd name="connsiteX98" fmla="*/ 2652912 w 6267482"/>
              <a:gd name="connsiteY98" fmla="*/ 6029729 h 6711035"/>
              <a:gd name="connsiteX99" fmla="*/ 2643128 w 6267482"/>
              <a:gd name="connsiteY99" fmla="*/ 5992127 h 6711035"/>
              <a:gd name="connsiteX100" fmla="*/ 2681670 w 6267482"/>
              <a:gd name="connsiteY100" fmla="*/ 5965666 h 6711035"/>
              <a:gd name="connsiteX101" fmla="*/ 3152462 w 6267482"/>
              <a:gd name="connsiteY101" fmla="*/ 5945997 h 6711035"/>
              <a:gd name="connsiteX102" fmla="*/ 3159110 w 6267482"/>
              <a:gd name="connsiteY102" fmla="*/ 5951581 h 6711035"/>
              <a:gd name="connsiteX103" fmla="*/ 3160067 w 6267482"/>
              <a:gd name="connsiteY103" fmla="*/ 5959251 h 6711035"/>
              <a:gd name="connsiteX104" fmla="*/ 3154496 w 6267482"/>
              <a:gd name="connsiteY104" fmla="*/ 5963796 h 6711035"/>
              <a:gd name="connsiteX105" fmla="*/ 3143937 w 6267482"/>
              <a:gd name="connsiteY105" fmla="*/ 5961145 h 6711035"/>
              <a:gd name="connsiteX106" fmla="*/ 3987497 w 6267482"/>
              <a:gd name="connsiteY106" fmla="*/ 5945461 h 6711035"/>
              <a:gd name="connsiteX107" fmla="*/ 4003567 w 6267482"/>
              <a:gd name="connsiteY107" fmla="*/ 6036619 h 6711035"/>
              <a:gd name="connsiteX108" fmla="*/ 3985269 w 6267482"/>
              <a:gd name="connsiteY108" fmla="*/ 6055063 h 6711035"/>
              <a:gd name="connsiteX109" fmla="*/ 3987497 w 6267482"/>
              <a:gd name="connsiteY109" fmla="*/ 5945461 h 6711035"/>
              <a:gd name="connsiteX110" fmla="*/ 1974558 w 6267482"/>
              <a:gd name="connsiteY110" fmla="*/ 5939118 h 6711035"/>
              <a:gd name="connsiteX111" fmla="*/ 1862404 w 6267482"/>
              <a:gd name="connsiteY111" fmla="*/ 5998254 h 6711035"/>
              <a:gd name="connsiteX112" fmla="*/ 1974558 w 6267482"/>
              <a:gd name="connsiteY112" fmla="*/ 5939118 h 6711035"/>
              <a:gd name="connsiteX113" fmla="*/ 3591668 w 6267482"/>
              <a:gd name="connsiteY113" fmla="*/ 5928514 h 6711035"/>
              <a:gd name="connsiteX114" fmla="*/ 3633554 w 6267482"/>
              <a:gd name="connsiteY114" fmla="*/ 5992180 h 6711035"/>
              <a:gd name="connsiteX115" fmla="*/ 3616634 w 6267482"/>
              <a:gd name="connsiteY115" fmla="*/ 6012708 h 6711035"/>
              <a:gd name="connsiteX116" fmla="*/ 3591668 w 6267482"/>
              <a:gd name="connsiteY116" fmla="*/ 5928514 h 6711035"/>
              <a:gd name="connsiteX117" fmla="*/ 3186984 w 6267482"/>
              <a:gd name="connsiteY117" fmla="*/ 5915357 h 6711035"/>
              <a:gd name="connsiteX118" fmla="*/ 3189554 w 6267482"/>
              <a:gd name="connsiteY118" fmla="*/ 5915432 h 6711035"/>
              <a:gd name="connsiteX119" fmla="*/ 3198936 w 6267482"/>
              <a:gd name="connsiteY119" fmla="*/ 5920116 h 6711035"/>
              <a:gd name="connsiteX120" fmla="*/ 3204986 w 6267482"/>
              <a:gd name="connsiteY120" fmla="*/ 5931603 h 6711035"/>
              <a:gd name="connsiteX121" fmla="*/ 3204722 w 6267482"/>
              <a:gd name="connsiteY121" fmla="*/ 5942355 h 6711035"/>
              <a:gd name="connsiteX122" fmla="*/ 3198234 w 6267482"/>
              <a:gd name="connsiteY122" fmla="*/ 5948789 h 6711035"/>
              <a:gd name="connsiteX123" fmla="*/ 3183066 w 6267482"/>
              <a:gd name="connsiteY123" fmla="*/ 5921866 h 6711035"/>
              <a:gd name="connsiteX124" fmla="*/ 3186984 w 6267482"/>
              <a:gd name="connsiteY124" fmla="*/ 5915357 h 6711035"/>
              <a:gd name="connsiteX125" fmla="*/ 4470567 w 6267482"/>
              <a:gd name="connsiteY125" fmla="*/ 5854420 h 6711035"/>
              <a:gd name="connsiteX126" fmla="*/ 4492562 w 6267482"/>
              <a:gd name="connsiteY126" fmla="*/ 5873164 h 6711035"/>
              <a:gd name="connsiteX127" fmla="*/ 4446455 w 6267482"/>
              <a:gd name="connsiteY127" fmla="*/ 5889120 h 6711035"/>
              <a:gd name="connsiteX128" fmla="*/ 4440536 w 6267482"/>
              <a:gd name="connsiteY128" fmla="*/ 5857292 h 6711035"/>
              <a:gd name="connsiteX129" fmla="*/ 4470567 w 6267482"/>
              <a:gd name="connsiteY129" fmla="*/ 5854420 h 6711035"/>
              <a:gd name="connsiteX130" fmla="*/ 4953460 w 6267482"/>
              <a:gd name="connsiteY130" fmla="*/ 5853563 h 6711035"/>
              <a:gd name="connsiteX131" fmla="*/ 4986270 w 6267482"/>
              <a:gd name="connsiteY131" fmla="*/ 5859211 h 6711035"/>
              <a:gd name="connsiteX132" fmla="*/ 4985182 w 6267482"/>
              <a:gd name="connsiteY132" fmla="*/ 5881785 h 6711035"/>
              <a:gd name="connsiteX133" fmla="*/ 4954697 w 6267482"/>
              <a:gd name="connsiteY133" fmla="*/ 5885073 h 6711035"/>
              <a:gd name="connsiteX134" fmla="*/ 4953460 w 6267482"/>
              <a:gd name="connsiteY134" fmla="*/ 5853563 h 6711035"/>
              <a:gd name="connsiteX135" fmla="*/ 3677447 w 6267482"/>
              <a:gd name="connsiteY135" fmla="*/ 5837628 h 6711035"/>
              <a:gd name="connsiteX136" fmla="*/ 3691840 w 6267482"/>
              <a:gd name="connsiteY136" fmla="*/ 5838044 h 6711035"/>
              <a:gd name="connsiteX137" fmla="*/ 3698515 w 6267482"/>
              <a:gd name="connsiteY137" fmla="*/ 5848007 h 6711035"/>
              <a:gd name="connsiteX138" fmla="*/ 3703240 w 6267482"/>
              <a:gd name="connsiteY138" fmla="*/ 5855386 h 6711035"/>
              <a:gd name="connsiteX139" fmla="*/ 3700680 w 6267482"/>
              <a:gd name="connsiteY139" fmla="*/ 5872022 h 6711035"/>
              <a:gd name="connsiteX140" fmla="*/ 3704408 w 6267482"/>
              <a:gd name="connsiteY140" fmla="*/ 5870657 h 6711035"/>
              <a:gd name="connsiteX141" fmla="*/ 3683030 w 6267482"/>
              <a:gd name="connsiteY141" fmla="*/ 5882616 h 6711035"/>
              <a:gd name="connsiteX142" fmla="*/ 3663790 w 6267482"/>
              <a:gd name="connsiteY142" fmla="*/ 5840044 h 6711035"/>
              <a:gd name="connsiteX143" fmla="*/ 3677447 w 6267482"/>
              <a:gd name="connsiteY143" fmla="*/ 5837628 h 6711035"/>
              <a:gd name="connsiteX144" fmla="*/ 3923611 w 6267482"/>
              <a:gd name="connsiteY144" fmla="*/ 5836466 h 6711035"/>
              <a:gd name="connsiteX145" fmla="*/ 3987062 w 6267482"/>
              <a:gd name="connsiteY145" fmla="*/ 5887513 h 6711035"/>
              <a:gd name="connsiteX146" fmla="*/ 3972940 w 6267482"/>
              <a:gd name="connsiteY146" fmla="*/ 5935620 h 6711035"/>
              <a:gd name="connsiteX147" fmla="*/ 3957566 w 6267482"/>
              <a:gd name="connsiteY147" fmla="*/ 5948627 h 6711035"/>
              <a:gd name="connsiteX148" fmla="*/ 3886139 w 6267482"/>
              <a:gd name="connsiteY148" fmla="*/ 5858021 h 6711035"/>
              <a:gd name="connsiteX149" fmla="*/ 3923611 w 6267482"/>
              <a:gd name="connsiteY149" fmla="*/ 5836466 h 6711035"/>
              <a:gd name="connsiteX150" fmla="*/ 2835307 w 6267482"/>
              <a:gd name="connsiteY150" fmla="*/ 5830234 h 6711035"/>
              <a:gd name="connsiteX151" fmla="*/ 2780317 w 6267482"/>
              <a:gd name="connsiteY151" fmla="*/ 5888248 h 6711035"/>
              <a:gd name="connsiteX152" fmla="*/ 2776317 w 6267482"/>
              <a:gd name="connsiteY152" fmla="*/ 5872873 h 6711035"/>
              <a:gd name="connsiteX153" fmla="*/ 2783845 w 6267482"/>
              <a:gd name="connsiteY153" fmla="*/ 5870118 h 6711035"/>
              <a:gd name="connsiteX154" fmla="*/ 2835307 w 6267482"/>
              <a:gd name="connsiteY154" fmla="*/ 5830234 h 6711035"/>
              <a:gd name="connsiteX155" fmla="*/ 1779493 w 6267482"/>
              <a:gd name="connsiteY155" fmla="*/ 5830094 h 6711035"/>
              <a:gd name="connsiteX156" fmla="*/ 1818292 w 6267482"/>
              <a:gd name="connsiteY156" fmla="*/ 5853628 h 6711035"/>
              <a:gd name="connsiteX157" fmla="*/ 1763234 w 6267482"/>
              <a:gd name="connsiteY157" fmla="*/ 5915107 h 6711035"/>
              <a:gd name="connsiteX158" fmla="*/ 1779493 w 6267482"/>
              <a:gd name="connsiteY158" fmla="*/ 5830094 h 6711035"/>
              <a:gd name="connsiteX159" fmla="*/ 2822487 w 6267482"/>
              <a:gd name="connsiteY159" fmla="*/ 5815181 h 6711035"/>
              <a:gd name="connsiteX160" fmla="*/ 2823438 w 6267482"/>
              <a:gd name="connsiteY160" fmla="*/ 5818842 h 6711035"/>
              <a:gd name="connsiteX161" fmla="*/ 2786963 w 6267482"/>
              <a:gd name="connsiteY161" fmla="*/ 5841776 h 6711035"/>
              <a:gd name="connsiteX162" fmla="*/ 2772495 w 6267482"/>
              <a:gd name="connsiteY162" fmla="*/ 5845507 h 6711035"/>
              <a:gd name="connsiteX163" fmla="*/ 2776269 w 6267482"/>
              <a:gd name="connsiteY163" fmla="*/ 5844124 h 6711035"/>
              <a:gd name="connsiteX164" fmla="*/ 2771541 w 6267482"/>
              <a:gd name="connsiteY164" fmla="*/ 5841845 h 6711035"/>
              <a:gd name="connsiteX165" fmla="*/ 2822487 w 6267482"/>
              <a:gd name="connsiteY165" fmla="*/ 5815181 h 6711035"/>
              <a:gd name="connsiteX166" fmla="*/ 2144788 w 6267482"/>
              <a:gd name="connsiteY166" fmla="*/ 5809365 h 6711035"/>
              <a:gd name="connsiteX167" fmla="*/ 2176286 w 6267482"/>
              <a:gd name="connsiteY167" fmla="*/ 5829820 h 6711035"/>
              <a:gd name="connsiteX168" fmla="*/ 2142047 w 6267482"/>
              <a:gd name="connsiteY168" fmla="*/ 5862624 h 6711035"/>
              <a:gd name="connsiteX169" fmla="*/ 2144788 w 6267482"/>
              <a:gd name="connsiteY169" fmla="*/ 5809365 h 6711035"/>
              <a:gd name="connsiteX170" fmla="*/ 2854775 w 6267482"/>
              <a:gd name="connsiteY170" fmla="*/ 5801027 h 6711035"/>
              <a:gd name="connsiteX171" fmla="*/ 2860405 w 6267482"/>
              <a:gd name="connsiteY171" fmla="*/ 5801203 h 6711035"/>
              <a:gd name="connsiteX172" fmla="*/ 2848228 w 6267482"/>
              <a:gd name="connsiteY172" fmla="*/ 5818288 h 6711035"/>
              <a:gd name="connsiteX173" fmla="*/ 2843434 w 6267482"/>
              <a:gd name="connsiteY173" fmla="*/ 5815833 h 6711035"/>
              <a:gd name="connsiteX174" fmla="*/ 2854775 w 6267482"/>
              <a:gd name="connsiteY174" fmla="*/ 5801027 h 6711035"/>
              <a:gd name="connsiteX175" fmla="*/ 4117144 w 6267482"/>
              <a:gd name="connsiteY175" fmla="*/ 5795988 h 6711035"/>
              <a:gd name="connsiteX176" fmla="*/ 4136247 w 6267482"/>
              <a:gd name="connsiteY176" fmla="*/ 5796910 h 6711035"/>
              <a:gd name="connsiteX177" fmla="*/ 4165731 w 6267482"/>
              <a:gd name="connsiteY177" fmla="*/ 5852301 h 6711035"/>
              <a:gd name="connsiteX178" fmla="*/ 4144312 w 6267482"/>
              <a:gd name="connsiteY178" fmla="*/ 5881778 h 6711035"/>
              <a:gd name="connsiteX179" fmla="*/ 4130829 w 6267482"/>
              <a:gd name="connsiteY179" fmla="*/ 5886194 h 6711035"/>
              <a:gd name="connsiteX180" fmla="*/ 4105920 w 6267482"/>
              <a:gd name="connsiteY180" fmla="*/ 5800543 h 6711035"/>
              <a:gd name="connsiteX181" fmla="*/ 4117144 w 6267482"/>
              <a:gd name="connsiteY181" fmla="*/ 5795988 h 6711035"/>
              <a:gd name="connsiteX182" fmla="*/ 3575407 w 6267482"/>
              <a:gd name="connsiteY182" fmla="*/ 5785565 h 6711035"/>
              <a:gd name="connsiteX183" fmla="*/ 3580135 w 6267482"/>
              <a:gd name="connsiteY183" fmla="*/ 5789472 h 6711035"/>
              <a:gd name="connsiteX184" fmla="*/ 3572288 w 6267482"/>
              <a:gd name="connsiteY184" fmla="*/ 5787835 h 6711035"/>
              <a:gd name="connsiteX185" fmla="*/ 3575407 w 6267482"/>
              <a:gd name="connsiteY185" fmla="*/ 5785565 h 6711035"/>
              <a:gd name="connsiteX186" fmla="*/ 3969851 w 6267482"/>
              <a:gd name="connsiteY186" fmla="*/ 5775266 h 6711035"/>
              <a:gd name="connsiteX187" fmla="*/ 3992748 w 6267482"/>
              <a:gd name="connsiteY187" fmla="*/ 5781042 h 6711035"/>
              <a:gd name="connsiteX188" fmla="*/ 3976467 w 6267482"/>
              <a:gd name="connsiteY188" fmla="*/ 5843533 h 6711035"/>
              <a:gd name="connsiteX189" fmla="*/ 3971920 w 6267482"/>
              <a:gd name="connsiteY189" fmla="*/ 5842079 h 6711035"/>
              <a:gd name="connsiteX190" fmla="*/ 3971158 w 6267482"/>
              <a:gd name="connsiteY190" fmla="*/ 5852332 h 6711035"/>
              <a:gd name="connsiteX191" fmla="*/ 3967867 w 6267482"/>
              <a:gd name="connsiteY191" fmla="*/ 5867162 h 6711035"/>
              <a:gd name="connsiteX192" fmla="*/ 3948353 w 6267482"/>
              <a:gd name="connsiteY192" fmla="*/ 5839066 h 6711035"/>
              <a:gd name="connsiteX193" fmla="*/ 3950772 w 6267482"/>
              <a:gd name="connsiteY193" fmla="*/ 5835315 h 6711035"/>
              <a:gd name="connsiteX194" fmla="*/ 3943899 w 6267482"/>
              <a:gd name="connsiteY194" fmla="*/ 5833117 h 6711035"/>
              <a:gd name="connsiteX195" fmla="*/ 3969851 w 6267482"/>
              <a:gd name="connsiteY195" fmla="*/ 5775266 h 6711035"/>
              <a:gd name="connsiteX196" fmla="*/ 2271371 w 6267482"/>
              <a:gd name="connsiteY196" fmla="*/ 5764248 h 6711035"/>
              <a:gd name="connsiteX197" fmla="*/ 2291690 w 6267482"/>
              <a:gd name="connsiteY197" fmla="*/ 5765883 h 6711035"/>
              <a:gd name="connsiteX198" fmla="*/ 2266940 w 6267482"/>
              <a:gd name="connsiteY198" fmla="*/ 5779705 h 6711035"/>
              <a:gd name="connsiteX199" fmla="*/ 2207261 w 6267482"/>
              <a:gd name="connsiteY199" fmla="*/ 5800959 h 6711035"/>
              <a:gd name="connsiteX200" fmla="*/ 2197847 w 6267482"/>
              <a:gd name="connsiteY200" fmla="*/ 5796052 h 6711035"/>
              <a:gd name="connsiteX201" fmla="*/ 2194134 w 6267482"/>
              <a:gd name="connsiteY201" fmla="*/ 5797410 h 6711035"/>
              <a:gd name="connsiteX202" fmla="*/ 2188435 w 6267482"/>
              <a:gd name="connsiteY202" fmla="*/ 5791144 h 6711035"/>
              <a:gd name="connsiteX203" fmla="*/ 2209728 w 6267482"/>
              <a:gd name="connsiteY203" fmla="*/ 5779175 h 6711035"/>
              <a:gd name="connsiteX204" fmla="*/ 2228297 w 6267482"/>
              <a:gd name="connsiteY204" fmla="*/ 5772378 h 6711035"/>
              <a:gd name="connsiteX205" fmla="*/ 2271371 w 6267482"/>
              <a:gd name="connsiteY205" fmla="*/ 5764248 h 6711035"/>
              <a:gd name="connsiteX206" fmla="*/ 3892292 w 6267482"/>
              <a:gd name="connsiteY206" fmla="*/ 5759566 h 6711035"/>
              <a:gd name="connsiteX207" fmla="*/ 3904266 w 6267482"/>
              <a:gd name="connsiteY207" fmla="*/ 5817197 h 6711035"/>
              <a:gd name="connsiteX208" fmla="*/ 3887873 w 6267482"/>
              <a:gd name="connsiteY208" fmla="*/ 5826427 h 6711035"/>
              <a:gd name="connsiteX209" fmla="*/ 3892292 w 6267482"/>
              <a:gd name="connsiteY209" fmla="*/ 5759566 h 6711035"/>
              <a:gd name="connsiteX210" fmla="*/ 3736218 w 6267482"/>
              <a:gd name="connsiteY210" fmla="*/ 5738270 h 6711035"/>
              <a:gd name="connsiteX211" fmla="*/ 3753087 w 6267482"/>
              <a:gd name="connsiteY211" fmla="*/ 5742274 h 6711035"/>
              <a:gd name="connsiteX212" fmla="*/ 3783293 w 6267482"/>
              <a:gd name="connsiteY212" fmla="*/ 5769352 h 6711035"/>
              <a:gd name="connsiteX213" fmla="*/ 3781014 w 6267482"/>
              <a:gd name="connsiteY213" fmla="*/ 5802135 h 6711035"/>
              <a:gd name="connsiteX214" fmla="*/ 3745243 w 6267482"/>
              <a:gd name="connsiteY214" fmla="*/ 5833779 h 6711035"/>
              <a:gd name="connsiteX215" fmla="*/ 3719064 w 6267482"/>
              <a:gd name="connsiteY215" fmla="*/ 5833053 h 6711035"/>
              <a:gd name="connsiteX216" fmla="*/ 3693917 w 6267482"/>
              <a:gd name="connsiteY216" fmla="*/ 5768054 h 6711035"/>
              <a:gd name="connsiteX217" fmla="*/ 3699477 w 6267482"/>
              <a:gd name="connsiteY217" fmla="*/ 5757773 h 6711035"/>
              <a:gd name="connsiteX218" fmla="*/ 3703077 w 6267482"/>
              <a:gd name="connsiteY218" fmla="*/ 5739965 h 6711035"/>
              <a:gd name="connsiteX219" fmla="*/ 3736218 w 6267482"/>
              <a:gd name="connsiteY219" fmla="*/ 5738270 h 6711035"/>
              <a:gd name="connsiteX220" fmla="*/ 2753195 w 6267482"/>
              <a:gd name="connsiteY220" fmla="*/ 5686938 h 6711035"/>
              <a:gd name="connsiteX221" fmla="*/ 2763492 w 6267482"/>
              <a:gd name="connsiteY221" fmla="*/ 5687722 h 6711035"/>
              <a:gd name="connsiteX222" fmla="*/ 2763291 w 6267482"/>
              <a:gd name="connsiteY222" fmla="*/ 5695251 h 6711035"/>
              <a:gd name="connsiteX223" fmla="*/ 2767030 w 6267482"/>
              <a:gd name="connsiteY223" fmla="*/ 5695707 h 6711035"/>
              <a:gd name="connsiteX224" fmla="*/ 2763089 w 6267482"/>
              <a:gd name="connsiteY224" fmla="*/ 5702780 h 6711035"/>
              <a:gd name="connsiteX225" fmla="*/ 2759348 w 6267482"/>
              <a:gd name="connsiteY225" fmla="*/ 5702326 h 6711035"/>
              <a:gd name="connsiteX226" fmla="*/ 2758388 w 6267482"/>
              <a:gd name="connsiteY226" fmla="*/ 5703151 h 6711035"/>
              <a:gd name="connsiteX227" fmla="*/ 2751969 w 6267482"/>
              <a:gd name="connsiteY227" fmla="*/ 5697647 h 6711035"/>
              <a:gd name="connsiteX228" fmla="*/ 2748430 w 6267482"/>
              <a:gd name="connsiteY228" fmla="*/ 5689662 h 6711035"/>
              <a:gd name="connsiteX229" fmla="*/ 2753195 w 6267482"/>
              <a:gd name="connsiteY229" fmla="*/ 5686938 h 6711035"/>
              <a:gd name="connsiteX230" fmla="*/ 4580282 w 6267482"/>
              <a:gd name="connsiteY230" fmla="*/ 5673982 h 6711035"/>
              <a:gd name="connsiteX231" fmla="*/ 4611809 w 6267482"/>
              <a:gd name="connsiteY231" fmla="*/ 5705507 h 6711035"/>
              <a:gd name="connsiteX232" fmla="*/ 4571092 w 6267482"/>
              <a:gd name="connsiteY232" fmla="*/ 5723556 h 6711035"/>
              <a:gd name="connsiteX233" fmla="*/ 4580282 w 6267482"/>
              <a:gd name="connsiteY233" fmla="*/ 5673982 h 6711035"/>
              <a:gd name="connsiteX234" fmla="*/ 1596498 w 6267482"/>
              <a:gd name="connsiteY234" fmla="*/ 5655969 h 6711035"/>
              <a:gd name="connsiteX235" fmla="*/ 1605208 w 6267482"/>
              <a:gd name="connsiteY235" fmla="*/ 5664387 h 6711035"/>
              <a:gd name="connsiteX236" fmla="*/ 1612102 w 6267482"/>
              <a:gd name="connsiteY236" fmla="*/ 5682227 h 6711035"/>
              <a:gd name="connsiteX237" fmla="*/ 1573395 w 6267482"/>
              <a:gd name="connsiteY237" fmla="*/ 5731617 h 6711035"/>
              <a:gd name="connsiteX238" fmla="*/ 1537771 w 6267482"/>
              <a:gd name="connsiteY238" fmla="*/ 5723970 h 6711035"/>
              <a:gd name="connsiteX239" fmla="*/ 1528272 w 6267482"/>
              <a:gd name="connsiteY239" fmla="*/ 5713431 h 6711035"/>
              <a:gd name="connsiteX240" fmla="*/ 1596498 w 6267482"/>
              <a:gd name="connsiteY240" fmla="*/ 5655969 h 6711035"/>
              <a:gd name="connsiteX241" fmla="*/ 5100533 w 6267482"/>
              <a:gd name="connsiteY241" fmla="*/ 5654269 h 6711035"/>
              <a:gd name="connsiteX242" fmla="*/ 5113953 w 6267482"/>
              <a:gd name="connsiteY242" fmla="*/ 5664539 h 6711035"/>
              <a:gd name="connsiteX243" fmla="*/ 5093554 w 6267482"/>
              <a:gd name="connsiteY243" fmla="*/ 5686862 h 6711035"/>
              <a:gd name="connsiteX244" fmla="*/ 5080922 w 6267482"/>
              <a:gd name="connsiteY244" fmla="*/ 5661844 h 6711035"/>
              <a:gd name="connsiteX245" fmla="*/ 5100533 w 6267482"/>
              <a:gd name="connsiteY245" fmla="*/ 5654269 h 6711035"/>
              <a:gd name="connsiteX246" fmla="*/ 4628419 w 6267482"/>
              <a:gd name="connsiteY246" fmla="*/ 5643070 h 6711035"/>
              <a:gd name="connsiteX247" fmla="*/ 4661109 w 6267482"/>
              <a:gd name="connsiteY247" fmla="*/ 5648110 h 6711035"/>
              <a:gd name="connsiteX248" fmla="*/ 4670318 w 6267482"/>
              <a:gd name="connsiteY248" fmla="*/ 5696880 h 6711035"/>
              <a:gd name="connsiteX249" fmla="*/ 4656849 w 6267482"/>
              <a:gd name="connsiteY249" fmla="*/ 5707527 h 6711035"/>
              <a:gd name="connsiteX250" fmla="*/ 4626945 w 6267482"/>
              <a:gd name="connsiteY250" fmla="*/ 5707911 h 6711035"/>
              <a:gd name="connsiteX251" fmla="*/ 4628419 w 6267482"/>
              <a:gd name="connsiteY251" fmla="*/ 5643070 h 6711035"/>
              <a:gd name="connsiteX252" fmla="*/ 1805898 w 6267482"/>
              <a:gd name="connsiteY252" fmla="*/ 5621531 h 6711035"/>
              <a:gd name="connsiteX253" fmla="*/ 1840083 w 6267482"/>
              <a:gd name="connsiteY253" fmla="*/ 5621649 h 6711035"/>
              <a:gd name="connsiteX254" fmla="*/ 1838304 w 6267482"/>
              <a:gd name="connsiteY254" fmla="*/ 5630720 h 6711035"/>
              <a:gd name="connsiteX255" fmla="*/ 1828698 w 6267482"/>
              <a:gd name="connsiteY255" fmla="*/ 5637064 h 6711035"/>
              <a:gd name="connsiteX256" fmla="*/ 1790943 w 6267482"/>
              <a:gd name="connsiteY256" fmla="*/ 5639632 h 6711035"/>
              <a:gd name="connsiteX257" fmla="*/ 1782383 w 6267482"/>
              <a:gd name="connsiteY257" fmla="*/ 5638556 h 6711035"/>
              <a:gd name="connsiteX258" fmla="*/ 1773824 w 6267482"/>
              <a:gd name="connsiteY258" fmla="*/ 5637479 h 6711035"/>
              <a:gd name="connsiteX259" fmla="*/ 1766042 w 6267482"/>
              <a:gd name="connsiteY259" fmla="*/ 5623489 h 6711035"/>
              <a:gd name="connsiteX260" fmla="*/ 1805898 w 6267482"/>
              <a:gd name="connsiteY260" fmla="*/ 5621531 h 6711035"/>
              <a:gd name="connsiteX261" fmla="*/ 2679696 w 6267482"/>
              <a:gd name="connsiteY261" fmla="*/ 5611490 h 6711035"/>
              <a:gd name="connsiteX262" fmla="*/ 2689089 w 6267482"/>
              <a:gd name="connsiteY262" fmla="*/ 5616213 h 6711035"/>
              <a:gd name="connsiteX263" fmla="*/ 2690058 w 6267482"/>
              <a:gd name="connsiteY263" fmla="*/ 5619940 h 6711035"/>
              <a:gd name="connsiteX264" fmla="*/ 2682841 w 6267482"/>
              <a:gd name="connsiteY264" fmla="*/ 5626025 h 6711035"/>
              <a:gd name="connsiteX265" fmla="*/ 2645339 w 6267482"/>
              <a:gd name="connsiteY265" fmla="*/ 5636307 h 6711035"/>
              <a:gd name="connsiteX266" fmla="*/ 2637886 w 6267482"/>
              <a:gd name="connsiteY266" fmla="*/ 5639035 h 6711035"/>
              <a:gd name="connsiteX267" fmla="*/ 2628494 w 6267482"/>
              <a:gd name="connsiteY267" fmla="*/ 5634310 h 6711035"/>
              <a:gd name="connsiteX268" fmla="*/ 2661065 w 6267482"/>
              <a:gd name="connsiteY268" fmla="*/ 5618310 h 6711035"/>
              <a:gd name="connsiteX269" fmla="*/ 2679696 w 6267482"/>
              <a:gd name="connsiteY269" fmla="*/ 5611490 h 6711035"/>
              <a:gd name="connsiteX270" fmla="*/ 2032460 w 6267482"/>
              <a:gd name="connsiteY270" fmla="*/ 5580684 h 6711035"/>
              <a:gd name="connsiteX271" fmla="*/ 2061950 w 6267482"/>
              <a:gd name="connsiteY271" fmla="*/ 5598546 h 6711035"/>
              <a:gd name="connsiteX272" fmla="*/ 2057302 w 6267482"/>
              <a:gd name="connsiteY272" fmla="*/ 5608510 h 6711035"/>
              <a:gd name="connsiteX273" fmla="*/ 2062072 w 6267482"/>
              <a:gd name="connsiteY273" fmla="*/ 5620085 h 6711035"/>
              <a:gd name="connsiteX274" fmla="*/ 2033834 w 6267482"/>
              <a:gd name="connsiteY274" fmla="*/ 5633510 h 6711035"/>
              <a:gd name="connsiteX275" fmla="*/ 2031501 w 6267482"/>
              <a:gd name="connsiteY275" fmla="*/ 5618275 h 6711035"/>
              <a:gd name="connsiteX276" fmla="*/ 2033867 w 6267482"/>
              <a:gd name="connsiteY276" fmla="*/ 5616357 h 6711035"/>
              <a:gd name="connsiteX277" fmla="*/ 2022254 w 6267482"/>
              <a:gd name="connsiteY277" fmla="*/ 5609324 h 6711035"/>
              <a:gd name="connsiteX278" fmla="*/ 2032460 w 6267482"/>
              <a:gd name="connsiteY278" fmla="*/ 5580684 h 6711035"/>
              <a:gd name="connsiteX279" fmla="*/ 4517915 w 6267482"/>
              <a:gd name="connsiteY279" fmla="*/ 5569540 h 6711035"/>
              <a:gd name="connsiteX280" fmla="*/ 4526565 w 6267482"/>
              <a:gd name="connsiteY280" fmla="*/ 5696034 h 6711035"/>
              <a:gd name="connsiteX281" fmla="*/ 4517915 w 6267482"/>
              <a:gd name="connsiteY281" fmla="*/ 5569540 h 6711035"/>
              <a:gd name="connsiteX282" fmla="*/ 5349734 w 6267482"/>
              <a:gd name="connsiteY282" fmla="*/ 5567702 h 6711035"/>
              <a:gd name="connsiteX283" fmla="*/ 5377017 w 6267482"/>
              <a:gd name="connsiteY283" fmla="*/ 5574440 h 6711035"/>
              <a:gd name="connsiteX284" fmla="*/ 5344110 w 6267482"/>
              <a:gd name="connsiteY284" fmla="*/ 5692850 h 6711035"/>
              <a:gd name="connsiteX285" fmla="*/ 5349734 w 6267482"/>
              <a:gd name="connsiteY285" fmla="*/ 5567702 h 6711035"/>
              <a:gd name="connsiteX286" fmla="*/ 4173185 w 6267482"/>
              <a:gd name="connsiteY286" fmla="*/ 5563927 h 6711035"/>
              <a:gd name="connsiteX287" fmla="*/ 4180758 w 6267482"/>
              <a:gd name="connsiteY287" fmla="*/ 5569226 h 6711035"/>
              <a:gd name="connsiteX288" fmla="*/ 4182669 w 6267482"/>
              <a:gd name="connsiteY288" fmla="*/ 5580579 h 6711035"/>
              <a:gd name="connsiteX289" fmla="*/ 4169728 w 6267482"/>
              <a:gd name="connsiteY289" fmla="*/ 5616140 h 6711035"/>
              <a:gd name="connsiteX290" fmla="*/ 4165278 w 6267482"/>
              <a:gd name="connsiteY290" fmla="*/ 5623531 h 6711035"/>
              <a:gd name="connsiteX291" fmla="*/ 4160826 w 6267482"/>
              <a:gd name="connsiteY291" fmla="*/ 5630921 h 6711035"/>
              <a:gd name="connsiteX292" fmla="*/ 4144882 w 6267482"/>
              <a:gd name="connsiteY292" fmla="*/ 5632370 h 6711035"/>
              <a:gd name="connsiteX293" fmla="*/ 4173185 w 6267482"/>
              <a:gd name="connsiteY293" fmla="*/ 5563927 h 6711035"/>
              <a:gd name="connsiteX294" fmla="*/ 4347327 w 6267482"/>
              <a:gd name="connsiteY294" fmla="*/ 5556473 h 6711035"/>
              <a:gd name="connsiteX295" fmla="*/ 4356060 w 6267482"/>
              <a:gd name="connsiteY295" fmla="*/ 5556488 h 6711035"/>
              <a:gd name="connsiteX296" fmla="*/ 4362375 w 6267482"/>
              <a:gd name="connsiteY296" fmla="*/ 5565185 h 6711035"/>
              <a:gd name="connsiteX297" fmla="*/ 4365779 w 6267482"/>
              <a:gd name="connsiteY297" fmla="*/ 5603889 h 6711035"/>
              <a:gd name="connsiteX298" fmla="*/ 4364960 w 6267482"/>
              <a:gd name="connsiteY298" fmla="*/ 5613001 h 6711035"/>
              <a:gd name="connsiteX299" fmla="*/ 4364144 w 6267482"/>
              <a:gd name="connsiteY299" fmla="*/ 5622111 h 6711035"/>
              <a:gd name="connsiteX300" fmla="*/ 4350938 w 6267482"/>
              <a:gd name="connsiteY300" fmla="*/ 5633024 h 6711035"/>
              <a:gd name="connsiteX301" fmla="*/ 4347327 w 6267482"/>
              <a:gd name="connsiteY301" fmla="*/ 5556473 h 6711035"/>
              <a:gd name="connsiteX302" fmla="*/ 4247080 w 6267482"/>
              <a:gd name="connsiteY302" fmla="*/ 5546594 h 6711035"/>
              <a:gd name="connsiteX303" fmla="*/ 4254372 w 6267482"/>
              <a:gd name="connsiteY303" fmla="*/ 5547262 h 6711035"/>
              <a:gd name="connsiteX304" fmla="*/ 4261705 w 6267482"/>
              <a:gd name="connsiteY304" fmla="*/ 5552201 h 6711035"/>
              <a:gd name="connsiteX305" fmla="*/ 4263597 w 6267482"/>
              <a:gd name="connsiteY305" fmla="*/ 5559844 h 6711035"/>
              <a:gd name="connsiteX306" fmla="*/ 4257742 w 6267482"/>
              <a:gd name="connsiteY306" fmla="*/ 5567042 h 6711035"/>
              <a:gd name="connsiteX307" fmla="*/ 4243232 w 6267482"/>
              <a:gd name="connsiteY307" fmla="*/ 5574250 h 6711035"/>
              <a:gd name="connsiteX308" fmla="*/ 4233179 w 6267482"/>
              <a:gd name="connsiteY308" fmla="*/ 5570663 h 6711035"/>
              <a:gd name="connsiteX309" fmla="*/ 4234008 w 6267482"/>
              <a:gd name="connsiteY309" fmla="*/ 5561669 h 6711035"/>
              <a:gd name="connsiteX310" fmla="*/ 4231210 w 6267482"/>
              <a:gd name="connsiteY310" fmla="*/ 5554479 h 6711035"/>
              <a:gd name="connsiteX311" fmla="*/ 4234837 w 6267482"/>
              <a:gd name="connsiteY311" fmla="*/ 5552676 h 6711035"/>
              <a:gd name="connsiteX312" fmla="*/ 4237066 w 6267482"/>
              <a:gd name="connsiteY312" fmla="*/ 5547278 h 6711035"/>
              <a:gd name="connsiteX313" fmla="*/ 4247080 w 6267482"/>
              <a:gd name="connsiteY313" fmla="*/ 5546594 h 6711035"/>
              <a:gd name="connsiteX314" fmla="*/ 1497464 w 6267482"/>
              <a:gd name="connsiteY314" fmla="*/ 5527502 h 6711035"/>
              <a:gd name="connsiteX315" fmla="*/ 1508561 w 6267482"/>
              <a:gd name="connsiteY315" fmla="*/ 5529245 h 6711035"/>
              <a:gd name="connsiteX316" fmla="*/ 1514907 w 6267482"/>
              <a:gd name="connsiteY316" fmla="*/ 5546469 h 6711035"/>
              <a:gd name="connsiteX317" fmla="*/ 1479677 w 6267482"/>
              <a:gd name="connsiteY317" fmla="*/ 5556723 h 6711035"/>
              <a:gd name="connsiteX318" fmla="*/ 1497464 w 6267482"/>
              <a:gd name="connsiteY318" fmla="*/ 5527502 h 6711035"/>
              <a:gd name="connsiteX319" fmla="*/ 3268203 w 6267482"/>
              <a:gd name="connsiteY319" fmla="*/ 5523333 h 6711035"/>
              <a:gd name="connsiteX320" fmla="*/ 3284450 w 6267482"/>
              <a:gd name="connsiteY320" fmla="*/ 5570420 h 6711035"/>
              <a:gd name="connsiteX321" fmla="*/ 3268203 w 6267482"/>
              <a:gd name="connsiteY321" fmla="*/ 5523333 h 6711035"/>
              <a:gd name="connsiteX322" fmla="*/ 2904249 w 6267482"/>
              <a:gd name="connsiteY322" fmla="*/ 5515242 h 6711035"/>
              <a:gd name="connsiteX323" fmla="*/ 2931264 w 6267482"/>
              <a:gd name="connsiteY323" fmla="*/ 5532160 h 6711035"/>
              <a:gd name="connsiteX324" fmla="*/ 2919263 w 6267482"/>
              <a:gd name="connsiteY324" fmla="*/ 5552287 h 6711035"/>
              <a:gd name="connsiteX325" fmla="*/ 2890000 w 6267482"/>
              <a:gd name="connsiteY325" fmla="*/ 5544326 h 6711035"/>
              <a:gd name="connsiteX326" fmla="*/ 2904249 w 6267482"/>
              <a:gd name="connsiteY326" fmla="*/ 5515242 h 6711035"/>
              <a:gd name="connsiteX327" fmla="*/ 2389087 w 6267482"/>
              <a:gd name="connsiteY327" fmla="*/ 5514316 h 6711035"/>
              <a:gd name="connsiteX328" fmla="*/ 2406175 w 6267482"/>
              <a:gd name="connsiteY328" fmla="*/ 5519867 h 6711035"/>
              <a:gd name="connsiteX329" fmla="*/ 2401614 w 6267482"/>
              <a:gd name="connsiteY329" fmla="*/ 5543082 h 6711035"/>
              <a:gd name="connsiteX330" fmla="*/ 2389635 w 6267482"/>
              <a:gd name="connsiteY330" fmla="*/ 5549049 h 6711035"/>
              <a:gd name="connsiteX331" fmla="*/ 2378052 w 6267482"/>
              <a:gd name="connsiteY331" fmla="*/ 5540208 h 6711035"/>
              <a:gd name="connsiteX332" fmla="*/ 2374548 w 6267482"/>
              <a:gd name="connsiteY332" fmla="*/ 5523933 h 6711035"/>
              <a:gd name="connsiteX333" fmla="*/ 2389087 w 6267482"/>
              <a:gd name="connsiteY333" fmla="*/ 5514316 h 6711035"/>
              <a:gd name="connsiteX334" fmla="*/ 2882847 w 6267482"/>
              <a:gd name="connsiteY334" fmla="*/ 5503135 h 6711035"/>
              <a:gd name="connsiteX335" fmla="*/ 2898100 w 6267482"/>
              <a:gd name="connsiteY335" fmla="*/ 5506856 h 6711035"/>
              <a:gd name="connsiteX336" fmla="*/ 2896337 w 6267482"/>
              <a:gd name="connsiteY336" fmla="*/ 5515770 h 6711035"/>
              <a:gd name="connsiteX337" fmla="*/ 2886753 w 6267482"/>
              <a:gd name="connsiteY337" fmla="*/ 5525996 h 6711035"/>
              <a:gd name="connsiteX338" fmla="*/ 2874960 w 6267482"/>
              <a:gd name="connsiteY338" fmla="*/ 5527729 h 6711035"/>
              <a:gd name="connsiteX339" fmla="*/ 2869066 w 6267482"/>
              <a:gd name="connsiteY339" fmla="*/ 5505077 h 6711035"/>
              <a:gd name="connsiteX340" fmla="*/ 2882847 w 6267482"/>
              <a:gd name="connsiteY340" fmla="*/ 5503135 h 6711035"/>
              <a:gd name="connsiteX341" fmla="*/ 1865477 w 6267482"/>
              <a:gd name="connsiteY341" fmla="*/ 5501061 h 6711035"/>
              <a:gd name="connsiteX342" fmla="*/ 1866469 w 6267482"/>
              <a:gd name="connsiteY342" fmla="*/ 5504876 h 6711035"/>
              <a:gd name="connsiteX343" fmla="*/ 1871188 w 6267482"/>
              <a:gd name="connsiteY343" fmla="*/ 5507325 h 6711035"/>
              <a:gd name="connsiteX344" fmla="*/ 1867704 w 6267482"/>
              <a:gd name="connsiteY344" fmla="*/ 5525306 h 6711035"/>
              <a:gd name="connsiteX345" fmla="*/ 1861490 w 6267482"/>
              <a:gd name="connsiteY345" fmla="*/ 5532800 h 6711035"/>
              <a:gd name="connsiteX346" fmla="*/ 1853789 w 6267482"/>
              <a:gd name="connsiteY346" fmla="*/ 5534574 h 6711035"/>
              <a:gd name="connsiteX347" fmla="*/ 1848079 w 6267482"/>
              <a:gd name="connsiteY347" fmla="*/ 5528311 h 6711035"/>
              <a:gd name="connsiteX348" fmla="*/ 1844111 w 6267482"/>
              <a:gd name="connsiteY348" fmla="*/ 5513059 h 6711035"/>
              <a:gd name="connsiteX349" fmla="*/ 1849579 w 6267482"/>
              <a:gd name="connsiteY349" fmla="*/ 5502704 h 6711035"/>
              <a:gd name="connsiteX350" fmla="*/ 1858024 w 6267482"/>
              <a:gd name="connsiteY350" fmla="*/ 5503789 h 6711035"/>
              <a:gd name="connsiteX351" fmla="*/ 1865477 w 6267482"/>
              <a:gd name="connsiteY351" fmla="*/ 5501061 h 6711035"/>
              <a:gd name="connsiteX352" fmla="*/ 1530476 w 6267482"/>
              <a:gd name="connsiteY352" fmla="*/ 5498331 h 6711035"/>
              <a:gd name="connsiteX353" fmla="*/ 1550127 w 6267482"/>
              <a:gd name="connsiteY353" fmla="*/ 5534569 h 6711035"/>
              <a:gd name="connsiteX354" fmla="*/ 1517871 w 6267482"/>
              <a:gd name="connsiteY354" fmla="*/ 5518383 h 6711035"/>
              <a:gd name="connsiteX355" fmla="*/ 1530476 w 6267482"/>
              <a:gd name="connsiteY355" fmla="*/ 5498331 h 6711035"/>
              <a:gd name="connsiteX356" fmla="*/ 4081253 w 6267482"/>
              <a:gd name="connsiteY356" fmla="*/ 5489190 h 6711035"/>
              <a:gd name="connsiteX357" fmla="*/ 4096281 w 6267482"/>
              <a:gd name="connsiteY357" fmla="*/ 5499656 h 6711035"/>
              <a:gd name="connsiteX358" fmla="*/ 4100617 w 6267482"/>
              <a:gd name="connsiteY358" fmla="*/ 5508372 h 6711035"/>
              <a:gd name="connsiteX359" fmla="*/ 4099122 w 6267482"/>
              <a:gd name="connsiteY359" fmla="*/ 5516133 h 6711035"/>
              <a:gd name="connsiteX360" fmla="*/ 4091083 w 6267482"/>
              <a:gd name="connsiteY360" fmla="*/ 5518817 h 6711035"/>
              <a:gd name="connsiteX361" fmla="*/ 4075529 w 6267482"/>
              <a:gd name="connsiteY361" fmla="*/ 5516269 h 6711035"/>
              <a:gd name="connsiteX362" fmla="*/ 4068276 w 6267482"/>
              <a:gd name="connsiteY362" fmla="*/ 5507075 h 6711035"/>
              <a:gd name="connsiteX363" fmla="*/ 4072688 w 6267482"/>
              <a:gd name="connsiteY363" fmla="*/ 5499792 h 6711035"/>
              <a:gd name="connsiteX364" fmla="*/ 4073213 w 6267482"/>
              <a:gd name="connsiteY364" fmla="*/ 5491873 h 6711035"/>
              <a:gd name="connsiteX365" fmla="*/ 4077102 w 6267482"/>
              <a:gd name="connsiteY365" fmla="*/ 5492512 h 6711035"/>
              <a:gd name="connsiteX366" fmla="*/ 4081253 w 6267482"/>
              <a:gd name="connsiteY366" fmla="*/ 5489190 h 6711035"/>
              <a:gd name="connsiteX367" fmla="*/ 2049757 w 6267482"/>
              <a:gd name="connsiteY367" fmla="*/ 5481696 h 6711035"/>
              <a:gd name="connsiteX368" fmla="*/ 2056235 w 6267482"/>
              <a:gd name="connsiteY368" fmla="*/ 5531246 h 6711035"/>
              <a:gd name="connsiteX369" fmla="*/ 2009223 w 6267482"/>
              <a:gd name="connsiteY369" fmla="*/ 5561600 h 6711035"/>
              <a:gd name="connsiteX370" fmla="*/ 2049757 w 6267482"/>
              <a:gd name="connsiteY370" fmla="*/ 5481696 h 6711035"/>
              <a:gd name="connsiteX371" fmla="*/ 2413206 w 6267482"/>
              <a:gd name="connsiteY371" fmla="*/ 5449709 h 6711035"/>
              <a:gd name="connsiteX372" fmla="*/ 2428476 w 6267482"/>
              <a:gd name="connsiteY372" fmla="*/ 5463705 h 6711035"/>
              <a:gd name="connsiteX373" fmla="*/ 2427787 w 6267482"/>
              <a:gd name="connsiteY373" fmla="*/ 5485404 h 6711035"/>
              <a:gd name="connsiteX374" fmla="*/ 2397764 w 6267482"/>
              <a:gd name="connsiteY374" fmla="*/ 5470261 h 6711035"/>
              <a:gd name="connsiteX375" fmla="*/ 2413206 w 6267482"/>
              <a:gd name="connsiteY375" fmla="*/ 5449709 h 6711035"/>
              <a:gd name="connsiteX376" fmla="*/ 1784356 w 6267482"/>
              <a:gd name="connsiteY376" fmla="*/ 5436900 h 6711035"/>
              <a:gd name="connsiteX377" fmla="*/ 1791577 w 6267482"/>
              <a:gd name="connsiteY377" fmla="*/ 5474339 h 6711035"/>
              <a:gd name="connsiteX378" fmla="*/ 1711941 w 6267482"/>
              <a:gd name="connsiteY378" fmla="*/ 5464249 h 6711035"/>
              <a:gd name="connsiteX379" fmla="*/ 1784356 w 6267482"/>
              <a:gd name="connsiteY379" fmla="*/ 5436900 h 6711035"/>
              <a:gd name="connsiteX380" fmla="*/ 1530767 w 6267482"/>
              <a:gd name="connsiteY380" fmla="*/ 5435841 h 6711035"/>
              <a:gd name="connsiteX381" fmla="*/ 1547450 w 6267482"/>
              <a:gd name="connsiteY381" fmla="*/ 5444050 h 6711035"/>
              <a:gd name="connsiteX382" fmla="*/ 1499605 w 6267482"/>
              <a:gd name="connsiteY382" fmla="*/ 5478337 h 6711035"/>
              <a:gd name="connsiteX383" fmla="*/ 1484529 w 6267482"/>
              <a:gd name="connsiteY383" fmla="*/ 5467086 h 6711035"/>
              <a:gd name="connsiteX384" fmla="*/ 1530767 w 6267482"/>
              <a:gd name="connsiteY384" fmla="*/ 5435841 h 6711035"/>
              <a:gd name="connsiteX385" fmla="*/ 2254876 w 6267482"/>
              <a:gd name="connsiteY385" fmla="*/ 5433302 h 6711035"/>
              <a:gd name="connsiteX386" fmla="*/ 2266258 w 6267482"/>
              <a:gd name="connsiteY386" fmla="*/ 5445675 h 6711035"/>
              <a:gd name="connsiteX387" fmla="*/ 2245864 w 6267482"/>
              <a:gd name="connsiteY387" fmla="*/ 5461409 h 6711035"/>
              <a:gd name="connsiteX388" fmla="*/ 2234481 w 6267482"/>
              <a:gd name="connsiteY388" fmla="*/ 5449036 h 6711035"/>
              <a:gd name="connsiteX389" fmla="*/ 2254876 w 6267482"/>
              <a:gd name="connsiteY389" fmla="*/ 5433302 h 6711035"/>
              <a:gd name="connsiteX390" fmla="*/ 5049102 w 6267482"/>
              <a:gd name="connsiteY390" fmla="*/ 5432875 h 6711035"/>
              <a:gd name="connsiteX391" fmla="*/ 5058053 w 6267482"/>
              <a:gd name="connsiteY391" fmla="*/ 5461072 h 6711035"/>
              <a:gd name="connsiteX392" fmla="*/ 5020220 w 6267482"/>
              <a:gd name="connsiteY392" fmla="*/ 5482294 h 6711035"/>
              <a:gd name="connsiteX393" fmla="*/ 5004172 w 6267482"/>
              <a:gd name="connsiteY393" fmla="*/ 5444488 h 6711035"/>
              <a:gd name="connsiteX394" fmla="*/ 5049102 w 6267482"/>
              <a:gd name="connsiteY394" fmla="*/ 5432875 h 6711035"/>
              <a:gd name="connsiteX395" fmla="*/ 2355799 w 6267482"/>
              <a:gd name="connsiteY395" fmla="*/ 5423450 h 6711035"/>
              <a:gd name="connsiteX396" fmla="*/ 2402247 w 6267482"/>
              <a:gd name="connsiteY396" fmla="*/ 5432139 h 6711035"/>
              <a:gd name="connsiteX397" fmla="*/ 2391413 w 6267482"/>
              <a:gd name="connsiteY397" fmla="*/ 5437436 h 6711035"/>
              <a:gd name="connsiteX398" fmla="*/ 2344966 w 6267482"/>
              <a:gd name="connsiteY398" fmla="*/ 5428747 h 6711035"/>
              <a:gd name="connsiteX399" fmla="*/ 2355799 w 6267482"/>
              <a:gd name="connsiteY399" fmla="*/ 5423450 h 6711035"/>
              <a:gd name="connsiteX400" fmla="*/ 1996746 w 6267482"/>
              <a:gd name="connsiteY400" fmla="*/ 5358099 h 6711035"/>
              <a:gd name="connsiteX401" fmla="*/ 1990061 w 6267482"/>
              <a:gd name="connsiteY401" fmla="*/ 5412564 h 6711035"/>
              <a:gd name="connsiteX402" fmla="*/ 1979379 w 6267482"/>
              <a:gd name="connsiteY402" fmla="*/ 5425267 h 6711035"/>
              <a:gd name="connsiteX403" fmla="*/ 1985910 w 6267482"/>
              <a:gd name="connsiteY403" fmla="*/ 5421569 h 6711035"/>
              <a:gd name="connsiteX404" fmla="*/ 2014254 w 6267482"/>
              <a:gd name="connsiteY404" fmla="*/ 5456616 h 6711035"/>
              <a:gd name="connsiteX405" fmla="*/ 1990125 w 6267482"/>
              <a:gd name="connsiteY405" fmla="*/ 5475149 h 6711035"/>
              <a:gd name="connsiteX406" fmla="*/ 1969859 w 6267482"/>
              <a:gd name="connsiteY406" fmla="*/ 5468225 h 6711035"/>
              <a:gd name="connsiteX407" fmla="*/ 1956818 w 6267482"/>
              <a:gd name="connsiteY407" fmla="*/ 5452099 h 6711035"/>
              <a:gd name="connsiteX408" fmla="*/ 1953891 w 6267482"/>
              <a:gd name="connsiteY408" fmla="*/ 5455579 h 6711035"/>
              <a:gd name="connsiteX409" fmla="*/ 1996746 w 6267482"/>
              <a:gd name="connsiteY409" fmla="*/ 5358099 h 6711035"/>
              <a:gd name="connsiteX410" fmla="*/ 4499676 w 6267482"/>
              <a:gd name="connsiteY410" fmla="*/ 5340831 h 6711035"/>
              <a:gd name="connsiteX411" fmla="*/ 4513166 w 6267482"/>
              <a:gd name="connsiteY411" fmla="*/ 5358682 h 6711035"/>
              <a:gd name="connsiteX412" fmla="*/ 4513659 w 6267482"/>
              <a:gd name="connsiteY412" fmla="*/ 5363681 h 6711035"/>
              <a:gd name="connsiteX413" fmla="*/ 4532676 w 6267482"/>
              <a:gd name="connsiteY413" fmla="*/ 5358428 h 6711035"/>
              <a:gd name="connsiteX414" fmla="*/ 4566928 w 6267482"/>
              <a:gd name="connsiteY414" fmla="*/ 5412824 h 6711035"/>
              <a:gd name="connsiteX415" fmla="*/ 4554429 w 6267482"/>
              <a:gd name="connsiteY415" fmla="*/ 5433436 h 6711035"/>
              <a:gd name="connsiteX416" fmla="*/ 4516017 w 6267482"/>
              <a:gd name="connsiteY416" fmla="*/ 5450782 h 6711035"/>
              <a:gd name="connsiteX417" fmla="*/ 4480821 w 6267482"/>
              <a:gd name="connsiteY417" fmla="*/ 5391292 h 6711035"/>
              <a:gd name="connsiteX418" fmla="*/ 4482744 w 6267482"/>
              <a:gd name="connsiteY418" fmla="*/ 5385917 h 6711035"/>
              <a:gd name="connsiteX419" fmla="*/ 4472825 w 6267482"/>
              <a:gd name="connsiteY419" fmla="*/ 5378509 h 6711035"/>
              <a:gd name="connsiteX420" fmla="*/ 4468217 w 6267482"/>
              <a:gd name="connsiteY420" fmla="*/ 5361347 h 6711035"/>
              <a:gd name="connsiteX421" fmla="*/ 4499676 w 6267482"/>
              <a:gd name="connsiteY421" fmla="*/ 5340831 h 6711035"/>
              <a:gd name="connsiteX422" fmla="*/ 2357397 w 6267482"/>
              <a:gd name="connsiteY422" fmla="*/ 5335356 h 6711035"/>
              <a:gd name="connsiteX423" fmla="*/ 2351434 w 6267482"/>
              <a:gd name="connsiteY423" fmla="*/ 5375785 h 6711035"/>
              <a:gd name="connsiteX424" fmla="*/ 2357397 w 6267482"/>
              <a:gd name="connsiteY424" fmla="*/ 5335356 h 6711035"/>
              <a:gd name="connsiteX425" fmla="*/ 2467156 w 6267482"/>
              <a:gd name="connsiteY425" fmla="*/ 5330802 h 6711035"/>
              <a:gd name="connsiteX426" fmla="*/ 2513059 w 6267482"/>
              <a:gd name="connsiteY426" fmla="*/ 5334676 h 6711035"/>
              <a:gd name="connsiteX427" fmla="*/ 2522527 w 6267482"/>
              <a:gd name="connsiteY427" fmla="*/ 5343614 h 6711035"/>
              <a:gd name="connsiteX428" fmla="*/ 2526405 w 6267482"/>
              <a:gd name="connsiteY428" fmla="*/ 5354598 h 6711035"/>
              <a:gd name="connsiteX429" fmla="*/ 2516207 w 6267482"/>
              <a:gd name="connsiteY429" fmla="*/ 5362464 h 6711035"/>
              <a:gd name="connsiteX430" fmla="*/ 2490902 w 6267482"/>
              <a:gd name="connsiteY430" fmla="*/ 5359323 h 6711035"/>
              <a:gd name="connsiteX431" fmla="*/ 2467156 w 6267482"/>
              <a:gd name="connsiteY431" fmla="*/ 5330802 h 6711035"/>
              <a:gd name="connsiteX432" fmla="*/ 2048737 w 6267482"/>
              <a:gd name="connsiteY432" fmla="*/ 5315562 h 6711035"/>
              <a:gd name="connsiteX433" fmla="*/ 2032295 w 6267482"/>
              <a:gd name="connsiteY433" fmla="*/ 5362627 h 6711035"/>
              <a:gd name="connsiteX434" fmla="*/ 1995441 w 6267482"/>
              <a:gd name="connsiteY434" fmla="*/ 5320949 h 6711035"/>
              <a:gd name="connsiteX435" fmla="*/ 2048737 w 6267482"/>
              <a:gd name="connsiteY435" fmla="*/ 5315562 h 6711035"/>
              <a:gd name="connsiteX436" fmla="*/ 5176817 w 6267482"/>
              <a:gd name="connsiteY436" fmla="*/ 5311982 h 6711035"/>
              <a:gd name="connsiteX437" fmla="*/ 5187987 w 6267482"/>
              <a:gd name="connsiteY437" fmla="*/ 5314861 h 6711035"/>
              <a:gd name="connsiteX438" fmla="*/ 5199793 w 6267482"/>
              <a:gd name="connsiteY438" fmla="*/ 5340568 h 6711035"/>
              <a:gd name="connsiteX439" fmla="*/ 5179557 w 6267482"/>
              <a:gd name="connsiteY439" fmla="*/ 5362873 h 6711035"/>
              <a:gd name="connsiteX440" fmla="*/ 5161654 w 6267482"/>
              <a:gd name="connsiteY440" fmla="*/ 5316666 h 6711035"/>
              <a:gd name="connsiteX441" fmla="*/ 5176817 w 6267482"/>
              <a:gd name="connsiteY441" fmla="*/ 5311982 h 6711035"/>
              <a:gd name="connsiteX442" fmla="*/ 4902256 w 6267482"/>
              <a:gd name="connsiteY442" fmla="*/ 5291499 h 6711035"/>
              <a:gd name="connsiteX443" fmla="*/ 4928440 w 6267482"/>
              <a:gd name="connsiteY443" fmla="*/ 5316092 h 6711035"/>
              <a:gd name="connsiteX444" fmla="*/ 4902256 w 6267482"/>
              <a:gd name="connsiteY444" fmla="*/ 5291499 h 6711035"/>
              <a:gd name="connsiteX445" fmla="*/ 2169133 w 6267482"/>
              <a:gd name="connsiteY445" fmla="*/ 5272561 h 6711035"/>
              <a:gd name="connsiteX446" fmla="*/ 2186291 w 6267482"/>
              <a:gd name="connsiteY446" fmla="*/ 5278173 h 6711035"/>
              <a:gd name="connsiteX447" fmla="*/ 2196933 w 6267482"/>
              <a:gd name="connsiteY447" fmla="*/ 5311653 h 6711035"/>
              <a:gd name="connsiteX448" fmla="*/ 2189157 w 6267482"/>
              <a:gd name="connsiteY448" fmla="*/ 5314728 h 6711035"/>
              <a:gd name="connsiteX449" fmla="*/ 2179508 w 6267482"/>
              <a:gd name="connsiteY449" fmla="*/ 5316064 h 6711035"/>
              <a:gd name="connsiteX450" fmla="*/ 2158596 w 6267482"/>
              <a:gd name="connsiteY450" fmla="*/ 5306978 h 6711035"/>
              <a:gd name="connsiteX451" fmla="*/ 2151359 w 6267482"/>
              <a:gd name="connsiteY451" fmla="*/ 5290004 h 6711035"/>
              <a:gd name="connsiteX452" fmla="*/ 2151573 w 6267482"/>
              <a:gd name="connsiteY452" fmla="*/ 5281983 h 6711035"/>
              <a:gd name="connsiteX453" fmla="*/ 2169133 w 6267482"/>
              <a:gd name="connsiteY453" fmla="*/ 5272561 h 6711035"/>
              <a:gd name="connsiteX454" fmla="*/ 1796199 w 6267482"/>
              <a:gd name="connsiteY454" fmla="*/ 5265655 h 6711035"/>
              <a:gd name="connsiteX455" fmla="*/ 1825792 w 6267482"/>
              <a:gd name="connsiteY455" fmla="*/ 5282926 h 6711035"/>
              <a:gd name="connsiteX456" fmla="*/ 1817006 w 6267482"/>
              <a:gd name="connsiteY456" fmla="*/ 5330099 h 6711035"/>
              <a:gd name="connsiteX457" fmla="*/ 1800211 w 6267482"/>
              <a:gd name="connsiteY457" fmla="*/ 5334353 h 6711035"/>
              <a:gd name="connsiteX458" fmla="*/ 1771332 w 6267482"/>
              <a:gd name="connsiteY458" fmla="*/ 5323018 h 6711035"/>
              <a:gd name="connsiteX459" fmla="*/ 1766688 w 6267482"/>
              <a:gd name="connsiteY459" fmla="*/ 5306881 h 6711035"/>
              <a:gd name="connsiteX460" fmla="*/ 1769915 w 6267482"/>
              <a:gd name="connsiteY460" fmla="*/ 5293823 h 6711035"/>
              <a:gd name="connsiteX461" fmla="*/ 1742258 w 6267482"/>
              <a:gd name="connsiteY461" fmla="*/ 5300220 h 6711035"/>
              <a:gd name="connsiteX462" fmla="*/ 1690177 w 6267482"/>
              <a:gd name="connsiteY462" fmla="*/ 5268394 h 6711035"/>
              <a:gd name="connsiteX463" fmla="*/ 1747448 w 6267482"/>
              <a:gd name="connsiteY463" fmla="*/ 5267416 h 6711035"/>
              <a:gd name="connsiteX464" fmla="*/ 1782973 w 6267482"/>
              <a:gd name="connsiteY464" fmla="*/ 5272222 h 6711035"/>
              <a:gd name="connsiteX465" fmla="*/ 2202220 w 6267482"/>
              <a:gd name="connsiteY465" fmla="*/ 5264807 h 6711035"/>
              <a:gd name="connsiteX466" fmla="*/ 2205732 w 6267482"/>
              <a:gd name="connsiteY466" fmla="*/ 5280732 h 6711035"/>
              <a:gd name="connsiteX467" fmla="*/ 2199287 w 6267482"/>
              <a:gd name="connsiteY467" fmla="*/ 5282366 h 6711035"/>
              <a:gd name="connsiteX468" fmla="*/ 2190128 w 6267482"/>
              <a:gd name="connsiteY468" fmla="*/ 5274953 h 6711035"/>
              <a:gd name="connsiteX469" fmla="*/ 2242841 w 6267482"/>
              <a:gd name="connsiteY469" fmla="*/ 5252365 h 6711035"/>
              <a:gd name="connsiteX470" fmla="*/ 2245224 w 6267482"/>
              <a:gd name="connsiteY470" fmla="*/ 5253636 h 6711035"/>
              <a:gd name="connsiteX471" fmla="*/ 2252728 w 6267482"/>
              <a:gd name="connsiteY471" fmla="*/ 5262397 h 6711035"/>
              <a:gd name="connsiteX472" fmla="*/ 2252101 w 6267482"/>
              <a:gd name="connsiteY472" fmla="*/ 5285854 h 6711035"/>
              <a:gd name="connsiteX473" fmla="*/ 2244282 w 6267482"/>
              <a:gd name="connsiteY473" fmla="*/ 5288822 h 6711035"/>
              <a:gd name="connsiteX474" fmla="*/ 2237406 w 6267482"/>
              <a:gd name="connsiteY474" fmla="*/ 5256606 h 6711035"/>
              <a:gd name="connsiteX475" fmla="*/ 2242841 w 6267482"/>
              <a:gd name="connsiteY475" fmla="*/ 5252365 h 6711035"/>
              <a:gd name="connsiteX476" fmla="*/ 320224 w 6267482"/>
              <a:gd name="connsiteY476" fmla="*/ 5251936 h 6711035"/>
              <a:gd name="connsiteX477" fmla="*/ 373546 w 6267482"/>
              <a:gd name="connsiteY477" fmla="*/ 5266777 h 6711035"/>
              <a:gd name="connsiteX478" fmla="*/ 320364 w 6267482"/>
              <a:gd name="connsiteY478" fmla="*/ 5310157 h 6711035"/>
              <a:gd name="connsiteX479" fmla="*/ 246462 w 6267482"/>
              <a:gd name="connsiteY479" fmla="*/ 5287496 h 6711035"/>
              <a:gd name="connsiteX480" fmla="*/ 273312 w 6267482"/>
              <a:gd name="connsiteY480" fmla="*/ 5261679 h 6711035"/>
              <a:gd name="connsiteX481" fmla="*/ 320224 w 6267482"/>
              <a:gd name="connsiteY481" fmla="*/ 5251936 h 6711035"/>
              <a:gd name="connsiteX482" fmla="*/ 2053521 w 6267482"/>
              <a:gd name="connsiteY482" fmla="*/ 5224559 h 6711035"/>
              <a:gd name="connsiteX483" fmla="*/ 2065486 w 6267482"/>
              <a:gd name="connsiteY483" fmla="*/ 5227902 h 6711035"/>
              <a:gd name="connsiteX484" fmla="*/ 2032827 w 6267482"/>
              <a:gd name="connsiteY484" fmla="*/ 5282977 h 6711035"/>
              <a:gd name="connsiteX485" fmla="*/ 2014485 w 6267482"/>
              <a:gd name="connsiteY485" fmla="*/ 5252135 h 6711035"/>
              <a:gd name="connsiteX486" fmla="*/ 2053521 w 6267482"/>
              <a:gd name="connsiteY486" fmla="*/ 5224559 h 6711035"/>
              <a:gd name="connsiteX487" fmla="*/ 4668173 w 6267482"/>
              <a:gd name="connsiteY487" fmla="*/ 5204700 h 6711035"/>
              <a:gd name="connsiteX488" fmla="*/ 4663878 w 6267482"/>
              <a:gd name="connsiteY488" fmla="*/ 5206916 h 6711035"/>
              <a:gd name="connsiteX489" fmla="*/ 4664975 w 6267482"/>
              <a:gd name="connsiteY489" fmla="*/ 5206273 h 6711035"/>
              <a:gd name="connsiteX490" fmla="*/ 1237087 w 6267482"/>
              <a:gd name="connsiteY490" fmla="*/ 5202294 h 6711035"/>
              <a:gd name="connsiteX491" fmla="*/ 1249522 w 6267482"/>
              <a:gd name="connsiteY491" fmla="*/ 5202610 h 6711035"/>
              <a:gd name="connsiteX492" fmla="*/ 1267548 w 6267482"/>
              <a:gd name="connsiteY492" fmla="*/ 5210895 h 6711035"/>
              <a:gd name="connsiteX493" fmla="*/ 1275851 w 6267482"/>
              <a:gd name="connsiteY493" fmla="*/ 5271903 h 6711035"/>
              <a:gd name="connsiteX494" fmla="*/ 1244604 w 6267482"/>
              <a:gd name="connsiteY494" fmla="*/ 5289876 h 6711035"/>
              <a:gd name="connsiteX495" fmla="*/ 1230049 w 6267482"/>
              <a:gd name="connsiteY495" fmla="*/ 5288555 h 6711035"/>
              <a:gd name="connsiteX496" fmla="*/ 1237087 w 6267482"/>
              <a:gd name="connsiteY496" fmla="*/ 5202294 h 6711035"/>
              <a:gd name="connsiteX497" fmla="*/ 2083682 w 6267482"/>
              <a:gd name="connsiteY497" fmla="*/ 5186990 h 6711035"/>
              <a:gd name="connsiteX498" fmla="*/ 2113265 w 6267482"/>
              <a:gd name="connsiteY498" fmla="*/ 5221465 h 6711035"/>
              <a:gd name="connsiteX499" fmla="*/ 2117477 w 6267482"/>
              <a:gd name="connsiteY499" fmla="*/ 5269342 h 6711035"/>
              <a:gd name="connsiteX500" fmla="*/ 2083682 w 6267482"/>
              <a:gd name="connsiteY500" fmla="*/ 5186990 h 6711035"/>
              <a:gd name="connsiteX501" fmla="*/ 1080985 w 6267482"/>
              <a:gd name="connsiteY501" fmla="*/ 5169121 h 6711035"/>
              <a:gd name="connsiteX502" fmla="*/ 1098167 w 6267482"/>
              <a:gd name="connsiteY502" fmla="*/ 5177323 h 6711035"/>
              <a:gd name="connsiteX503" fmla="*/ 1080315 w 6267482"/>
              <a:gd name="connsiteY503" fmla="*/ 5207904 h 6711035"/>
              <a:gd name="connsiteX504" fmla="*/ 1080985 w 6267482"/>
              <a:gd name="connsiteY504" fmla="*/ 5169121 h 6711035"/>
              <a:gd name="connsiteX505" fmla="*/ 520583 w 6267482"/>
              <a:gd name="connsiteY505" fmla="*/ 5164046 h 6711035"/>
              <a:gd name="connsiteX506" fmla="*/ 591971 w 6267482"/>
              <a:gd name="connsiteY506" fmla="*/ 5215420 h 6711035"/>
              <a:gd name="connsiteX507" fmla="*/ 511550 w 6267482"/>
              <a:gd name="connsiteY507" fmla="*/ 5254638 h 6711035"/>
              <a:gd name="connsiteX508" fmla="*/ 505269 w 6267482"/>
              <a:gd name="connsiteY508" fmla="*/ 5166680 h 6711035"/>
              <a:gd name="connsiteX509" fmla="*/ 520583 w 6267482"/>
              <a:gd name="connsiteY509" fmla="*/ 5164046 h 6711035"/>
              <a:gd name="connsiteX510" fmla="*/ 2173500 w 6267482"/>
              <a:gd name="connsiteY510" fmla="*/ 5162527 h 6711035"/>
              <a:gd name="connsiteX511" fmla="*/ 2190383 w 6267482"/>
              <a:gd name="connsiteY511" fmla="*/ 5170227 h 6711035"/>
              <a:gd name="connsiteX512" fmla="*/ 2182155 w 6267482"/>
              <a:gd name="connsiteY512" fmla="*/ 5189580 h 6711035"/>
              <a:gd name="connsiteX513" fmla="*/ 2186483 w 6267482"/>
              <a:gd name="connsiteY513" fmla="*/ 5200030 h 6711035"/>
              <a:gd name="connsiteX514" fmla="*/ 2215548 w 6267482"/>
              <a:gd name="connsiteY514" fmla="*/ 5191466 h 6711035"/>
              <a:gd name="connsiteX515" fmla="*/ 2249376 w 6267482"/>
              <a:gd name="connsiteY515" fmla="*/ 5230844 h 6711035"/>
              <a:gd name="connsiteX516" fmla="*/ 2235000 w 6267482"/>
              <a:gd name="connsiteY516" fmla="*/ 5253164 h 6711035"/>
              <a:gd name="connsiteX517" fmla="*/ 2187958 w 6267482"/>
              <a:gd name="connsiteY517" fmla="*/ 5257174 h 6711035"/>
              <a:gd name="connsiteX518" fmla="*/ 2183862 w 6267482"/>
              <a:gd name="connsiteY518" fmla="*/ 5235462 h 6711035"/>
              <a:gd name="connsiteX519" fmla="*/ 2174111 w 6267482"/>
              <a:gd name="connsiteY519" fmla="*/ 5242161 h 6711035"/>
              <a:gd name="connsiteX520" fmla="*/ 2156298 w 6267482"/>
              <a:gd name="connsiteY520" fmla="*/ 5250267 h 6711035"/>
              <a:gd name="connsiteX521" fmla="*/ 2141909 w 6267482"/>
              <a:gd name="connsiteY521" fmla="*/ 5249438 h 6711035"/>
              <a:gd name="connsiteX522" fmla="*/ 2161094 w 6267482"/>
              <a:gd name="connsiteY522" fmla="*/ 5162635 h 6711035"/>
              <a:gd name="connsiteX523" fmla="*/ 2173500 w 6267482"/>
              <a:gd name="connsiteY523" fmla="*/ 5162527 h 6711035"/>
              <a:gd name="connsiteX524" fmla="*/ 4927557 w 6267482"/>
              <a:gd name="connsiteY524" fmla="*/ 5160942 h 6711035"/>
              <a:gd name="connsiteX525" fmla="*/ 4935393 w 6267482"/>
              <a:gd name="connsiteY525" fmla="*/ 5165048 h 6711035"/>
              <a:gd name="connsiteX526" fmla="*/ 4938027 w 6267482"/>
              <a:gd name="connsiteY526" fmla="*/ 5172387 h 6711035"/>
              <a:gd name="connsiteX527" fmla="*/ 4932843 w 6267482"/>
              <a:gd name="connsiteY527" fmla="*/ 5180096 h 6711035"/>
              <a:gd name="connsiteX528" fmla="*/ 4918972 w 6267482"/>
              <a:gd name="connsiteY528" fmla="*/ 5188719 h 6711035"/>
              <a:gd name="connsiteX529" fmla="*/ 4908534 w 6267482"/>
              <a:gd name="connsiteY529" fmla="*/ 5186232 h 6711035"/>
              <a:gd name="connsiteX530" fmla="*/ 4908501 w 6267482"/>
              <a:gd name="connsiteY530" fmla="*/ 5177277 h 6711035"/>
              <a:gd name="connsiteX531" fmla="*/ 4904999 w 6267482"/>
              <a:gd name="connsiteY531" fmla="*/ 5170480 h 6711035"/>
              <a:gd name="connsiteX532" fmla="*/ 4908466 w 6267482"/>
              <a:gd name="connsiteY532" fmla="*/ 5168322 h 6711035"/>
              <a:gd name="connsiteX533" fmla="*/ 4910183 w 6267482"/>
              <a:gd name="connsiteY533" fmla="*/ 5162767 h 6711035"/>
              <a:gd name="connsiteX534" fmla="*/ 4927557 w 6267482"/>
              <a:gd name="connsiteY534" fmla="*/ 5160942 h 6711035"/>
              <a:gd name="connsiteX535" fmla="*/ 5030529 w 6267482"/>
              <a:gd name="connsiteY535" fmla="*/ 5159418 h 6711035"/>
              <a:gd name="connsiteX536" fmla="*/ 5037706 w 6267482"/>
              <a:gd name="connsiteY536" fmla="*/ 5167334 h 6711035"/>
              <a:gd name="connsiteX537" fmla="*/ 5044850 w 6267482"/>
              <a:gd name="connsiteY537" fmla="*/ 5205145 h 6711035"/>
              <a:gd name="connsiteX538" fmla="*/ 5044907 w 6267482"/>
              <a:gd name="connsiteY538" fmla="*/ 5214214 h 6711035"/>
              <a:gd name="connsiteX539" fmla="*/ 5044963 w 6267482"/>
              <a:gd name="connsiteY539" fmla="*/ 5223284 h 6711035"/>
              <a:gd name="connsiteX540" fmla="*/ 5032758 w 6267482"/>
              <a:gd name="connsiteY540" fmla="*/ 5235424 h 6711035"/>
              <a:gd name="connsiteX541" fmla="*/ 5021762 w 6267482"/>
              <a:gd name="connsiteY541" fmla="*/ 5160316 h 6711035"/>
              <a:gd name="connsiteX542" fmla="*/ 5030529 w 6267482"/>
              <a:gd name="connsiteY542" fmla="*/ 5159418 h 6711035"/>
              <a:gd name="connsiteX543" fmla="*/ 4952074 w 6267482"/>
              <a:gd name="connsiteY543" fmla="*/ 5159295 h 6711035"/>
              <a:gd name="connsiteX544" fmla="*/ 4970454 w 6267482"/>
              <a:gd name="connsiteY544" fmla="*/ 5160133 h 6711035"/>
              <a:gd name="connsiteX545" fmla="*/ 5005875 w 6267482"/>
              <a:gd name="connsiteY545" fmla="*/ 5174831 h 6711035"/>
              <a:gd name="connsiteX546" fmla="*/ 5012429 w 6267482"/>
              <a:gd name="connsiteY546" fmla="*/ 5201251 h 6711035"/>
              <a:gd name="connsiteX547" fmla="*/ 4937778 w 6267482"/>
              <a:gd name="connsiteY547" fmla="*/ 5167030 h 6711035"/>
              <a:gd name="connsiteX548" fmla="*/ 4952074 w 6267482"/>
              <a:gd name="connsiteY548" fmla="*/ 5159295 h 6711035"/>
              <a:gd name="connsiteX549" fmla="*/ 1291401 w 6267482"/>
              <a:gd name="connsiteY549" fmla="*/ 5154005 h 6711035"/>
              <a:gd name="connsiteX550" fmla="*/ 1319566 w 6267482"/>
              <a:gd name="connsiteY550" fmla="*/ 5227026 h 6711035"/>
              <a:gd name="connsiteX551" fmla="*/ 1301426 w 6267482"/>
              <a:gd name="connsiteY551" fmla="*/ 5243266 h 6711035"/>
              <a:gd name="connsiteX552" fmla="*/ 1291401 w 6267482"/>
              <a:gd name="connsiteY552" fmla="*/ 5154005 h 6711035"/>
              <a:gd name="connsiteX553" fmla="*/ 4791080 w 6267482"/>
              <a:gd name="connsiteY553" fmla="*/ 5136377 h 6711035"/>
              <a:gd name="connsiteX554" fmla="*/ 4818597 w 6267482"/>
              <a:gd name="connsiteY554" fmla="*/ 5160120 h 6711035"/>
              <a:gd name="connsiteX555" fmla="*/ 4802132 w 6267482"/>
              <a:gd name="connsiteY555" fmla="*/ 5185297 h 6711035"/>
              <a:gd name="connsiteX556" fmla="*/ 4755635 w 6267482"/>
              <a:gd name="connsiteY556" fmla="*/ 5151085 h 6711035"/>
              <a:gd name="connsiteX557" fmla="*/ 4791080 w 6267482"/>
              <a:gd name="connsiteY557" fmla="*/ 5136377 h 6711035"/>
              <a:gd name="connsiteX558" fmla="*/ 4442197 w 6267482"/>
              <a:gd name="connsiteY558" fmla="*/ 5118228 h 6711035"/>
              <a:gd name="connsiteX559" fmla="*/ 4436894 w 6267482"/>
              <a:gd name="connsiteY559" fmla="*/ 5122487 h 6711035"/>
              <a:gd name="connsiteX560" fmla="*/ 4408815 w 6267482"/>
              <a:gd name="connsiteY560" fmla="*/ 5135136 h 6711035"/>
              <a:gd name="connsiteX561" fmla="*/ 4378391 w 6267482"/>
              <a:gd name="connsiteY561" fmla="*/ 5146135 h 6711035"/>
              <a:gd name="connsiteX562" fmla="*/ 4371371 w 6267482"/>
              <a:gd name="connsiteY562" fmla="*/ 5150537 h 6711035"/>
              <a:gd name="connsiteX563" fmla="*/ 4364349 w 6267482"/>
              <a:gd name="connsiteY563" fmla="*/ 5154935 h 6711035"/>
              <a:gd name="connsiteX564" fmla="*/ 4350309 w 6267482"/>
              <a:gd name="connsiteY564" fmla="*/ 5163737 h 6711035"/>
              <a:gd name="connsiteX565" fmla="*/ 4310526 w 6267482"/>
              <a:gd name="connsiteY565" fmla="*/ 5163737 h 6711035"/>
              <a:gd name="connsiteX566" fmla="*/ 4280105 w 6267482"/>
              <a:gd name="connsiteY566" fmla="*/ 5165936 h 6711035"/>
              <a:gd name="connsiteX567" fmla="*/ 4277766 w 6267482"/>
              <a:gd name="connsiteY567" fmla="*/ 5185738 h 6711035"/>
              <a:gd name="connsiteX568" fmla="*/ 4191177 w 6267482"/>
              <a:gd name="connsiteY568" fmla="*/ 5220936 h 6711035"/>
              <a:gd name="connsiteX569" fmla="*/ 4198200 w 6267482"/>
              <a:gd name="connsiteY569" fmla="*/ 5236337 h 6711035"/>
              <a:gd name="connsiteX570" fmla="*/ 4181817 w 6267482"/>
              <a:gd name="connsiteY570" fmla="*/ 5227538 h 6711035"/>
              <a:gd name="connsiteX571" fmla="*/ 4172458 w 6267482"/>
              <a:gd name="connsiteY571" fmla="*/ 5236337 h 6711035"/>
              <a:gd name="connsiteX572" fmla="*/ 4158416 w 6267482"/>
              <a:gd name="connsiteY572" fmla="*/ 5238539 h 6711035"/>
              <a:gd name="connsiteX573" fmla="*/ 4135014 w 6267482"/>
              <a:gd name="connsiteY573" fmla="*/ 5256139 h 6711035"/>
              <a:gd name="connsiteX574" fmla="*/ 4125653 w 6267482"/>
              <a:gd name="connsiteY574" fmla="*/ 5245137 h 6711035"/>
              <a:gd name="connsiteX575" fmla="*/ 4111614 w 6267482"/>
              <a:gd name="connsiteY575" fmla="*/ 5271540 h 6711035"/>
              <a:gd name="connsiteX576" fmla="*/ 4099911 w 6267482"/>
              <a:gd name="connsiteY576" fmla="*/ 5289138 h 6711035"/>
              <a:gd name="connsiteX577" fmla="*/ 4095233 w 6267482"/>
              <a:gd name="connsiteY577" fmla="*/ 5275938 h 6711035"/>
              <a:gd name="connsiteX578" fmla="*/ 4032046 w 6267482"/>
              <a:gd name="connsiteY578" fmla="*/ 5295739 h 6711035"/>
              <a:gd name="connsiteX579" fmla="*/ 3968863 w 6267482"/>
              <a:gd name="connsiteY579" fmla="*/ 5315540 h 6711035"/>
              <a:gd name="connsiteX580" fmla="*/ 3959502 w 6267482"/>
              <a:gd name="connsiteY580" fmla="*/ 5302339 h 6711035"/>
              <a:gd name="connsiteX581" fmla="*/ 3950141 w 6267482"/>
              <a:gd name="connsiteY581" fmla="*/ 5333139 h 6711035"/>
              <a:gd name="connsiteX582" fmla="*/ 3917381 w 6267482"/>
              <a:gd name="connsiteY582" fmla="*/ 5344140 h 6711035"/>
              <a:gd name="connsiteX583" fmla="*/ 3917381 w 6267482"/>
              <a:gd name="connsiteY583" fmla="*/ 5370542 h 6711035"/>
              <a:gd name="connsiteX584" fmla="*/ 3939612 w 6267482"/>
              <a:gd name="connsiteY584" fmla="*/ 5363459 h 6711035"/>
              <a:gd name="connsiteX585" fmla="*/ 3953460 w 6267482"/>
              <a:gd name="connsiteY585" fmla="*/ 5357832 h 6711035"/>
              <a:gd name="connsiteX586" fmla="*/ 3957259 w 6267482"/>
              <a:gd name="connsiteY586" fmla="*/ 5353590 h 6711035"/>
              <a:gd name="connsiteX587" fmla="*/ 3963515 w 6267482"/>
              <a:gd name="connsiteY587" fmla="*/ 5352423 h 6711035"/>
              <a:gd name="connsiteX588" fmla="*/ 3972666 w 6267482"/>
              <a:gd name="connsiteY588" fmla="*/ 5345170 h 6711035"/>
              <a:gd name="connsiteX589" fmla="*/ 3971202 w 6267482"/>
              <a:gd name="connsiteY589" fmla="*/ 5333139 h 6711035"/>
              <a:gd name="connsiteX590" fmla="*/ 3981733 w 6267482"/>
              <a:gd name="connsiteY590" fmla="*/ 5338365 h 6711035"/>
              <a:gd name="connsiteX591" fmla="*/ 3989013 w 6267482"/>
              <a:gd name="connsiteY591" fmla="*/ 5340836 h 6711035"/>
              <a:gd name="connsiteX592" fmla="*/ 3989939 w 6267482"/>
              <a:gd name="connsiteY592" fmla="*/ 5340403 h 6711035"/>
              <a:gd name="connsiteX593" fmla="*/ 3995010 w 6267482"/>
              <a:gd name="connsiteY593" fmla="*/ 5340065 h 6711035"/>
              <a:gd name="connsiteX594" fmla="*/ 4002721 w 6267482"/>
              <a:gd name="connsiteY594" fmla="*/ 5334798 h 6711035"/>
              <a:gd name="connsiteX595" fmla="*/ 3995660 w 6267482"/>
              <a:gd name="connsiteY595" fmla="*/ 5313955 h 6711035"/>
              <a:gd name="connsiteX596" fmla="*/ 4020344 w 6267482"/>
              <a:gd name="connsiteY596" fmla="*/ 5322761 h 6711035"/>
              <a:gd name="connsiteX597" fmla="*/ 4026489 w 6267482"/>
              <a:gd name="connsiteY597" fmla="*/ 5318564 h 6711035"/>
              <a:gd name="connsiteX598" fmla="*/ 4083530 w 6267482"/>
              <a:gd name="connsiteY598" fmla="*/ 5293538 h 6711035"/>
              <a:gd name="connsiteX599" fmla="*/ 4060130 w 6267482"/>
              <a:gd name="connsiteY599" fmla="*/ 5313340 h 6711035"/>
              <a:gd name="connsiteX600" fmla="*/ 4123313 w 6267482"/>
              <a:gd name="connsiteY600" fmla="*/ 5278138 h 6711035"/>
              <a:gd name="connsiteX601" fmla="*/ 4146714 w 6267482"/>
              <a:gd name="connsiteY601" fmla="*/ 5291338 h 6711035"/>
              <a:gd name="connsiteX602" fmla="*/ 4188837 w 6267482"/>
              <a:gd name="connsiteY602" fmla="*/ 5273738 h 6711035"/>
              <a:gd name="connsiteX603" fmla="*/ 4209606 w 6267482"/>
              <a:gd name="connsiteY603" fmla="*/ 5266710 h 6711035"/>
              <a:gd name="connsiteX604" fmla="*/ 4211767 w 6267482"/>
              <a:gd name="connsiteY604" fmla="*/ 5252680 h 6711035"/>
              <a:gd name="connsiteX605" fmla="*/ 4238494 w 6267482"/>
              <a:gd name="connsiteY605" fmla="*/ 5224734 h 6711035"/>
              <a:gd name="connsiteX606" fmla="*/ 4252204 w 6267482"/>
              <a:gd name="connsiteY606" fmla="*/ 5234246 h 6711035"/>
              <a:gd name="connsiteX607" fmla="*/ 4260798 w 6267482"/>
              <a:gd name="connsiteY607" fmla="*/ 5229738 h 6711035"/>
              <a:gd name="connsiteX608" fmla="*/ 4289466 w 6267482"/>
              <a:gd name="connsiteY608" fmla="*/ 5229736 h 6711035"/>
              <a:gd name="connsiteX609" fmla="*/ 4338610 w 6267482"/>
              <a:gd name="connsiteY609" fmla="*/ 5216537 h 6711035"/>
              <a:gd name="connsiteX610" fmla="*/ 4345629 w 6267482"/>
              <a:gd name="connsiteY610" fmla="*/ 5234137 h 6711035"/>
              <a:gd name="connsiteX611" fmla="*/ 4397113 w 6267482"/>
              <a:gd name="connsiteY611" fmla="*/ 5203336 h 6711035"/>
              <a:gd name="connsiteX612" fmla="*/ 4336268 w 6267482"/>
              <a:gd name="connsiteY612" fmla="*/ 5212138 h 6711035"/>
              <a:gd name="connsiteX613" fmla="*/ 4376051 w 6267482"/>
              <a:gd name="connsiteY613" fmla="*/ 5194538 h 6711035"/>
              <a:gd name="connsiteX614" fmla="*/ 4387752 w 6267482"/>
              <a:gd name="connsiteY614" fmla="*/ 5192338 h 6711035"/>
              <a:gd name="connsiteX615" fmla="*/ 4399454 w 6267482"/>
              <a:gd name="connsiteY615" fmla="*/ 5187937 h 6711035"/>
              <a:gd name="connsiteX616" fmla="*/ 4420514 w 6267482"/>
              <a:gd name="connsiteY616" fmla="*/ 5174737 h 6711035"/>
              <a:gd name="connsiteX617" fmla="*/ 4406474 w 6267482"/>
              <a:gd name="connsiteY617" fmla="*/ 5190136 h 6711035"/>
              <a:gd name="connsiteX618" fmla="*/ 4464977 w 6267482"/>
              <a:gd name="connsiteY618" fmla="*/ 5185736 h 6711035"/>
              <a:gd name="connsiteX619" fmla="*/ 4490720 w 6267482"/>
              <a:gd name="connsiteY619" fmla="*/ 5163737 h 6711035"/>
              <a:gd name="connsiteX620" fmla="*/ 4453277 w 6267482"/>
              <a:gd name="connsiteY620" fmla="*/ 5179137 h 6711035"/>
              <a:gd name="connsiteX621" fmla="*/ 4467318 w 6267482"/>
              <a:gd name="connsiteY621" fmla="*/ 5148335 h 6711035"/>
              <a:gd name="connsiteX622" fmla="*/ 4468503 w 6267482"/>
              <a:gd name="connsiteY622" fmla="*/ 5148496 h 6711035"/>
              <a:gd name="connsiteX623" fmla="*/ 4466419 w 6267482"/>
              <a:gd name="connsiteY623" fmla="*/ 5147355 h 6711035"/>
              <a:gd name="connsiteX624" fmla="*/ 2205445 w 6267482"/>
              <a:gd name="connsiteY624" fmla="*/ 5084668 h 6711035"/>
              <a:gd name="connsiteX625" fmla="*/ 2204257 w 6267482"/>
              <a:gd name="connsiteY625" fmla="*/ 5087360 h 6711035"/>
              <a:gd name="connsiteX626" fmla="*/ 2206720 w 6267482"/>
              <a:gd name="connsiteY626" fmla="*/ 5086736 h 6711035"/>
              <a:gd name="connsiteX627" fmla="*/ 1369719 w 6267482"/>
              <a:gd name="connsiteY627" fmla="*/ 5083017 h 6711035"/>
              <a:gd name="connsiteX628" fmla="*/ 1373929 w 6267482"/>
              <a:gd name="connsiteY628" fmla="*/ 5134701 h 6711035"/>
              <a:gd name="connsiteX629" fmla="*/ 1340904 w 6267482"/>
              <a:gd name="connsiteY629" fmla="*/ 5100265 h 6711035"/>
              <a:gd name="connsiteX630" fmla="*/ 1369719 w 6267482"/>
              <a:gd name="connsiteY630" fmla="*/ 5083017 h 6711035"/>
              <a:gd name="connsiteX631" fmla="*/ 1046595 w 6267482"/>
              <a:gd name="connsiteY631" fmla="*/ 5082249 h 6711035"/>
              <a:gd name="connsiteX632" fmla="*/ 1037259 w 6267482"/>
              <a:gd name="connsiteY632" fmla="*/ 5138420 h 6711035"/>
              <a:gd name="connsiteX633" fmla="*/ 1018167 w 6267482"/>
              <a:gd name="connsiteY633" fmla="*/ 5140265 h 6711035"/>
              <a:gd name="connsiteX634" fmla="*/ 1046595 w 6267482"/>
              <a:gd name="connsiteY634" fmla="*/ 5082249 h 6711035"/>
              <a:gd name="connsiteX635" fmla="*/ 2136924 w 6267482"/>
              <a:gd name="connsiteY635" fmla="*/ 5072353 h 6711035"/>
              <a:gd name="connsiteX636" fmla="*/ 2136591 w 6267482"/>
              <a:gd name="connsiteY636" fmla="*/ 5084763 h 6711035"/>
              <a:gd name="connsiteX637" fmla="*/ 2129000 w 6267482"/>
              <a:gd name="connsiteY637" fmla="*/ 5087988 h 6711035"/>
              <a:gd name="connsiteX638" fmla="*/ 2124928 w 6267482"/>
              <a:gd name="connsiteY638" fmla="*/ 5099943 h 6711035"/>
              <a:gd name="connsiteX639" fmla="*/ 2117447 w 6267482"/>
              <a:gd name="connsiteY639" fmla="*/ 5099030 h 6711035"/>
              <a:gd name="connsiteX640" fmla="*/ 2125593 w 6267482"/>
              <a:gd name="connsiteY640" fmla="*/ 5075121 h 6711035"/>
              <a:gd name="connsiteX641" fmla="*/ 2136924 w 6267482"/>
              <a:gd name="connsiteY641" fmla="*/ 5072353 h 6711035"/>
              <a:gd name="connsiteX642" fmla="*/ 5174310 w 6267482"/>
              <a:gd name="connsiteY642" fmla="*/ 5066629 h 6711035"/>
              <a:gd name="connsiteX643" fmla="*/ 5121737 w 6267482"/>
              <a:gd name="connsiteY643" fmla="*/ 5117259 h 6711035"/>
              <a:gd name="connsiteX644" fmla="*/ 5111180 w 6267482"/>
              <a:gd name="connsiteY644" fmla="*/ 5080152 h 6711035"/>
              <a:gd name="connsiteX645" fmla="*/ 5174310 w 6267482"/>
              <a:gd name="connsiteY645" fmla="*/ 5066629 h 6711035"/>
              <a:gd name="connsiteX646" fmla="*/ 1743704 w 6267482"/>
              <a:gd name="connsiteY646" fmla="*/ 5060468 h 6711035"/>
              <a:gd name="connsiteX647" fmla="*/ 1756424 w 6267482"/>
              <a:gd name="connsiteY647" fmla="*/ 5062952 h 6711035"/>
              <a:gd name="connsiteX648" fmla="*/ 1775618 w 6267482"/>
              <a:gd name="connsiteY648" fmla="*/ 5077231 h 6711035"/>
              <a:gd name="connsiteX649" fmla="*/ 1770440 w 6267482"/>
              <a:gd name="connsiteY649" fmla="*/ 5124349 h 6711035"/>
              <a:gd name="connsiteX650" fmla="*/ 1727300 w 6267482"/>
              <a:gd name="connsiteY650" fmla="*/ 5127044 h 6711035"/>
              <a:gd name="connsiteX651" fmla="*/ 1723185 w 6267482"/>
              <a:gd name="connsiteY651" fmla="*/ 5134500 h 6711035"/>
              <a:gd name="connsiteX652" fmla="*/ 1707362 w 6267482"/>
              <a:gd name="connsiteY652" fmla="*/ 5140528 h 6711035"/>
              <a:gd name="connsiteX653" fmla="*/ 1703672 w 6267482"/>
              <a:gd name="connsiteY653" fmla="*/ 5132119 h 6711035"/>
              <a:gd name="connsiteX654" fmla="*/ 1719601 w 6267482"/>
              <a:gd name="connsiteY654" fmla="*/ 5122125 h 6711035"/>
              <a:gd name="connsiteX655" fmla="*/ 1719706 w 6267482"/>
              <a:gd name="connsiteY655" fmla="*/ 5118161 h 6711035"/>
              <a:gd name="connsiteX656" fmla="*/ 1712115 w 6267482"/>
              <a:gd name="connsiteY656" fmla="*/ 5109275 h 6711035"/>
              <a:gd name="connsiteX657" fmla="*/ 1713176 w 6267482"/>
              <a:gd name="connsiteY657" fmla="*/ 5069614 h 6711035"/>
              <a:gd name="connsiteX658" fmla="*/ 1743704 w 6267482"/>
              <a:gd name="connsiteY658" fmla="*/ 5060468 h 6711035"/>
              <a:gd name="connsiteX659" fmla="*/ 1243063 w 6267482"/>
              <a:gd name="connsiteY659" fmla="*/ 5058159 h 6711035"/>
              <a:gd name="connsiteX660" fmla="*/ 1194216 w 6267482"/>
              <a:gd name="connsiteY660" fmla="*/ 5171506 h 6711035"/>
              <a:gd name="connsiteX661" fmla="*/ 1243063 w 6267482"/>
              <a:gd name="connsiteY661" fmla="*/ 5058159 h 6711035"/>
              <a:gd name="connsiteX662" fmla="*/ 1580585 w 6267482"/>
              <a:gd name="connsiteY662" fmla="*/ 5054409 h 6711035"/>
              <a:gd name="connsiteX663" fmla="*/ 1691362 w 6267482"/>
              <a:gd name="connsiteY663" fmla="*/ 5180498 h 6711035"/>
              <a:gd name="connsiteX664" fmla="*/ 1697888 w 6267482"/>
              <a:gd name="connsiteY664" fmla="*/ 5189339 h 6711035"/>
              <a:gd name="connsiteX665" fmla="*/ 1701159 w 6267482"/>
              <a:gd name="connsiteY665" fmla="*/ 5179976 h 6711035"/>
              <a:gd name="connsiteX666" fmla="*/ 1716590 w 6267482"/>
              <a:gd name="connsiteY666" fmla="*/ 5156797 h 6711035"/>
              <a:gd name="connsiteX667" fmla="*/ 1729695 w 6267482"/>
              <a:gd name="connsiteY667" fmla="*/ 5184778 h 6711035"/>
              <a:gd name="connsiteX668" fmla="*/ 1720500 w 6267482"/>
              <a:gd name="connsiteY668" fmla="*/ 5219974 h 6711035"/>
              <a:gd name="connsiteX669" fmla="*/ 1723811 w 6267482"/>
              <a:gd name="connsiteY669" fmla="*/ 5224460 h 6711035"/>
              <a:gd name="connsiteX670" fmla="*/ 1714403 w 6267482"/>
              <a:gd name="connsiteY670" fmla="*/ 5229724 h 6711035"/>
              <a:gd name="connsiteX671" fmla="*/ 1699976 w 6267482"/>
              <a:gd name="connsiteY671" fmla="*/ 5252740 h 6711035"/>
              <a:gd name="connsiteX672" fmla="*/ 1679156 w 6267482"/>
              <a:gd name="connsiteY672" fmla="*/ 5273200 h 6711035"/>
              <a:gd name="connsiteX673" fmla="*/ 1682886 w 6267482"/>
              <a:gd name="connsiteY673" fmla="*/ 5247359 h 6711035"/>
              <a:gd name="connsiteX674" fmla="*/ 1676823 w 6267482"/>
              <a:gd name="connsiteY674" fmla="*/ 5250751 h 6711035"/>
              <a:gd name="connsiteX675" fmla="*/ 1533245 w 6267482"/>
              <a:gd name="connsiteY675" fmla="*/ 5289678 h 6711035"/>
              <a:gd name="connsiteX676" fmla="*/ 1470413 w 6267482"/>
              <a:gd name="connsiteY676" fmla="*/ 5260532 h 6711035"/>
              <a:gd name="connsiteX677" fmla="*/ 1471648 w 6267482"/>
              <a:gd name="connsiteY677" fmla="*/ 5099248 h 6711035"/>
              <a:gd name="connsiteX678" fmla="*/ 1580585 w 6267482"/>
              <a:gd name="connsiteY678" fmla="*/ 5054409 h 6711035"/>
              <a:gd name="connsiteX679" fmla="*/ 1987247 w 6267482"/>
              <a:gd name="connsiteY679" fmla="*/ 5048662 h 6711035"/>
              <a:gd name="connsiteX680" fmla="*/ 1991308 w 6267482"/>
              <a:gd name="connsiteY680" fmla="*/ 5079431 h 6711035"/>
              <a:gd name="connsiteX681" fmla="*/ 1970263 w 6267482"/>
              <a:gd name="connsiteY681" fmla="*/ 5105024 h 6711035"/>
              <a:gd name="connsiteX682" fmla="*/ 1975150 w 6267482"/>
              <a:gd name="connsiteY682" fmla="*/ 5103517 h 6711035"/>
              <a:gd name="connsiteX683" fmla="*/ 1976308 w 6267482"/>
              <a:gd name="connsiteY683" fmla="*/ 5099584 h 6711035"/>
              <a:gd name="connsiteX684" fmla="*/ 1985081 w 6267482"/>
              <a:gd name="connsiteY684" fmla="*/ 5093472 h 6711035"/>
              <a:gd name="connsiteX685" fmla="*/ 1990022 w 6267482"/>
              <a:gd name="connsiteY685" fmla="*/ 5098931 h 6711035"/>
              <a:gd name="connsiteX686" fmla="*/ 2002724 w 6267482"/>
              <a:gd name="connsiteY686" fmla="*/ 5095013 h 6711035"/>
              <a:gd name="connsiteX687" fmla="*/ 2051642 w 6267482"/>
              <a:gd name="connsiteY687" fmla="*/ 5100919 h 6711035"/>
              <a:gd name="connsiteX688" fmla="*/ 2058906 w 6267482"/>
              <a:gd name="connsiteY688" fmla="*/ 5091332 h 6711035"/>
              <a:gd name="connsiteX689" fmla="*/ 2076746 w 6267482"/>
              <a:gd name="connsiteY689" fmla="*/ 5075405 h 6711035"/>
              <a:gd name="connsiteX690" fmla="*/ 2093942 w 6267482"/>
              <a:gd name="connsiteY690" fmla="*/ 5083537 h 6711035"/>
              <a:gd name="connsiteX691" fmla="*/ 2093512 w 6267482"/>
              <a:gd name="connsiteY691" fmla="*/ 5099575 h 6711035"/>
              <a:gd name="connsiteX692" fmla="*/ 2078941 w 6267482"/>
              <a:gd name="connsiteY692" fmla="*/ 5110315 h 6711035"/>
              <a:gd name="connsiteX693" fmla="*/ 2070397 w 6267482"/>
              <a:gd name="connsiteY693" fmla="*/ 5112726 h 6711035"/>
              <a:gd name="connsiteX694" fmla="*/ 2073572 w 6267482"/>
              <a:gd name="connsiteY694" fmla="*/ 5115061 h 6711035"/>
              <a:gd name="connsiteX695" fmla="*/ 2084563 w 6267482"/>
              <a:gd name="connsiteY695" fmla="*/ 5135686 h 6711035"/>
              <a:gd name="connsiteX696" fmla="*/ 1992543 w 6267482"/>
              <a:gd name="connsiteY696" fmla="*/ 5191995 h 6711035"/>
              <a:gd name="connsiteX697" fmla="*/ 1963811 w 6267482"/>
              <a:gd name="connsiteY697" fmla="*/ 5107014 h 6711035"/>
              <a:gd name="connsiteX698" fmla="*/ 1968642 w 6267482"/>
              <a:gd name="connsiteY698" fmla="*/ 5105524 h 6711035"/>
              <a:gd name="connsiteX699" fmla="*/ 1950621 w 6267482"/>
              <a:gd name="connsiteY699" fmla="*/ 5107850 h 6711035"/>
              <a:gd name="connsiteX700" fmla="*/ 1944406 w 6267482"/>
              <a:gd name="connsiteY700" fmla="*/ 5089080 h 6711035"/>
              <a:gd name="connsiteX701" fmla="*/ 1947434 w 6267482"/>
              <a:gd name="connsiteY701" fmla="*/ 5081576 h 6711035"/>
              <a:gd name="connsiteX702" fmla="*/ 1936987 w 6267482"/>
              <a:gd name="connsiteY702" fmla="*/ 5084664 h 6711035"/>
              <a:gd name="connsiteX703" fmla="*/ 1929561 w 6267482"/>
              <a:gd name="connsiteY703" fmla="*/ 5058266 h 6711035"/>
              <a:gd name="connsiteX704" fmla="*/ 1949851 w 6267482"/>
              <a:gd name="connsiteY704" fmla="*/ 5053222 h 6711035"/>
              <a:gd name="connsiteX705" fmla="*/ 1956140 w 6267482"/>
              <a:gd name="connsiteY705" fmla="*/ 5065944 h 6711035"/>
              <a:gd name="connsiteX706" fmla="*/ 1968486 w 6267482"/>
              <a:gd name="connsiteY706" fmla="*/ 5054383 h 6711035"/>
              <a:gd name="connsiteX707" fmla="*/ 1987247 w 6267482"/>
              <a:gd name="connsiteY707" fmla="*/ 5048662 h 6711035"/>
              <a:gd name="connsiteX708" fmla="*/ 2111232 w 6267482"/>
              <a:gd name="connsiteY708" fmla="*/ 5038351 h 6711035"/>
              <a:gd name="connsiteX709" fmla="*/ 2123253 w 6267482"/>
              <a:gd name="connsiteY709" fmla="*/ 5039816 h 6711035"/>
              <a:gd name="connsiteX710" fmla="*/ 2119033 w 6267482"/>
              <a:gd name="connsiteY710" fmla="*/ 5047292 h 6711035"/>
              <a:gd name="connsiteX711" fmla="*/ 2102471 w 6267482"/>
              <a:gd name="connsiteY711" fmla="*/ 5065245 h 6711035"/>
              <a:gd name="connsiteX712" fmla="*/ 2098784 w 6267482"/>
              <a:gd name="connsiteY712" fmla="*/ 5052811 h 6711035"/>
              <a:gd name="connsiteX713" fmla="*/ 2107012 w 6267482"/>
              <a:gd name="connsiteY713" fmla="*/ 5045825 h 6711035"/>
              <a:gd name="connsiteX714" fmla="*/ 2111232 w 6267482"/>
              <a:gd name="connsiteY714" fmla="*/ 5038351 h 6711035"/>
              <a:gd name="connsiteX715" fmla="*/ 1652860 w 6267482"/>
              <a:gd name="connsiteY715" fmla="*/ 5033485 h 6711035"/>
              <a:gd name="connsiteX716" fmla="*/ 1655693 w 6267482"/>
              <a:gd name="connsiteY716" fmla="*/ 5075898 h 6711035"/>
              <a:gd name="connsiteX717" fmla="*/ 1627058 w 6267482"/>
              <a:gd name="connsiteY717" fmla="*/ 5077378 h 6711035"/>
              <a:gd name="connsiteX718" fmla="*/ 1607322 w 6267482"/>
              <a:gd name="connsiteY718" fmla="*/ 5056030 h 6711035"/>
              <a:gd name="connsiteX719" fmla="*/ 1652860 w 6267482"/>
              <a:gd name="connsiteY719" fmla="*/ 5033485 h 6711035"/>
              <a:gd name="connsiteX720" fmla="*/ 5586213 w 6267482"/>
              <a:gd name="connsiteY720" fmla="*/ 5023186 h 6711035"/>
              <a:gd name="connsiteX721" fmla="*/ 5592564 w 6267482"/>
              <a:gd name="connsiteY721" fmla="*/ 5049348 h 6711035"/>
              <a:gd name="connsiteX722" fmla="*/ 5563060 w 6267482"/>
              <a:gd name="connsiteY722" fmla="*/ 5042152 h 6711035"/>
              <a:gd name="connsiteX723" fmla="*/ 5586213 w 6267482"/>
              <a:gd name="connsiteY723" fmla="*/ 5023186 h 6711035"/>
              <a:gd name="connsiteX724" fmla="*/ 1936950 w 6267482"/>
              <a:gd name="connsiteY724" fmla="*/ 5008448 h 6711035"/>
              <a:gd name="connsiteX725" fmla="*/ 1869744 w 6267482"/>
              <a:gd name="connsiteY725" fmla="*/ 5036857 h 6711035"/>
              <a:gd name="connsiteX726" fmla="*/ 1870177 w 6267482"/>
              <a:gd name="connsiteY726" fmla="*/ 5020641 h 6711035"/>
              <a:gd name="connsiteX727" fmla="*/ 1877970 w 6267482"/>
              <a:gd name="connsiteY727" fmla="*/ 5021590 h 6711035"/>
              <a:gd name="connsiteX728" fmla="*/ 1936950 w 6267482"/>
              <a:gd name="connsiteY728" fmla="*/ 5008448 h 6711035"/>
              <a:gd name="connsiteX729" fmla="*/ 1963099 w 6267482"/>
              <a:gd name="connsiteY729" fmla="*/ 4990302 h 6711035"/>
              <a:gd name="connsiteX730" fmla="*/ 1968317 w 6267482"/>
              <a:gd name="connsiteY730" fmla="*/ 4993098 h 6711035"/>
              <a:gd name="connsiteX731" fmla="*/ 1952283 w 6267482"/>
              <a:gd name="connsiteY731" fmla="*/ 5003345 h 6711035"/>
              <a:gd name="connsiteX732" fmla="*/ 1948465 w 6267482"/>
              <a:gd name="connsiteY732" fmla="*/ 4998811 h 6711035"/>
              <a:gd name="connsiteX733" fmla="*/ 1963099 w 6267482"/>
              <a:gd name="connsiteY733" fmla="*/ 4990302 h 6711035"/>
              <a:gd name="connsiteX734" fmla="*/ 5386509 w 6267482"/>
              <a:gd name="connsiteY734" fmla="*/ 4944181 h 6711035"/>
              <a:gd name="connsiteX735" fmla="*/ 5400058 w 6267482"/>
              <a:gd name="connsiteY735" fmla="*/ 4945730 h 6711035"/>
              <a:gd name="connsiteX736" fmla="*/ 5403839 w 6267482"/>
              <a:gd name="connsiteY736" fmla="*/ 4955075 h 6711035"/>
              <a:gd name="connsiteX737" fmla="*/ 5406192 w 6267482"/>
              <a:gd name="connsiteY737" fmla="*/ 4967130 h 6711035"/>
              <a:gd name="connsiteX738" fmla="*/ 5365314 w 6267482"/>
              <a:gd name="connsiteY738" fmla="*/ 4978519 h 6711035"/>
              <a:gd name="connsiteX739" fmla="*/ 5386509 w 6267482"/>
              <a:gd name="connsiteY739" fmla="*/ 4944181 h 6711035"/>
              <a:gd name="connsiteX740" fmla="*/ 1759686 w 6267482"/>
              <a:gd name="connsiteY740" fmla="*/ 4942953 h 6711035"/>
              <a:gd name="connsiteX741" fmla="*/ 1781778 w 6267482"/>
              <a:gd name="connsiteY741" fmla="*/ 4945315 h 6711035"/>
              <a:gd name="connsiteX742" fmla="*/ 1781150 w 6267482"/>
              <a:gd name="connsiteY742" fmla="*/ 4991456 h 6711035"/>
              <a:gd name="connsiteX743" fmla="*/ 1744122 w 6267482"/>
              <a:gd name="connsiteY743" fmla="*/ 4951358 h 6711035"/>
              <a:gd name="connsiteX744" fmla="*/ 1759686 w 6267482"/>
              <a:gd name="connsiteY744" fmla="*/ 4942953 h 6711035"/>
              <a:gd name="connsiteX745" fmla="*/ 1869495 w 6267482"/>
              <a:gd name="connsiteY745" fmla="*/ 4920664 h 6711035"/>
              <a:gd name="connsiteX746" fmla="*/ 1885299 w 6267482"/>
              <a:gd name="connsiteY746" fmla="*/ 4953935 h 6711035"/>
              <a:gd name="connsiteX747" fmla="*/ 1874064 w 6267482"/>
              <a:gd name="connsiteY747" fmla="*/ 4954385 h 6711035"/>
              <a:gd name="connsiteX748" fmla="*/ 1891373 w 6267482"/>
              <a:gd name="connsiteY748" fmla="*/ 4975039 h 6711035"/>
              <a:gd name="connsiteX749" fmla="*/ 1890252 w 6267482"/>
              <a:gd name="connsiteY749" fmla="*/ 4987453 h 6711035"/>
              <a:gd name="connsiteX750" fmla="*/ 1907569 w 6267482"/>
              <a:gd name="connsiteY750" fmla="*/ 4985302 h 6711035"/>
              <a:gd name="connsiteX751" fmla="*/ 1929044 w 6267482"/>
              <a:gd name="connsiteY751" fmla="*/ 4988406 h 6711035"/>
              <a:gd name="connsiteX752" fmla="*/ 1928941 w 6267482"/>
              <a:gd name="connsiteY752" fmla="*/ 4992267 h 6711035"/>
              <a:gd name="connsiteX753" fmla="*/ 1888585 w 6267482"/>
              <a:gd name="connsiteY753" fmla="*/ 4996605 h 6711035"/>
              <a:gd name="connsiteX754" fmla="*/ 1888188 w 6267482"/>
              <a:gd name="connsiteY754" fmla="*/ 4996515 h 6711035"/>
              <a:gd name="connsiteX755" fmla="*/ 1881360 w 6267482"/>
              <a:gd name="connsiteY755" fmla="*/ 5009166 h 6711035"/>
              <a:gd name="connsiteX756" fmla="*/ 1851264 w 6267482"/>
              <a:gd name="connsiteY756" fmla="*/ 5025704 h 6711035"/>
              <a:gd name="connsiteX757" fmla="*/ 1826420 w 6267482"/>
              <a:gd name="connsiteY757" fmla="*/ 5022536 h 6711035"/>
              <a:gd name="connsiteX758" fmla="*/ 1794949 w 6267482"/>
              <a:gd name="connsiteY758" fmla="*/ 4995378 h 6711035"/>
              <a:gd name="connsiteX759" fmla="*/ 1815883 w 6267482"/>
              <a:gd name="connsiteY759" fmla="*/ 4954869 h 6711035"/>
              <a:gd name="connsiteX760" fmla="*/ 1838081 w 6267482"/>
              <a:gd name="connsiteY760" fmla="*/ 4942820 h 6711035"/>
              <a:gd name="connsiteX761" fmla="*/ 1833157 w 6267482"/>
              <a:gd name="connsiteY761" fmla="*/ 4938264 h 6711035"/>
              <a:gd name="connsiteX762" fmla="*/ 1869495 w 6267482"/>
              <a:gd name="connsiteY762" fmla="*/ 4920664 h 6711035"/>
              <a:gd name="connsiteX763" fmla="*/ 1743265 w 6267482"/>
              <a:gd name="connsiteY763" fmla="*/ 4902516 h 6711035"/>
              <a:gd name="connsiteX764" fmla="*/ 1753891 w 6267482"/>
              <a:gd name="connsiteY764" fmla="*/ 4903375 h 6711035"/>
              <a:gd name="connsiteX765" fmla="*/ 1760192 w 6267482"/>
              <a:gd name="connsiteY765" fmla="*/ 4907055 h 6711035"/>
              <a:gd name="connsiteX766" fmla="*/ 1760968 w 6267482"/>
              <a:gd name="connsiteY766" fmla="*/ 4913010 h 6711035"/>
              <a:gd name="connsiteX767" fmla="*/ 1751049 w 6267482"/>
              <a:gd name="connsiteY767" fmla="*/ 4921273 h 6711035"/>
              <a:gd name="connsiteX768" fmla="*/ 1738865 w 6267482"/>
              <a:gd name="connsiteY768" fmla="*/ 4922101 h 6711035"/>
              <a:gd name="connsiteX769" fmla="*/ 1735645 w 6267482"/>
              <a:gd name="connsiteY769" fmla="*/ 4916629 h 6711035"/>
              <a:gd name="connsiteX770" fmla="*/ 1734338 w 6267482"/>
              <a:gd name="connsiteY770" fmla="*/ 4907232 h 6711035"/>
              <a:gd name="connsiteX771" fmla="*/ 1743265 w 6267482"/>
              <a:gd name="connsiteY771" fmla="*/ 4902516 h 6711035"/>
              <a:gd name="connsiteX772" fmla="*/ 1533890 w 6267482"/>
              <a:gd name="connsiteY772" fmla="*/ 4864515 h 6711035"/>
              <a:gd name="connsiteX773" fmla="*/ 1545970 w 6267482"/>
              <a:gd name="connsiteY773" fmla="*/ 4869770 h 6711035"/>
              <a:gd name="connsiteX774" fmla="*/ 1535475 w 6267482"/>
              <a:gd name="connsiteY774" fmla="*/ 4898026 h 6711035"/>
              <a:gd name="connsiteX775" fmla="*/ 1533890 w 6267482"/>
              <a:gd name="connsiteY775" fmla="*/ 4864515 h 6711035"/>
              <a:gd name="connsiteX776" fmla="*/ 5198363 w 6267482"/>
              <a:gd name="connsiteY776" fmla="*/ 4816640 h 6711035"/>
              <a:gd name="connsiteX777" fmla="*/ 5228156 w 6267482"/>
              <a:gd name="connsiteY777" fmla="*/ 4868975 h 6711035"/>
              <a:gd name="connsiteX778" fmla="*/ 5207989 w 6267482"/>
              <a:gd name="connsiteY778" fmla="*/ 4877632 h 6711035"/>
              <a:gd name="connsiteX779" fmla="*/ 5198363 w 6267482"/>
              <a:gd name="connsiteY779" fmla="*/ 4816640 h 6711035"/>
              <a:gd name="connsiteX780" fmla="*/ 639306 w 6267482"/>
              <a:gd name="connsiteY780" fmla="*/ 4801332 h 6711035"/>
              <a:gd name="connsiteX781" fmla="*/ 667494 w 6267482"/>
              <a:gd name="connsiteY781" fmla="*/ 4820789 h 6711035"/>
              <a:gd name="connsiteX782" fmla="*/ 630731 w 6267482"/>
              <a:gd name="connsiteY782" fmla="*/ 4866549 h 6711035"/>
              <a:gd name="connsiteX783" fmla="*/ 639306 w 6267482"/>
              <a:gd name="connsiteY783" fmla="*/ 4801332 h 6711035"/>
              <a:gd name="connsiteX784" fmla="*/ 1822595 w 6267482"/>
              <a:gd name="connsiteY784" fmla="*/ 4775417 h 6711035"/>
              <a:gd name="connsiteX785" fmla="*/ 1702730 w 6267482"/>
              <a:gd name="connsiteY785" fmla="*/ 4892824 h 6711035"/>
              <a:gd name="connsiteX786" fmla="*/ 1822595 w 6267482"/>
              <a:gd name="connsiteY786" fmla="*/ 4775417 h 6711035"/>
              <a:gd name="connsiteX787" fmla="*/ 1560060 w 6267482"/>
              <a:gd name="connsiteY787" fmla="*/ 4747727 h 6711035"/>
              <a:gd name="connsiteX788" fmla="*/ 1575916 w 6267482"/>
              <a:gd name="connsiteY788" fmla="*/ 4817172 h 6711035"/>
              <a:gd name="connsiteX789" fmla="*/ 1445205 w 6267482"/>
              <a:gd name="connsiteY789" fmla="*/ 4859080 h 6711035"/>
              <a:gd name="connsiteX790" fmla="*/ 1560060 w 6267482"/>
              <a:gd name="connsiteY790" fmla="*/ 4747727 h 6711035"/>
              <a:gd name="connsiteX791" fmla="*/ 993542 w 6267482"/>
              <a:gd name="connsiteY791" fmla="*/ 4728537 h 6711035"/>
              <a:gd name="connsiteX792" fmla="*/ 1048678 w 6267482"/>
              <a:gd name="connsiteY792" fmla="*/ 4782711 h 6711035"/>
              <a:gd name="connsiteX793" fmla="*/ 1026077 w 6267482"/>
              <a:gd name="connsiteY793" fmla="*/ 4787245 h 6711035"/>
              <a:gd name="connsiteX794" fmla="*/ 959322 w 6267482"/>
              <a:gd name="connsiteY794" fmla="*/ 4746454 h 6711035"/>
              <a:gd name="connsiteX795" fmla="*/ 970721 w 6267482"/>
              <a:gd name="connsiteY795" fmla="*/ 4732290 h 6711035"/>
              <a:gd name="connsiteX796" fmla="*/ 993542 w 6267482"/>
              <a:gd name="connsiteY796" fmla="*/ 4728537 h 6711035"/>
              <a:gd name="connsiteX797" fmla="*/ 1307100 w 6267482"/>
              <a:gd name="connsiteY797" fmla="*/ 4724452 h 6711035"/>
              <a:gd name="connsiteX798" fmla="*/ 1325970 w 6267482"/>
              <a:gd name="connsiteY798" fmla="*/ 4740539 h 6711035"/>
              <a:gd name="connsiteX799" fmla="*/ 1330692 w 6267482"/>
              <a:gd name="connsiteY799" fmla="*/ 4737601 h 6711035"/>
              <a:gd name="connsiteX800" fmla="*/ 1346544 w 6267482"/>
              <a:gd name="connsiteY800" fmla="*/ 4735858 h 6711035"/>
              <a:gd name="connsiteX801" fmla="*/ 1355447 w 6267482"/>
              <a:gd name="connsiteY801" fmla="*/ 4769474 h 6711035"/>
              <a:gd name="connsiteX802" fmla="*/ 1343710 w 6267482"/>
              <a:gd name="connsiteY802" fmla="*/ 4771026 h 6711035"/>
              <a:gd name="connsiteX803" fmla="*/ 1342512 w 6267482"/>
              <a:gd name="connsiteY803" fmla="*/ 4771443 h 6711035"/>
              <a:gd name="connsiteX804" fmla="*/ 1347631 w 6267482"/>
              <a:gd name="connsiteY804" fmla="*/ 4822767 h 6711035"/>
              <a:gd name="connsiteX805" fmla="*/ 1307100 w 6267482"/>
              <a:gd name="connsiteY805" fmla="*/ 4724452 h 6711035"/>
              <a:gd name="connsiteX806" fmla="*/ 821833 w 6267482"/>
              <a:gd name="connsiteY806" fmla="*/ 4717624 h 6711035"/>
              <a:gd name="connsiteX807" fmla="*/ 854931 w 6267482"/>
              <a:gd name="connsiteY807" fmla="*/ 4746252 h 6711035"/>
              <a:gd name="connsiteX808" fmla="*/ 835401 w 6267482"/>
              <a:gd name="connsiteY808" fmla="*/ 4766182 h 6711035"/>
              <a:gd name="connsiteX809" fmla="*/ 805560 w 6267482"/>
              <a:gd name="connsiteY809" fmla="*/ 4763835 h 6711035"/>
              <a:gd name="connsiteX810" fmla="*/ 821833 w 6267482"/>
              <a:gd name="connsiteY810" fmla="*/ 4717624 h 6711035"/>
              <a:gd name="connsiteX811" fmla="*/ 518665 w 6267482"/>
              <a:gd name="connsiteY811" fmla="*/ 4707783 h 6711035"/>
              <a:gd name="connsiteX812" fmla="*/ 586013 w 6267482"/>
              <a:gd name="connsiteY812" fmla="*/ 4730443 h 6711035"/>
              <a:gd name="connsiteX813" fmla="*/ 512544 w 6267482"/>
              <a:gd name="connsiteY813" fmla="*/ 4760226 h 6711035"/>
              <a:gd name="connsiteX814" fmla="*/ 439073 w 6267482"/>
              <a:gd name="connsiteY814" fmla="*/ 4720084 h 6711035"/>
              <a:gd name="connsiteX815" fmla="*/ 518665 w 6267482"/>
              <a:gd name="connsiteY815" fmla="*/ 4707783 h 6711035"/>
              <a:gd name="connsiteX816" fmla="*/ 1352607 w 6267482"/>
              <a:gd name="connsiteY816" fmla="*/ 4665610 h 6711035"/>
              <a:gd name="connsiteX817" fmla="*/ 1365554 w 6267482"/>
              <a:gd name="connsiteY817" fmla="*/ 4668198 h 6711035"/>
              <a:gd name="connsiteX818" fmla="*/ 1384774 w 6267482"/>
              <a:gd name="connsiteY818" fmla="*/ 4670542 h 6711035"/>
              <a:gd name="connsiteX819" fmla="*/ 1445845 w 6267482"/>
              <a:gd name="connsiteY819" fmla="*/ 4694133 h 6711035"/>
              <a:gd name="connsiteX820" fmla="*/ 1418936 w 6267482"/>
              <a:gd name="connsiteY820" fmla="*/ 4695453 h 6711035"/>
              <a:gd name="connsiteX821" fmla="*/ 1357328 w 6267482"/>
              <a:gd name="connsiteY821" fmla="*/ 4687371 h 6711035"/>
              <a:gd name="connsiteX822" fmla="*/ 1349854 w 6267482"/>
              <a:gd name="connsiteY822" fmla="*/ 4678388 h 6711035"/>
              <a:gd name="connsiteX823" fmla="*/ 1346011 w 6267482"/>
              <a:gd name="connsiteY823" fmla="*/ 4677919 h 6711035"/>
              <a:gd name="connsiteX824" fmla="*/ 1342382 w 6267482"/>
              <a:gd name="connsiteY824" fmla="*/ 4669406 h 6711035"/>
              <a:gd name="connsiteX825" fmla="*/ 1352607 w 6267482"/>
              <a:gd name="connsiteY825" fmla="*/ 4665610 h 6711035"/>
              <a:gd name="connsiteX826" fmla="*/ 1313377 w 6267482"/>
              <a:gd name="connsiteY826" fmla="*/ 4659617 h 6711035"/>
              <a:gd name="connsiteX827" fmla="*/ 1336007 w 6267482"/>
              <a:gd name="connsiteY827" fmla="*/ 4704285 h 6711035"/>
              <a:gd name="connsiteX828" fmla="*/ 1278957 w 6267482"/>
              <a:gd name="connsiteY828" fmla="*/ 4698603 h 6711035"/>
              <a:gd name="connsiteX829" fmla="*/ 1313377 w 6267482"/>
              <a:gd name="connsiteY829" fmla="*/ 4659617 h 6711035"/>
              <a:gd name="connsiteX830" fmla="*/ 5409626 w 6267482"/>
              <a:gd name="connsiteY830" fmla="*/ 4609707 h 6711035"/>
              <a:gd name="connsiteX831" fmla="*/ 5430535 w 6267482"/>
              <a:gd name="connsiteY831" fmla="*/ 4611390 h 6711035"/>
              <a:gd name="connsiteX832" fmla="*/ 5452471 w 6267482"/>
              <a:gd name="connsiteY832" fmla="*/ 4708315 h 6711035"/>
              <a:gd name="connsiteX833" fmla="*/ 5436021 w 6267482"/>
              <a:gd name="connsiteY833" fmla="*/ 4713415 h 6711035"/>
              <a:gd name="connsiteX834" fmla="*/ 5409626 w 6267482"/>
              <a:gd name="connsiteY834" fmla="*/ 4609707 h 6711035"/>
              <a:gd name="connsiteX835" fmla="*/ 1553934 w 6267482"/>
              <a:gd name="connsiteY835" fmla="*/ 4607215 h 6711035"/>
              <a:gd name="connsiteX836" fmla="*/ 1522735 w 6267482"/>
              <a:gd name="connsiteY836" fmla="*/ 4672549 h 6711035"/>
              <a:gd name="connsiteX837" fmla="*/ 1464601 w 6267482"/>
              <a:gd name="connsiteY837" fmla="*/ 4728220 h 6711035"/>
              <a:gd name="connsiteX838" fmla="*/ 1553934 w 6267482"/>
              <a:gd name="connsiteY838" fmla="*/ 4607215 h 6711035"/>
              <a:gd name="connsiteX839" fmla="*/ 5534486 w 6267482"/>
              <a:gd name="connsiteY839" fmla="*/ 4593581 h 6711035"/>
              <a:gd name="connsiteX840" fmla="*/ 5563489 w 6267482"/>
              <a:gd name="connsiteY840" fmla="*/ 4594215 h 6711035"/>
              <a:gd name="connsiteX841" fmla="*/ 5581443 w 6267482"/>
              <a:gd name="connsiteY841" fmla="*/ 4603902 h 6711035"/>
              <a:gd name="connsiteX842" fmla="*/ 5534486 w 6267482"/>
              <a:gd name="connsiteY842" fmla="*/ 4593581 h 6711035"/>
              <a:gd name="connsiteX843" fmla="*/ 1261245 w 6267482"/>
              <a:gd name="connsiteY843" fmla="*/ 4585558 h 6711035"/>
              <a:gd name="connsiteX844" fmla="*/ 1278064 w 6267482"/>
              <a:gd name="connsiteY844" fmla="*/ 4646672 h 6711035"/>
              <a:gd name="connsiteX845" fmla="*/ 1242275 w 6267482"/>
              <a:gd name="connsiteY845" fmla="*/ 4636580 h 6711035"/>
              <a:gd name="connsiteX846" fmla="*/ 1261245 w 6267482"/>
              <a:gd name="connsiteY846" fmla="*/ 4585558 h 6711035"/>
              <a:gd name="connsiteX847" fmla="*/ 1050085 w 6267482"/>
              <a:gd name="connsiteY847" fmla="*/ 4536154 h 6711035"/>
              <a:gd name="connsiteX848" fmla="*/ 1072256 w 6267482"/>
              <a:gd name="connsiteY848" fmla="*/ 4544165 h 6711035"/>
              <a:gd name="connsiteX849" fmla="*/ 1063851 w 6267482"/>
              <a:gd name="connsiteY849" fmla="*/ 4567234 h 6711035"/>
              <a:gd name="connsiteX850" fmla="*/ 1039176 w 6267482"/>
              <a:gd name="connsiteY850" fmla="*/ 4553147 h 6711035"/>
              <a:gd name="connsiteX851" fmla="*/ 1050085 w 6267482"/>
              <a:gd name="connsiteY851" fmla="*/ 4536154 h 6711035"/>
              <a:gd name="connsiteX852" fmla="*/ 1176567 w 6267482"/>
              <a:gd name="connsiteY852" fmla="*/ 4498866 h 6711035"/>
              <a:gd name="connsiteX853" fmla="*/ 1207451 w 6267482"/>
              <a:gd name="connsiteY853" fmla="*/ 4506689 h 6711035"/>
              <a:gd name="connsiteX854" fmla="*/ 1182441 w 6267482"/>
              <a:gd name="connsiteY854" fmla="*/ 4607799 h 6711035"/>
              <a:gd name="connsiteX855" fmla="*/ 1180577 w 6267482"/>
              <a:gd name="connsiteY855" fmla="*/ 4607953 h 6711035"/>
              <a:gd name="connsiteX856" fmla="*/ 1194327 w 6267482"/>
              <a:gd name="connsiteY856" fmla="*/ 4621302 h 6711035"/>
              <a:gd name="connsiteX857" fmla="*/ 1168542 w 6267482"/>
              <a:gd name="connsiteY857" fmla="*/ 4696336 h 6711035"/>
              <a:gd name="connsiteX858" fmla="*/ 1116254 w 6267482"/>
              <a:gd name="connsiteY858" fmla="*/ 4702151 h 6711035"/>
              <a:gd name="connsiteX859" fmla="*/ 1097742 w 6267482"/>
              <a:gd name="connsiteY859" fmla="*/ 4693579 h 6711035"/>
              <a:gd name="connsiteX860" fmla="*/ 1132474 w 6267482"/>
              <a:gd name="connsiteY860" fmla="*/ 4645526 h 6711035"/>
              <a:gd name="connsiteX861" fmla="*/ 1135020 w 6267482"/>
              <a:gd name="connsiteY861" fmla="*/ 4640844 h 6711035"/>
              <a:gd name="connsiteX862" fmla="*/ 1131905 w 6267482"/>
              <a:gd name="connsiteY862" fmla="*/ 4641841 h 6711035"/>
              <a:gd name="connsiteX863" fmla="*/ 1109402 w 6267482"/>
              <a:gd name="connsiteY863" fmla="*/ 4621295 h 6711035"/>
              <a:gd name="connsiteX864" fmla="*/ 1125485 w 6267482"/>
              <a:gd name="connsiteY864" fmla="*/ 4593841 h 6711035"/>
              <a:gd name="connsiteX865" fmla="*/ 1119312 w 6267482"/>
              <a:gd name="connsiteY865" fmla="*/ 4589711 h 6711035"/>
              <a:gd name="connsiteX866" fmla="*/ 1099526 w 6267482"/>
              <a:gd name="connsiteY866" fmla="*/ 4565631 h 6711035"/>
              <a:gd name="connsiteX867" fmla="*/ 1176567 w 6267482"/>
              <a:gd name="connsiteY867" fmla="*/ 4498866 h 6711035"/>
              <a:gd name="connsiteX868" fmla="*/ 972057 w 6267482"/>
              <a:gd name="connsiteY868" fmla="*/ 4482479 h 6711035"/>
              <a:gd name="connsiteX869" fmla="*/ 989900 w 6267482"/>
              <a:gd name="connsiteY869" fmla="*/ 4500334 h 6711035"/>
              <a:gd name="connsiteX870" fmla="*/ 947772 w 6267482"/>
              <a:gd name="connsiteY870" fmla="*/ 4527304 h 6711035"/>
              <a:gd name="connsiteX871" fmla="*/ 972057 w 6267482"/>
              <a:gd name="connsiteY871" fmla="*/ 4482479 h 6711035"/>
              <a:gd name="connsiteX872" fmla="*/ 903463 w 6267482"/>
              <a:gd name="connsiteY872" fmla="*/ 4422705 h 6711035"/>
              <a:gd name="connsiteX873" fmla="*/ 999036 w 6267482"/>
              <a:gd name="connsiteY873" fmla="*/ 4452220 h 6711035"/>
              <a:gd name="connsiteX874" fmla="*/ 933422 w 6267482"/>
              <a:gd name="connsiteY874" fmla="*/ 4465336 h 6711035"/>
              <a:gd name="connsiteX875" fmla="*/ 871952 w 6267482"/>
              <a:gd name="connsiteY875" fmla="*/ 4431231 h 6711035"/>
              <a:gd name="connsiteX876" fmla="*/ 903463 w 6267482"/>
              <a:gd name="connsiteY876" fmla="*/ 4422705 h 6711035"/>
              <a:gd name="connsiteX877" fmla="*/ 996843 w 6267482"/>
              <a:gd name="connsiteY877" fmla="*/ 4348165 h 6711035"/>
              <a:gd name="connsiteX878" fmla="*/ 1033052 w 6267482"/>
              <a:gd name="connsiteY878" fmla="*/ 4364270 h 6711035"/>
              <a:gd name="connsiteX879" fmla="*/ 1025925 w 6267482"/>
              <a:gd name="connsiteY879" fmla="*/ 4378908 h 6711035"/>
              <a:gd name="connsiteX880" fmla="*/ 993974 w 6267482"/>
              <a:gd name="connsiteY880" fmla="*/ 4371174 h 6711035"/>
              <a:gd name="connsiteX881" fmla="*/ 979215 w 6267482"/>
              <a:gd name="connsiteY881" fmla="*/ 4368267 h 6711035"/>
              <a:gd name="connsiteX882" fmla="*/ 981099 w 6267482"/>
              <a:gd name="connsiteY882" fmla="*/ 4385891 h 6711035"/>
              <a:gd name="connsiteX883" fmla="*/ 932572 w 6267482"/>
              <a:gd name="connsiteY883" fmla="*/ 4425603 h 6711035"/>
              <a:gd name="connsiteX884" fmla="*/ 906136 w 6267482"/>
              <a:gd name="connsiteY884" fmla="*/ 4418521 h 6711035"/>
              <a:gd name="connsiteX885" fmla="*/ 951862 w 6267482"/>
              <a:gd name="connsiteY885" fmla="*/ 4361940 h 6711035"/>
              <a:gd name="connsiteX886" fmla="*/ 968442 w 6267482"/>
              <a:gd name="connsiteY886" fmla="*/ 4363654 h 6711035"/>
              <a:gd name="connsiteX887" fmla="*/ 979715 w 6267482"/>
              <a:gd name="connsiteY887" fmla="*/ 4355527 h 6711035"/>
              <a:gd name="connsiteX888" fmla="*/ 996843 w 6267482"/>
              <a:gd name="connsiteY888" fmla="*/ 4348165 h 6711035"/>
              <a:gd name="connsiteX889" fmla="*/ 5237309 w 6267482"/>
              <a:gd name="connsiteY889" fmla="*/ 4315985 h 6711035"/>
              <a:gd name="connsiteX890" fmla="*/ 5259948 w 6267482"/>
              <a:gd name="connsiteY890" fmla="*/ 4323771 h 6711035"/>
              <a:gd name="connsiteX891" fmla="*/ 5266306 w 6267482"/>
              <a:gd name="connsiteY891" fmla="*/ 4337039 h 6711035"/>
              <a:gd name="connsiteX892" fmla="*/ 5258347 w 6267482"/>
              <a:gd name="connsiteY892" fmla="*/ 4347960 h 6711035"/>
              <a:gd name="connsiteX893" fmla="*/ 5242809 w 6267482"/>
              <a:gd name="connsiteY893" fmla="*/ 4349489 h 6711035"/>
              <a:gd name="connsiteX894" fmla="*/ 5237309 w 6267482"/>
              <a:gd name="connsiteY894" fmla="*/ 4315985 h 6711035"/>
              <a:gd name="connsiteX895" fmla="*/ 864196 w 6267482"/>
              <a:gd name="connsiteY895" fmla="*/ 4301179 h 6711035"/>
              <a:gd name="connsiteX896" fmla="*/ 890098 w 6267482"/>
              <a:gd name="connsiteY896" fmla="*/ 4306849 h 6711035"/>
              <a:gd name="connsiteX897" fmla="*/ 881811 w 6267482"/>
              <a:gd name="connsiteY897" fmla="*/ 4330270 h 6711035"/>
              <a:gd name="connsiteX898" fmla="*/ 864196 w 6267482"/>
              <a:gd name="connsiteY898" fmla="*/ 4301179 h 6711035"/>
              <a:gd name="connsiteX899" fmla="*/ 1035916 w 6267482"/>
              <a:gd name="connsiteY899" fmla="*/ 4297189 h 6711035"/>
              <a:gd name="connsiteX900" fmla="*/ 1038223 w 6267482"/>
              <a:gd name="connsiteY900" fmla="*/ 4319348 h 6711035"/>
              <a:gd name="connsiteX901" fmla="*/ 1027530 w 6267482"/>
              <a:gd name="connsiteY901" fmla="*/ 4330866 h 6711035"/>
              <a:gd name="connsiteX902" fmla="*/ 1030573 w 6267482"/>
              <a:gd name="connsiteY902" fmla="*/ 4332218 h 6711035"/>
              <a:gd name="connsiteX903" fmla="*/ 1062524 w 6267482"/>
              <a:gd name="connsiteY903" fmla="*/ 4348319 h 6711035"/>
              <a:gd name="connsiteX904" fmla="*/ 1058395 w 6267482"/>
              <a:gd name="connsiteY904" fmla="*/ 4355951 h 6711035"/>
              <a:gd name="connsiteX905" fmla="*/ 1047684 w 6267482"/>
              <a:gd name="connsiteY905" fmla="*/ 4357376 h 6711035"/>
              <a:gd name="connsiteX906" fmla="*/ 1011664 w 6267482"/>
              <a:gd name="connsiteY906" fmla="*/ 4342115 h 6711035"/>
              <a:gd name="connsiteX907" fmla="*/ 1003948 w 6267482"/>
              <a:gd name="connsiteY907" fmla="*/ 4337107 h 6711035"/>
              <a:gd name="connsiteX908" fmla="*/ 996232 w 6267482"/>
              <a:gd name="connsiteY908" fmla="*/ 4332098 h 6711035"/>
              <a:gd name="connsiteX909" fmla="*/ 992753 w 6267482"/>
              <a:gd name="connsiteY909" fmla="*/ 4315404 h 6711035"/>
              <a:gd name="connsiteX910" fmla="*/ 1019187 w 6267482"/>
              <a:gd name="connsiteY910" fmla="*/ 4327156 h 6711035"/>
              <a:gd name="connsiteX911" fmla="*/ 1012578 w 6267482"/>
              <a:gd name="connsiteY911" fmla="*/ 4318134 h 6711035"/>
              <a:gd name="connsiteX912" fmla="*/ 1012242 w 6267482"/>
              <a:gd name="connsiteY912" fmla="*/ 4299501 h 6711035"/>
              <a:gd name="connsiteX913" fmla="*/ 1035916 w 6267482"/>
              <a:gd name="connsiteY913" fmla="*/ 4297189 h 6711035"/>
              <a:gd name="connsiteX914" fmla="*/ 5923937 w 6267482"/>
              <a:gd name="connsiteY914" fmla="*/ 4269599 h 6711035"/>
              <a:gd name="connsiteX915" fmla="*/ 5998847 w 6267482"/>
              <a:gd name="connsiteY915" fmla="*/ 4307785 h 6711035"/>
              <a:gd name="connsiteX916" fmla="*/ 5907805 w 6267482"/>
              <a:gd name="connsiteY916" fmla="*/ 4310517 h 6711035"/>
              <a:gd name="connsiteX917" fmla="*/ 5923937 w 6267482"/>
              <a:gd name="connsiteY917" fmla="*/ 4269599 h 6711035"/>
              <a:gd name="connsiteX918" fmla="*/ 147941 w 6267482"/>
              <a:gd name="connsiteY918" fmla="*/ 4255793 h 6711035"/>
              <a:gd name="connsiteX919" fmla="*/ 164438 w 6267482"/>
              <a:gd name="connsiteY919" fmla="*/ 4317951 h 6711035"/>
              <a:gd name="connsiteX920" fmla="*/ 109449 w 6267482"/>
              <a:gd name="connsiteY920" fmla="*/ 4297231 h 6711035"/>
              <a:gd name="connsiteX921" fmla="*/ 126633 w 6267482"/>
              <a:gd name="connsiteY921" fmla="*/ 4268742 h 6711035"/>
              <a:gd name="connsiteX922" fmla="*/ 147941 w 6267482"/>
              <a:gd name="connsiteY922" fmla="*/ 4255793 h 6711035"/>
              <a:gd name="connsiteX923" fmla="*/ 973957 w 6267482"/>
              <a:gd name="connsiteY923" fmla="*/ 4231827 h 6711035"/>
              <a:gd name="connsiteX924" fmla="*/ 1005624 w 6267482"/>
              <a:gd name="connsiteY924" fmla="*/ 4232677 h 6711035"/>
              <a:gd name="connsiteX925" fmla="*/ 1038921 w 6267482"/>
              <a:gd name="connsiteY925" fmla="*/ 4271082 h 6711035"/>
              <a:gd name="connsiteX926" fmla="*/ 1031390 w 6267482"/>
              <a:gd name="connsiteY926" fmla="*/ 4289463 h 6711035"/>
              <a:gd name="connsiteX927" fmla="*/ 947049 w 6267482"/>
              <a:gd name="connsiteY927" fmla="*/ 4245625 h 6711035"/>
              <a:gd name="connsiteX928" fmla="*/ 973957 w 6267482"/>
              <a:gd name="connsiteY928" fmla="*/ 4231827 h 6711035"/>
              <a:gd name="connsiteX929" fmla="*/ 5265719 w 6267482"/>
              <a:gd name="connsiteY929" fmla="*/ 4223660 h 6711035"/>
              <a:gd name="connsiteX930" fmla="*/ 5265312 w 6267482"/>
              <a:gd name="connsiteY930" fmla="*/ 4228719 h 6711035"/>
              <a:gd name="connsiteX931" fmla="*/ 5269037 w 6267482"/>
              <a:gd name="connsiteY931" fmla="*/ 4227292 h 6711035"/>
              <a:gd name="connsiteX932" fmla="*/ 5266356 w 6267482"/>
              <a:gd name="connsiteY932" fmla="*/ 4224053 h 6711035"/>
              <a:gd name="connsiteX933" fmla="*/ 6220614 w 6267482"/>
              <a:gd name="connsiteY933" fmla="*/ 4123657 h 6711035"/>
              <a:gd name="connsiteX934" fmla="*/ 6244382 w 6267482"/>
              <a:gd name="connsiteY934" fmla="*/ 4130832 h 6711035"/>
              <a:gd name="connsiteX935" fmla="*/ 6166940 w 6267482"/>
              <a:gd name="connsiteY935" fmla="*/ 4182424 h 6711035"/>
              <a:gd name="connsiteX936" fmla="*/ 6220614 w 6267482"/>
              <a:gd name="connsiteY936" fmla="*/ 4123657 h 6711035"/>
              <a:gd name="connsiteX937" fmla="*/ 5718424 w 6267482"/>
              <a:gd name="connsiteY937" fmla="*/ 4109697 h 6711035"/>
              <a:gd name="connsiteX938" fmla="*/ 5820438 w 6267482"/>
              <a:gd name="connsiteY938" fmla="*/ 4197816 h 6711035"/>
              <a:gd name="connsiteX939" fmla="*/ 5662080 w 6267482"/>
              <a:gd name="connsiteY939" fmla="*/ 4156518 h 6711035"/>
              <a:gd name="connsiteX940" fmla="*/ 5718424 w 6267482"/>
              <a:gd name="connsiteY940" fmla="*/ 4109697 h 6711035"/>
              <a:gd name="connsiteX941" fmla="*/ 1481270 w 6267482"/>
              <a:gd name="connsiteY941" fmla="*/ 4101116 h 6711035"/>
              <a:gd name="connsiteX942" fmla="*/ 1481377 w 6267482"/>
              <a:gd name="connsiteY942" fmla="*/ 4109760 h 6711035"/>
              <a:gd name="connsiteX943" fmla="*/ 1492871 w 6267482"/>
              <a:gd name="connsiteY943" fmla="*/ 4116384 h 6711035"/>
              <a:gd name="connsiteX944" fmla="*/ 922545 w 6267482"/>
              <a:gd name="connsiteY944" fmla="*/ 4100785 h 6711035"/>
              <a:gd name="connsiteX945" fmla="*/ 942758 w 6267482"/>
              <a:gd name="connsiteY945" fmla="*/ 4117339 h 6711035"/>
              <a:gd name="connsiteX946" fmla="*/ 893729 w 6267482"/>
              <a:gd name="connsiteY946" fmla="*/ 4154155 h 6711035"/>
              <a:gd name="connsiteX947" fmla="*/ 922545 w 6267482"/>
              <a:gd name="connsiteY947" fmla="*/ 4100785 h 6711035"/>
              <a:gd name="connsiteX948" fmla="*/ 5439869 w 6267482"/>
              <a:gd name="connsiteY948" fmla="*/ 4072702 h 6711035"/>
              <a:gd name="connsiteX949" fmla="*/ 5460061 w 6267482"/>
              <a:gd name="connsiteY949" fmla="*/ 4101089 h 6711035"/>
              <a:gd name="connsiteX950" fmla="*/ 5418690 w 6267482"/>
              <a:gd name="connsiteY950" fmla="*/ 4108946 h 6711035"/>
              <a:gd name="connsiteX951" fmla="*/ 5439869 w 6267482"/>
              <a:gd name="connsiteY951" fmla="*/ 4072702 h 6711035"/>
              <a:gd name="connsiteX952" fmla="*/ 4428122 w 6267482"/>
              <a:gd name="connsiteY952" fmla="*/ 4031557 h 6711035"/>
              <a:gd name="connsiteX953" fmla="*/ 4422855 w 6267482"/>
              <a:gd name="connsiteY953" fmla="*/ 4046115 h 6711035"/>
              <a:gd name="connsiteX954" fmla="*/ 4430896 w 6267482"/>
              <a:gd name="connsiteY954" fmla="*/ 4038925 h 6711035"/>
              <a:gd name="connsiteX955" fmla="*/ 4430386 w 6267482"/>
              <a:gd name="connsiteY955" fmla="*/ 4038259 h 6711035"/>
              <a:gd name="connsiteX956" fmla="*/ 5485401 w 6267482"/>
              <a:gd name="connsiteY956" fmla="*/ 4017866 h 6711035"/>
              <a:gd name="connsiteX957" fmla="*/ 5503576 w 6267482"/>
              <a:gd name="connsiteY957" fmla="*/ 4020403 h 6711035"/>
              <a:gd name="connsiteX958" fmla="*/ 5510099 w 6267482"/>
              <a:gd name="connsiteY958" fmla="*/ 4057948 h 6711035"/>
              <a:gd name="connsiteX959" fmla="*/ 5471083 w 6267482"/>
              <a:gd name="connsiteY959" fmla="*/ 4020214 h 6711035"/>
              <a:gd name="connsiteX960" fmla="*/ 5485401 w 6267482"/>
              <a:gd name="connsiteY960" fmla="*/ 4017866 h 6711035"/>
              <a:gd name="connsiteX961" fmla="*/ 432710 w 6267482"/>
              <a:gd name="connsiteY961" fmla="*/ 4013273 h 6711035"/>
              <a:gd name="connsiteX962" fmla="*/ 452498 w 6267482"/>
              <a:gd name="connsiteY962" fmla="*/ 4020764 h 6711035"/>
              <a:gd name="connsiteX963" fmla="*/ 431427 w 6267482"/>
              <a:gd name="connsiteY963" fmla="*/ 4050515 h 6711035"/>
              <a:gd name="connsiteX964" fmla="*/ 391573 w 6267482"/>
              <a:gd name="connsiteY964" fmla="*/ 4041485 h 6711035"/>
              <a:gd name="connsiteX965" fmla="*/ 432710 w 6267482"/>
              <a:gd name="connsiteY965" fmla="*/ 4013273 h 6711035"/>
              <a:gd name="connsiteX966" fmla="*/ 964277 w 6267482"/>
              <a:gd name="connsiteY966" fmla="*/ 3963946 h 6711035"/>
              <a:gd name="connsiteX967" fmla="*/ 993961 w 6267482"/>
              <a:gd name="connsiteY967" fmla="*/ 3970707 h 6711035"/>
              <a:gd name="connsiteX968" fmla="*/ 975685 w 6267482"/>
              <a:gd name="connsiteY968" fmla="*/ 3989430 h 6711035"/>
              <a:gd name="connsiteX969" fmla="*/ 945041 w 6267482"/>
              <a:gd name="connsiteY969" fmla="*/ 3979754 h 6711035"/>
              <a:gd name="connsiteX970" fmla="*/ 964277 w 6267482"/>
              <a:gd name="connsiteY970" fmla="*/ 3963946 h 6711035"/>
              <a:gd name="connsiteX971" fmla="*/ 5389098 w 6267482"/>
              <a:gd name="connsiteY971" fmla="*/ 3962722 h 6711035"/>
              <a:gd name="connsiteX972" fmla="*/ 5396123 w 6267482"/>
              <a:gd name="connsiteY972" fmla="*/ 3967755 h 6711035"/>
              <a:gd name="connsiteX973" fmla="*/ 5395869 w 6267482"/>
              <a:gd name="connsiteY973" fmla="*/ 3971595 h 6711035"/>
              <a:gd name="connsiteX974" fmla="*/ 5396715 w 6267482"/>
              <a:gd name="connsiteY974" fmla="*/ 3972704 h 6711035"/>
              <a:gd name="connsiteX975" fmla="*/ 5391721 w 6267482"/>
              <a:gd name="connsiteY975" fmla="*/ 3978676 h 6711035"/>
              <a:gd name="connsiteX976" fmla="*/ 5384188 w 6267482"/>
              <a:gd name="connsiteY976" fmla="*/ 3981324 h 6711035"/>
              <a:gd name="connsiteX977" fmla="*/ 5381565 w 6267482"/>
              <a:gd name="connsiteY977" fmla="*/ 3965369 h 6711035"/>
              <a:gd name="connsiteX978" fmla="*/ 5388844 w 6267482"/>
              <a:gd name="connsiteY978" fmla="*/ 3966562 h 6711035"/>
              <a:gd name="connsiteX979" fmla="*/ 5389098 w 6267482"/>
              <a:gd name="connsiteY979" fmla="*/ 3962722 h 6711035"/>
              <a:gd name="connsiteX980" fmla="*/ 903882 w 6267482"/>
              <a:gd name="connsiteY980" fmla="*/ 3947336 h 6711035"/>
              <a:gd name="connsiteX981" fmla="*/ 913034 w 6267482"/>
              <a:gd name="connsiteY981" fmla="*/ 3987853 h 6711035"/>
              <a:gd name="connsiteX982" fmla="*/ 878147 w 6267482"/>
              <a:gd name="connsiteY982" fmla="*/ 3979053 h 6711035"/>
              <a:gd name="connsiteX983" fmla="*/ 903882 w 6267482"/>
              <a:gd name="connsiteY983" fmla="*/ 3947336 h 6711035"/>
              <a:gd name="connsiteX984" fmla="*/ 662152 w 6267482"/>
              <a:gd name="connsiteY984" fmla="*/ 3943389 h 6711035"/>
              <a:gd name="connsiteX985" fmla="*/ 682019 w 6267482"/>
              <a:gd name="connsiteY985" fmla="*/ 3994407 h 6711035"/>
              <a:gd name="connsiteX986" fmla="*/ 663385 w 6267482"/>
              <a:gd name="connsiteY986" fmla="*/ 3998562 h 6711035"/>
              <a:gd name="connsiteX987" fmla="*/ 636539 w 6267482"/>
              <a:gd name="connsiteY987" fmla="*/ 3975538 h 6711035"/>
              <a:gd name="connsiteX988" fmla="*/ 662152 w 6267482"/>
              <a:gd name="connsiteY988" fmla="*/ 3943389 h 6711035"/>
              <a:gd name="connsiteX989" fmla="*/ 1377495 w 6267482"/>
              <a:gd name="connsiteY989" fmla="*/ 3935277 h 6711035"/>
              <a:gd name="connsiteX990" fmla="*/ 1378303 w 6267482"/>
              <a:gd name="connsiteY990" fmla="*/ 3938313 h 6711035"/>
              <a:gd name="connsiteX991" fmla="*/ 1394684 w 6267482"/>
              <a:gd name="connsiteY991" fmla="*/ 3971313 h 6711035"/>
              <a:gd name="connsiteX992" fmla="*/ 1422766 w 6267482"/>
              <a:gd name="connsiteY992" fmla="*/ 4063715 h 6711035"/>
              <a:gd name="connsiteX993" fmla="*/ 1434016 w 6267482"/>
              <a:gd name="connsiteY993" fmla="*/ 4082687 h 6711035"/>
              <a:gd name="connsiteX994" fmla="*/ 1435046 w 6267482"/>
              <a:gd name="connsiteY994" fmla="*/ 4083048 h 6711035"/>
              <a:gd name="connsiteX995" fmla="*/ 1464679 w 6267482"/>
              <a:gd name="connsiteY995" fmla="*/ 4100132 h 6711035"/>
              <a:gd name="connsiteX996" fmla="*/ 1462550 w 6267482"/>
              <a:gd name="connsiteY996" fmla="*/ 4094516 h 6711035"/>
              <a:gd name="connsiteX997" fmla="*/ 1471910 w 6267482"/>
              <a:gd name="connsiteY997" fmla="*/ 4061515 h 6711035"/>
              <a:gd name="connsiteX998" fmla="*/ 1502332 w 6267482"/>
              <a:gd name="connsiteY998" fmla="*/ 4090115 h 6711035"/>
              <a:gd name="connsiteX999" fmla="*/ 1507013 w 6267482"/>
              <a:gd name="connsiteY999" fmla="*/ 4065915 h 6711035"/>
              <a:gd name="connsiteX1000" fmla="*/ 1499992 w 6267482"/>
              <a:gd name="connsiteY1000" fmla="*/ 4046115 h 6711035"/>
              <a:gd name="connsiteX1001" fmla="*/ 1495312 w 6267482"/>
              <a:gd name="connsiteY1001" fmla="*/ 4037315 h 6711035"/>
              <a:gd name="connsiteX1002" fmla="*/ 1494302 w 6267482"/>
              <a:gd name="connsiteY1002" fmla="*/ 4035416 h 6711035"/>
              <a:gd name="connsiteX1003" fmla="*/ 1477818 w 6267482"/>
              <a:gd name="connsiteY1003" fmla="*/ 4026574 h 6711035"/>
              <a:gd name="connsiteX1004" fmla="*/ 1485287 w 6267482"/>
              <a:gd name="connsiteY1004" fmla="*/ 4018647 h 6711035"/>
              <a:gd name="connsiteX1005" fmla="*/ 1483538 w 6267482"/>
              <a:gd name="connsiteY1005" fmla="*/ 4015418 h 6711035"/>
              <a:gd name="connsiteX1006" fmla="*/ 1478930 w 6267482"/>
              <a:gd name="connsiteY1006" fmla="*/ 4021914 h 6711035"/>
              <a:gd name="connsiteX1007" fmla="*/ 1462550 w 6267482"/>
              <a:gd name="connsiteY1007" fmla="*/ 3991939 h 6711035"/>
              <a:gd name="connsiteX1008" fmla="*/ 1459328 w 6267482"/>
              <a:gd name="connsiteY1008" fmla="*/ 3985334 h 6711035"/>
              <a:gd name="connsiteX1009" fmla="*/ 1459156 w 6267482"/>
              <a:gd name="connsiteY1009" fmla="*/ 3988333 h 6711035"/>
              <a:gd name="connsiteX1010" fmla="*/ 1394763 w 6267482"/>
              <a:gd name="connsiteY1010" fmla="*/ 3948668 h 6711035"/>
              <a:gd name="connsiteX1011" fmla="*/ 1099576 w 6267482"/>
              <a:gd name="connsiteY1011" fmla="*/ 3934833 h 6711035"/>
              <a:gd name="connsiteX1012" fmla="*/ 1114258 w 6267482"/>
              <a:gd name="connsiteY1012" fmla="*/ 3937661 h 6711035"/>
              <a:gd name="connsiteX1013" fmla="*/ 1099511 w 6267482"/>
              <a:gd name="connsiteY1013" fmla="*/ 3975539 h 6711035"/>
              <a:gd name="connsiteX1014" fmla="*/ 1084943 w 6267482"/>
              <a:gd name="connsiteY1014" fmla="*/ 3966791 h 6711035"/>
              <a:gd name="connsiteX1015" fmla="*/ 1099576 w 6267482"/>
              <a:gd name="connsiteY1015" fmla="*/ 3934833 h 6711035"/>
              <a:gd name="connsiteX1016" fmla="*/ 1173788 w 6267482"/>
              <a:gd name="connsiteY1016" fmla="*/ 3927919 h 6711035"/>
              <a:gd name="connsiteX1017" fmla="*/ 1192252 w 6267482"/>
              <a:gd name="connsiteY1017" fmla="*/ 3942441 h 6711035"/>
              <a:gd name="connsiteX1018" fmla="*/ 1180696 w 6267482"/>
              <a:gd name="connsiteY1018" fmla="*/ 3979068 h 6711035"/>
              <a:gd name="connsiteX1019" fmla="*/ 1164122 w 6267482"/>
              <a:gd name="connsiteY1019" fmla="*/ 3981868 h 6711035"/>
              <a:gd name="connsiteX1020" fmla="*/ 1164773 w 6267482"/>
              <a:gd name="connsiteY1020" fmla="*/ 3988180 h 6711035"/>
              <a:gd name="connsiteX1021" fmla="*/ 1141701 w 6267482"/>
              <a:gd name="connsiteY1021" fmla="*/ 3993411 h 6711035"/>
              <a:gd name="connsiteX1022" fmla="*/ 1131393 w 6267482"/>
              <a:gd name="connsiteY1022" fmla="*/ 3984874 h 6711035"/>
              <a:gd name="connsiteX1023" fmla="*/ 1134788 w 6267482"/>
              <a:gd name="connsiteY1023" fmla="*/ 3970702 h 6711035"/>
              <a:gd name="connsiteX1024" fmla="*/ 1141796 w 6267482"/>
              <a:gd name="connsiteY1024" fmla="*/ 3963485 h 6711035"/>
              <a:gd name="connsiteX1025" fmla="*/ 1141627 w 6267482"/>
              <a:gd name="connsiteY1025" fmla="*/ 3950274 h 6711035"/>
              <a:gd name="connsiteX1026" fmla="*/ 1173788 w 6267482"/>
              <a:gd name="connsiteY1026" fmla="*/ 3927919 h 6711035"/>
              <a:gd name="connsiteX1027" fmla="*/ 745041 w 6267482"/>
              <a:gd name="connsiteY1027" fmla="*/ 3925951 h 6711035"/>
              <a:gd name="connsiteX1028" fmla="*/ 776446 w 6267482"/>
              <a:gd name="connsiteY1028" fmla="*/ 3962055 h 6711035"/>
              <a:gd name="connsiteX1029" fmla="*/ 746500 w 6267482"/>
              <a:gd name="connsiteY1029" fmla="*/ 3980777 h 6711035"/>
              <a:gd name="connsiteX1030" fmla="*/ 722486 w 6267482"/>
              <a:gd name="connsiteY1030" fmla="*/ 3959580 h 6711035"/>
              <a:gd name="connsiteX1031" fmla="*/ 745041 w 6267482"/>
              <a:gd name="connsiteY1031" fmla="*/ 3925951 h 6711035"/>
              <a:gd name="connsiteX1032" fmla="*/ 924554 w 6267482"/>
              <a:gd name="connsiteY1032" fmla="*/ 3891303 h 6711035"/>
              <a:gd name="connsiteX1033" fmla="*/ 914130 w 6267482"/>
              <a:gd name="connsiteY1033" fmla="*/ 3912463 h 6711035"/>
              <a:gd name="connsiteX1034" fmla="*/ 924554 w 6267482"/>
              <a:gd name="connsiteY1034" fmla="*/ 3891303 h 6711035"/>
              <a:gd name="connsiteX1035" fmla="*/ 784419 w 6267482"/>
              <a:gd name="connsiteY1035" fmla="*/ 3884932 h 6711035"/>
              <a:gd name="connsiteX1036" fmla="*/ 795743 w 6267482"/>
              <a:gd name="connsiteY1036" fmla="*/ 3890012 h 6711035"/>
              <a:gd name="connsiteX1037" fmla="*/ 786491 w 6267482"/>
              <a:gd name="connsiteY1037" fmla="*/ 3909630 h 6711035"/>
              <a:gd name="connsiteX1038" fmla="*/ 784419 w 6267482"/>
              <a:gd name="connsiteY1038" fmla="*/ 3884932 h 6711035"/>
              <a:gd name="connsiteX1039" fmla="*/ 5486715 w 6267482"/>
              <a:gd name="connsiteY1039" fmla="*/ 3855370 h 6711035"/>
              <a:gd name="connsiteX1040" fmla="*/ 5445205 w 6267482"/>
              <a:gd name="connsiteY1040" fmla="*/ 3910135 h 6711035"/>
              <a:gd name="connsiteX1041" fmla="*/ 5430215 w 6267482"/>
              <a:gd name="connsiteY1041" fmla="*/ 3881603 h 6711035"/>
              <a:gd name="connsiteX1042" fmla="*/ 5486715 w 6267482"/>
              <a:gd name="connsiteY1042" fmla="*/ 3855370 h 6711035"/>
              <a:gd name="connsiteX1043" fmla="*/ 900629 w 6267482"/>
              <a:gd name="connsiteY1043" fmla="*/ 3831612 h 6711035"/>
              <a:gd name="connsiteX1044" fmla="*/ 927263 w 6267482"/>
              <a:gd name="connsiteY1044" fmla="*/ 3880938 h 6711035"/>
              <a:gd name="connsiteX1045" fmla="*/ 889337 w 6267482"/>
              <a:gd name="connsiteY1045" fmla="*/ 3894696 h 6711035"/>
              <a:gd name="connsiteX1046" fmla="*/ 851171 w 6267482"/>
              <a:gd name="connsiteY1046" fmla="*/ 3877538 h 6711035"/>
              <a:gd name="connsiteX1047" fmla="*/ 900629 w 6267482"/>
              <a:gd name="connsiteY1047" fmla="*/ 3831612 h 6711035"/>
              <a:gd name="connsiteX1048" fmla="*/ 155594 w 6267482"/>
              <a:gd name="connsiteY1048" fmla="*/ 3818472 h 6711035"/>
              <a:gd name="connsiteX1049" fmla="*/ 141639 w 6267482"/>
              <a:gd name="connsiteY1049" fmla="*/ 3861442 h 6711035"/>
              <a:gd name="connsiteX1050" fmla="*/ 125055 w 6267482"/>
              <a:gd name="connsiteY1050" fmla="*/ 3844823 h 6711035"/>
              <a:gd name="connsiteX1051" fmla="*/ 155594 w 6267482"/>
              <a:gd name="connsiteY1051" fmla="*/ 3818472 h 6711035"/>
              <a:gd name="connsiteX1052" fmla="*/ 1606720 w 6267482"/>
              <a:gd name="connsiteY1052" fmla="*/ 3783772 h 6711035"/>
              <a:gd name="connsiteX1053" fmla="*/ 1549812 w 6267482"/>
              <a:gd name="connsiteY1053" fmla="*/ 3799940 h 6711035"/>
              <a:gd name="connsiteX1054" fmla="*/ 1550759 w 6267482"/>
              <a:gd name="connsiteY1054" fmla="*/ 3816847 h 6711035"/>
              <a:gd name="connsiteX1055" fmla="*/ 1546946 w 6267482"/>
              <a:gd name="connsiteY1055" fmla="*/ 3823871 h 6711035"/>
              <a:gd name="connsiteX1056" fmla="*/ 1556157 w 6267482"/>
              <a:gd name="connsiteY1056" fmla="*/ 3834912 h 6711035"/>
              <a:gd name="connsiteX1057" fmla="*/ 1546796 w 6267482"/>
              <a:gd name="connsiteY1057" fmla="*/ 3832711 h 6711035"/>
              <a:gd name="connsiteX1058" fmla="*/ 1565515 w 6267482"/>
              <a:gd name="connsiteY1058" fmla="*/ 3856911 h 6711035"/>
              <a:gd name="connsiteX1059" fmla="*/ 1563469 w 6267482"/>
              <a:gd name="connsiteY1059" fmla="*/ 3880287 h 6711035"/>
              <a:gd name="connsiteX1060" fmla="*/ 1563350 w 6267482"/>
              <a:gd name="connsiteY1060" fmla="*/ 3890547 h 6711035"/>
              <a:gd name="connsiteX1061" fmla="*/ 1590437 w 6267482"/>
              <a:gd name="connsiteY1061" fmla="*/ 3922947 h 6711035"/>
              <a:gd name="connsiteX1062" fmla="*/ 1590584 w 6267482"/>
              <a:gd name="connsiteY1062" fmla="*/ 3925080 h 6711035"/>
              <a:gd name="connsiteX1063" fmla="*/ 1600620 w 6267482"/>
              <a:gd name="connsiteY1063" fmla="*/ 3931714 h 6711035"/>
              <a:gd name="connsiteX1064" fmla="*/ 1607639 w 6267482"/>
              <a:gd name="connsiteY1064" fmla="*/ 3966914 h 6711035"/>
              <a:gd name="connsiteX1065" fmla="*/ 1612320 w 6267482"/>
              <a:gd name="connsiteY1065" fmla="*/ 3982313 h 6711035"/>
              <a:gd name="connsiteX1066" fmla="*/ 1612320 w 6267482"/>
              <a:gd name="connsiteY1066" fmla="*/ 3986714 h 6711035"/>
              <a:gd name="connsiteX1067" fmla="*/ 1617000 w 6267482"/>
              <a:gd name="connsiteY1067" fmla="*/ 3991113 h 6711035"/>
              <a:gd name="connsiteX1068" fmla="*/ 1624020 w 6267482"/>
              <a:gd name="connsiteY1068" fmla="*/ 3997715 h 6711035"/>
              <a:gd name="connsiteX1069" fmla="*/ 1626946 w 6267482"/>
              <a:gd name="connsiteY1069" fmla="*/ 4016140 h 6711035"/>
              <a:gd name="connsiteX1070" fmla="*/ 1626547 w 6267482"/>
              <a:gd name="connsiteY1070" fmla="*/ 4027570 h 6711035"/>
              <a:gd name="connsiteX1071" fmla="*/ 1627457 w 6267482"/>
              <a:gd name="connsiteY1071" fmla="*/ 4027741 h 6711035"/>
              <a:gd name="connsiteX1072" fmla="*/ 1639468 w 6267482"/>
              <a:gd name="connsiteY1072" fmla="*/ 4036161 h 6711035"/>
              <a:gd name="connsiteX1073" fmla="*/ 1651462 w 6267482"/>
              <a:gd name="connsiteY1073" fmla="*/ 4063452 h 6711035"/>
              <a:gd name="connsiteX1074" fmla="*/ 1650818 w 6267482"/>
              <a:gd name="connsiteY1074" fmla="*/ 4066359 h 6711035"/>
              <a:gd name="connsiteX1075" fmla="*/ 1652102 w 6267482"/>
              <a:gd name="connsiteY1075" fmla="*/ 4068115 h 6711035"/>
              <a:gd name="connsiteX1076" fmla="*/ 1663804 w 6267482"/>
              <a:gd name="connsiteY1076" fmla="*/ 4085716 h 6711035"/>
              <a:gd name="connsiteX1077" fmla="*/ 1668483 w 6267482"/>
              <a:gd name="connsiteY1077" fmla="*/ 4090115 h 6711035"/>
              <a:gd name="connsiteX1078" fmla="*/ 1668482 w 6267482"/>
              <a:gd name="connsiteY1078" fmla="*/ 4092316 h 6711035"/>
              <a:gd name="connsiteX1079" fmla="*/ 1670823 w 6267482"/>
              <a:gd name="connsiteY1079" fmla="*/ 4094517 h 6711035"/>
              <a:gd name="connsiteX1080" fmla="*/ 1673165 w 6267482"/>
              <a:gd name="connsiteY1080" fmla="*/ 4098916 h 6711035"/>
              <a:gd name="connsiteX1081" fmla="*/ 1705927 w 6267482"/>
              <a:gd name="connsiteY1081" fmla="*/ 4131917 h 6711035"/>
              <a:gd name="connsiteX1082" fmla="*/ 1745709 w 6267482"/>
              <a:gd name="connsiteY1082" fmla="*/ 4114316 h 6711035"/>
              <a:gd name="connsiteX1083" fmla="*/ 1750390 w 6267482"/>
              <a:gd name="connsiteY1083" fmla="*/ 4120917 h 6711035"/>
              <a:gd name="connsiteX1084" fmla="*/ 1759750 w 6267482"/>
              <a:gd name="connsiteY1084" fmla="*/ 4138516 h 6711035"/>
              <a:gd name="connsiteX1085" fmla="*/ 1759748 w 6267482"/>
              <a:gd name="connsiteY1085" fmla="*/ 4140717 h 6711035"/>
              <a:gd name="connsiteX1086" fmla="*/ 1762090 w 6267482"/>
              <a:gd name="connsiteY1086" fmla="*/ 4142917 h 6711035"/>
              <a:gd name="connsiteX1087" fmla="*/ 1766770 w 6267482"/>
              <a:gd name="connsiteY1087" fmla="*/ 4147317 h 6711035"/>
              <a:gd name="connsiteX1088" fmla="*/ 1785492 w 6267482"/>
              <a:gd name="connsiteY1088" fmla="*/ 4164918 h 6711035"/>
              <a:gd name="connsiteX1089" fmla="*/ 1808893 w 6267482"/>
              <a:gd name="connsiteY1089" fmla="*/ 4153917 h 6711035"/>
              <a:gd name="connsiteX1090" fmla="*/ 1794853 w 6267482"/>
              <a:gd name="connsiteY1090" fmla="*/ 4140717 h 6711035"/>
              <a:gd name="connsiteX1091" fmla="*/ 1790172 w 6267482"/>
              <a:gd name="connsiteY1091" fmla="*/ 4129716 h 6711035"/>
              <a:gd name="connsiteX1092" fmla="*/ 1787831 w 6267482"/>
              <a:gd name="connsiteY1092" fmla="*/ 4123116 h 6711035"/>
              <a:gd name="connsiteX1093" fmla="*/ 1785492 w 6267482"/>
              <a:gd name="connsiteY1093" fmla="*/ 4123116 h 6711035"/>
              <a:gd name="connsiteX1094" fmla="*/ 1776129 w 6267482"/>
              <a:gd name="connsiteY1094" fmla="*/ 4107716 h 6711035"/>
              <a:gd name="connsiteX1095" fmla="*/ 1776131 w 6267482"/>
              <a:gd name="connsiteY1095" fmla="*/ 4105517 h 6711035"/>
              <a:gd name="connsiteX1096" fmla="*/ 1778469 w 6267482"/>
              <a:gd name="connsiteY1096" fmla="*/ 4105517 h 6711035"/>
              <a:gd name="connsiteX1097" fmla="*/ 1778471 w 6267482"/>
              <a:gd name="connsiteY1097" fmla="*/ 4103316 h 6711035"/>
              <a:gd name="connsiteX1098" fmla="*/ 1773775 w 6267482"/>
              <a:gd name="connsiteY1098" fmla="*/ 4093014 h 6711035"/>
              <a:gd name="connsiteX1099" fmla="*/ 1771474 w 6267482"/>
              <a:gd name="connsiteY1099" fmla="*/ 4095973 h 6711035"/>
              <a:gd name="connsiteX1100" fmla="*/ 1752646 w 6267482"/>
              <a:gd name="connsiteY1100" fmla="*/ 4103091 h 6711035"/>
              <a:gd name="connsiteX1101" fmla="*/ 1760947 w 6267482"/>
              <a:gd name="connsiteY1101" fmla="*/ 4085012 h 6711035"/>
              <a:gd name="connsiteX1102" fmla="*/ 1766148 w 6267482"/>
              <a:gd name="connsiteY1102" fmla="*/ 4081910 h 6711035"/>
              <a:gd name="connsiteX1103" fmla="*/ 1758579 w 6267482"/>
              <a:gd name="connsiteY1103" fmla="*/ 4073341 h 6711035"/>
              <a:gd name="connsiteX1104" fmla="*/ 1738688 w 6267482"/>
              <a:gd name="connsiteY1104" fmla="*/ 4063716 h 6711035"/>
              <a:gd name="connsiteX1105" fmla="*/ 1738688 w 6267482"/>
              <a:gd name="connsiteY1105" fmla="*/ 4061515 h 6711035"/>
              <a:gd name="connsiteX1106" fmla="*/ 1736349 w 6267482"/>
              <a:gd name="connsiteY1106" fmla="*/ 4059315 h 6711035"/>
              <a:gd name="connsiteX1107" fmla="*/ 1736349 w 6267482"/>
              <a:gd name="connsiteY1107" fmla="*/ 4057114 h 6711035"/>
              <a:gd name="connsiteX1108" fmla="*/ 1731669 w 6267482"/>
              <a:gd name="connsiteY1108" fmla="*/ 4046115 h 6711035"/>
              <a:gd name="connsiteX1109" fmla="*/ 1722308 w 6267482"/>
              <a:gd name="connsiteY1109" fmla="*/ 4024115 h 6711035"/>
              <a:gd name="connsiteX1110" fmla="*/ 1703586 w 6267482"/>
              <a:gd name="connsiteY1110" fmla="*/ 3982314 h 6711035"/>
              <a:gd name="connsiteX1111" fmla="*/ 1691885 w 6267482"/>
              <a:gd name="connsiteY1111" fmla="*/ 3962513 h 6711035"/>
              <a:gd name="connsiteX1112" fmla="*/ 1689546 w 6267482"/>
              <a:gd name="connsiteY1112" fmla="*/ 3958114 h 6711035"/>
              <a:gd name="connsiteX1113" fmla="*/ 1689546 w 6267482"/>
              <a:gd name="connsiteY1113" fmla="*/ 3953713 h 6711035"/>
              <a:gd name="connsiteX1114" fmla="*/ 1684864 w 6267482"/>
              <a:gd name="connsiteY1114" fmla="*/ 3944912 h 6711035"/>
              <a:gd name="connsiteX1115" fmla="*/ 1668483 w 6267482"/>
              <a:gd name="connsiteY1115" fmla="*/ 3909713 h 6711035"/>
              <a:gd name="connsiteX1116" fmla="*/ 1654443 w 6267482"/>
              <a:gd name="connsiteY1116" fmla="*/ 3874513 h 6711035"/>
              <a:gd name="connsiteX1117" fmla="*/ 1647702 w 6267482"/>
              <a:gd name="connsiteY1117" fmla="*/ 3854236 h 6711035"/>
              <a:gd name="connsiteX1118" fmla="*/ 1628579 w 6267482"/>
              <a:gd name="connsiteY1118" fmla="*/ 3884104 h 6711035"/>
              <a:gd name="connsiteX1119" fmla="*/ 1606720 w 6267482"/>
              <a:gd name="connsiteY1119" fmla="*/ 3783772 h 6711035"/>
              <a:gd name="connsiteX1120" fmla="*/ 218769 w 6267482"/>
              <a:gd name="connsiteY1120" fmla="*/ 3769870 h 6711035"/>
              <a:gd name="connsiteX1121" fmla="*/ 302061 w 6267482"/>
              <a:gd name="connsiteY1121" fmla="*/ 3832798 h 6711035"/>
              <a:gd name="connsiteX1122" fmla="*/ 301021 w 6267482"/>
              <a:gd name="connsiteY1122" fmla="*/ 3833836 h 6711035"/>
              <a:gd name="connsiteX1123" fmla="*/ 318527 w 6267482"/>
              <a:gd name="connsiteY1123" fmla="*/ 3841678 h 6711035"/>
              <a:gd name="connsiteX1124" fmla="*/ 334366 w 6267482"/>
              <a:gd name="connsiteY1124" fmla="*/ 3855094 h 6711035"/>
              <a:gd name="connsiteX1125" fmla="*/ 319673 w 6267482"/>
              <a:gd name="connsiteY1125" fmla="*/ 3878817 h 6711035"/>
              <a:gd name="connsiteX1126" fmla="*/ 276573 w 6267482"/>
              <a:gd name="connsiteY1126" fmla="*/ 3851470 h 6711035"/>
              <a:gd name="connsiteX1127" fmla="*/ 277633 w 6267482"/>
              <a:gd name="connsiteY1127" fmla="*/ 3847831 h 6711035"/>
              <a:gd name="connsiteX1128" fmla="*/ 274040 w 6267482"/>
              <a:gd name="connsiteY1128" fmla="*/ 3848631 h 6711035"/>
              <a:gd name="connsiteX1129" fmla="*/ 186891 w 6267482"/>
              <a:gd name="connsiteY1129" fmla="*/ 3781362 h 6711035"/>
              <a:gd name="connsiteX1130" fmla="*/ 218769 w 6267482"/>
              <a:gd name="connsiteY1130" fmla="*/ 3769870 h 6711035"/>
              <a:gd name="connsiteX1131" fmla="*/ 1073161 w 6267482"/>
              <a:gd name="connsiteY1131" fmla="*/ 3757366 h 6711035"/>
              <a:gd name="connsiteX1132" fmla="*/ 1112451 w 6267482"/>
              <a:gd name="connsiteY1132" fmla="*/ 3778979 h 6711035"/>
              <a:gd name="connsiteX1133" fmla="*/ 1039847 w 6267482"/>
              <a:gd name="connsiteY1133" fmla="*/ 3957895 h 6711035"/>
              <a:gd name="connsiteX1134" fmla="*/ 1034325 w 6267482"/>
              <a:gd name="connsiteY1134" fmla="*/ 3926003 h 6711035"/>
              <a:gd name="connsiteX1135" fmla="*/ 1030768 w 6267482"/>
              <a:gd name="connsiteY1135" fmla="*/ 3927447 h 6711035"/>
              <a:gd name="connsiteX1136" fmla="*/ 1010879 w 6267482"/>
              <a:gd name="connsiteY1136" fmla="*/ 3963422 h 6711035"/>
              <a:gd name="connsiteX1137" fmla="*/ 974966 w 6267482"/>
              <a:gd name="connsiteY1137" fmla="*/ 3950034 h 6711035"/>
              <a:gd name="connsiteX1138" fmla="*/ 965193 w 6267482"/>
              <a:gd name="connsiteY1138" fmla="*/ 3937958 h 6711035"/>
              <a:gd name="connsiteX1139" fmla="*/ 1032284 w 6267482"/>
              <a:gd name="connsiteY1139" fmla="*/ 3891439 h 6711035"/>
              <a:gd name="connsiteX1140" fmla="*/ 1033784 w 6267482"/>
              <a:gd name="connsiteY1140" fmla="*/ 3893089 h 6711035"/>
              <a:gd name="connsiteX1141" fmla="*/ 1039284 w 6267482"/>
              <a:gd name="connsiteY1141" fmla="*/ 3858326 h 6711035"/>
              <a:gd name="connsiteX1142" fmla="*/ 1052877 w 6267482"/>
              <a:gd name="connsiteY1142" fmla="*/ 3816744 h 6711035"/>
              <a:gd name="connsiteX1143" fmla="*/ 1046080 w 6267482"/>
              <a:gd name="connsiteY1143" fmla="*/ 3816217 h 6711035"/>
              <a:gd name="connsiteX1144" fmla="*/ 1032640 w 6267482"/>
              <a:gd name="connsiteY1144" fmla="*/ 3808360 h 6711035"/>
              <a:gd name="connsiteX1145" fmla="*/ 1046761 w 6267482"/>
              <a:gd name="connsiteY1145" fmla="*/ 3766602 h 6711035"/>
              <a:gd name="connsiteX1146" fmla="*/ 1065175 w 6267482"/>
              <a:gd name="connsiteY1146" fmla="*/ 3778102 h 6711035"/>
              <a:gd name="connsiteX1147" fmla="*/ 1065640 w 6267482"/>
              <a:gd name="connsiteY1147" fmla="*/ 3779213 h 6711035"/>
              <a:gd name="connsiteX1148" fmla="*/ 1510398 w 6267482"/>
              <a:gd name="connsiteY1148" fmla="*/ 3748147 h 6711035"/>
              <a:gd name="connsiteX1149" fmla="*/ 1509352 w 6267482"/>
              <a:gd name="connsiteY1149" fmla="*/ 3749109 h 6711035"/>
              <a:gd name="connsiteX1150" fmla="*/ 1516324 w 6267482"/>
              <a:gd name="connsiteY1150" fmla="*/ 3757211 h 6711035"/>
              <a:gd name="connsiteX1151" fmla="*/ 1522077 w 6267482"/>
              <a:gd name="connsiteY1151" fmla="*/ 3761026 h 6711035"/>
              <a:gd name="connsiteX1152" fmla="*/ 1532683 w 6267482"/>
              <a:gd name="connsiteY1152" fmla="*/ 3758018 h 6711035"/>
              <a:gd name="connsiteX1153" fmla="*/ 1514893 w 6267482"/>
              <a:gd name="connsiteY1153" fmla="*/ 3752269 h 6711035"/>
              <a:gd name="connsiteX1154" fmla="*/ 925946 w 6267482"/>
              <a:gd name="connsiteY1154" fmla="*/ 3747414 h 6711035"/>
              <a:gd name="connsiteX1155" fmla="*/ 947887 w 6267482"/>
              <a:gd name="connsiteY1155" fmla="*/ 3768728 h 6711035"/>
              <a:gd name="connsiteX1156" fmla="*/ 912788 w 6267482"/>
              <a:gd name="connsiteY1156" fmla="*/ 3773317 h 6711035"/>
              <a:gd name="connsiteX1157" fmla="*/ 925946 w 6267482"/>
              <a:gd name="connsiteY1157" fmla="*/ 3747414 h 6711035"/>
              <a:gd name="connsiteX1158" fmla="*/ 367889 w 6267482"/>
              <a:gd name="connsiteY1158" fmla="*/ 3715336 h 6711035"/>
              <a:gd name="connsiteX1159" fmla="*/ 424896 w 6267482"/>
              <a:gd name="connsiteY1159" fmla="*/ 3779924 h 6711035"/>
              <a:gd name="connsiteX1160" fmla="*/ 413246 w 6267482"/>
              <a:gd name="connsiteY1160" fmla="*/ 3777066 h 6711035"/>
              <a:gd name="connsiteX1161" fmla="*/ 414724 w 6267482"/>
              <a:gd name="connsiteY1161" fmla="*/ 3779392 h 6711035"/>
              <a:gd name="connsiteX1162" fmla="*/ 410323 w 6267482"/>
              <a:gd name="connsiteY1162" fmla="*/ 3804416 h 6711035"/>
              <a:gd name="connsiteX1163" fmla="*/ 390883 w 6267482"/>
              <a:gd name="connsiteY1163" fmla="*/ 3823782 h 6711035"/>
              <a:gd name="connsiteX1164" fmla="*/ 297657 w 6267482"/>
              <a:gd name="connsiteY1164" fmla="*/ 3739074 h 6711035"/>
              <a:gd name="connsiteX1165" fmla="*/ 341248 w 6267482"/>
              <a:gd name="connsiteY1165" fmla="*/ 3732541 h 6711035"/>
              <a:gd name="connsiteX1166" fmla="*/ 365957 w 6267482"/>
              <a:gd name="connsiteY1166" fmla="*/ 3738716 h 6711035"/>
              <a:gd name="connsiteX1167" fmla="*/ 879867 w 6267482"/>
              <a:gd name="connsiteY1167" fmla="*/ 3699199 h 6711035"/>
              <a:gd name="connsiteX1168" fmla="*/ 904725 w 6267482"/>
              <a:gd name="connsiteY1168" fmla="*/ 3725517 h 6711035"/>
              <a:gd name="connsiteX1169" fmla="*/ 869076 w 6267482"/>
              <a:gd name="connsiteY1169" fmla="*/ 3701604 h 6711035"/>
              <a:gd name="connsiteX1170" fmla="*/ 879867 w 6267482"/>
              <a:gd name="connsiteY1170" fmla="*/ 3699199 h 6711035"/>
              <a:gd name="connsiteX1171" fmla="*/ 6029927 w 6267482"/>
              <a:gd name="connsiteY1171" fmla="*/ 3698193 h 6711035"/>
              <a:gd name="connsiteX1172" fmla="*/ 6079073 w 6267482"/>
              <a:gd name="connsiteY1172" fmla="*/ 3796136 h 6711035"/>
              <a:gd name="connsiteX1173" fmla="*/ 6029927 w 6267482"/>
              <a:gd name="connsiteY1173" fmla="*/ 3698193 h 6711035"/>
              <a:gd name="connsiteX1174" fmla="*/ 1167658 w 6267482"/>
              <a:gd name="connsiteY1174" fmla="*/ 3689619 h 6711035"/>
              <a:gd name="connsiteX1175" fmla="*/ 1183161 w 6267482"/>
              <a:gd name="connsiteY1175" fmla="*/ 3711794 h 6711035"/>
              <a:gd name="connsiteX1176" fmla="*/ 1171877 w 6267482"/>
              <a:gd name="connsiteY1176" fmla="*/ 3745440 h 6711035"/>
              <a:gd name="connsiteX1177" fmla="*/ 1164652 w 6267482"/>
              <a:gd name="connsiteY1177" fmla="*/ 3746317 h 6711035"/>
              <a:gd name="connsiteX1178" fmla="*/ 1178373 w 6267482"/>
              <a:gd name="connsiteY1178" fmla="*/ 3756378 h 6711035"/>
              <a:gd name="connsiteX1179" fmla="*/ 1188852 w 6267482"/>
              <a:gd name="connsiteY1179" fmla="*/ 3817454 h 6711035"/>
              <a:gd name="connsiteX1180" fmla="*/ 1125353 w 6267482"/>
              <a:gd name="connsiteY1180" fmla="*/ 3787840 h 6711035"/>
              <a:gd name="connsiteX1181" fmla="*/ 1150524 w 6267482"/>
              <a:gd name="connsiteY1181" fmla="*/ 3744264 h 6711035"/>
              <a:gd name="connsiteX1182" fmla="*/ 1160282 w 6267482"/>
              <a:gd name="connsiteY1182" fmla="*/ 3743769 h 6711035"/>
              <a:gd name="connsiteX1183" fmla="*/ 1154877 w 6267482"/>
              <a:gd name="connsiteY1183" fmla="*/ 3735770 h 6711035"/>
              <a:gd name="connsiteX1184" fmla="*/ 1155556 w 6267482"/>
              <a:gd name="connsiteY1184" fmla="*/ 3711115 h 6711035"/>
              <a:gd name="connsiteX1185" fmla="*/ 1167658 w 6267482"/>
              <a:gd name="connsiteY1185" fmla="*/ 3689619 h 6711035"/>
              <a:gd name="connsiteX1186" fmla="*/ 762161 w 6267482"/>
              <a:gd name="connsiteY1186" fmla="*/ 3675112 h 6711035"/>
              <a:gd name="connsiteX1187" fmla="*/ 779925 w 6267482"/>
              <a:gd name="connsiteY1187" fmla="*/ 3679693 h 6711035"/>
              <a:gd name="connsiteX1188" fmla="*/ 750664 w 6267482"/>
              <a:gd name="connsiteY1188" fmla="*/ 3726579 h 6711035"/>
              <a:gd name="connsiteX1189" fmla="*/ 762161 w 6267482"/>
              <a:gd name="connsiteY1189" fmla="*/ 3675112 h 6711035"/>
              <a:gd name="connsiteX1190" fmla="*/ 1303715 w 6267482"/>
              <a:gd name="connsiteY1190" fmla="*/ 3638898 h 6711035"/>
              <a:gd name="connsiteX1191" fmla="*/ 1300557 w 6267482"/>
              <a:gd name="connsiteY1191" fmla="*/ 3639545 h 6711035"/>
              <a:gd name="connsiteX1192" fmla="*/ 1308099 w 6267482"/>
              <a:gd name="connsiteY1192" fmla="*/ 3652307 h 6711035"/>
              <a:gd name="connsiteX1193" fmla="*/ 1317459 w 6267482"/>
              <a:gd name="connsiteY1193" fmla="*/ 3672108 h 6711035"/>
              <a:gd name="connsiteX1194" fmla="*/ 1321873 w 6267482"/>
              <a:gd name="connsiteY1194" fmla="*/ 3701154 h 6711035"/>
              <a:gd name="connsiteX1195" fmla="*/ 1325675 w 6267482"/>
              <a:gd name="connsiteY1195" fmla="*/ 3701548 h 6711035"/>
              <a:gd name="connsiteX1196" fmla="*/ 1360088 w 6267482"/>
              <a:gd name="connsiteY1196" fmla="*/ 3715975 h 6711035"/>
              <a:gd name="connsiteX1197" fmla="*/ 1364976 w 6267482"/>
              <a:gd name="connsiteY1197" fmla="*/ 3736771 h 6711035"/>
              <a:gd name="connsiteX1198" fmla="*/ 1364716 w 6267482"/>
              <a:gd name="connsiteY1198" fmla="*/ 3745531 h 6711035"/>
              <a:gd name="connsiteX1199" fmla="*/ 1366491 w 6267482"/>
              <a:gd name="connsiteY1199" fmla="*/ 3749233 h 6711035"/>
              <a:gd name="connsiteX1200" fmla="*/ 1361507 w 6267482"/>
              <a:gd name="connsiteY1200" fmla="*/ 3764736 h 6711035"/>
              <a:gd name="connsiteX1201" fmla="*/ 1356333 w 6267482"/>
              <a:gd name="connsiteY1201" fmla="*/ 3756939 h 6711035"/>
              <a:gd name="connsiteX1202" fmla="*/ 1354773 w 6267482"/>
              <a:gd name="connsiteY1202" fmla="*/ 3752887 h 6711035"/>
              <a:gd name="connsiteX1203" fmla="*/ 1342247 w 6267482"/>
              <a:gd name="connsiteY1203" fmla="*/ 3742860 h 6711035"/>
              <a:gd name="connsiteX1204" fmla="*/ 1338895 w 6267482"/>
              <a:gd name="connsiteY1204" fmla="*/ 3741828 h 6711035"/>
              <a:gd name="connsiteX1205" fmla="*/ 1338045 w 6267482"/>
              <a:gd name="connsiteY1205" fmla="*/ 3743609 h 6711035"/>
              <a:gd name="connsiteX1206" fmla="*/ 1332956 w 6267482"/>
              <a:gd name="connsiteY1206" fmla="*/ 3747108 h 6711035"/>
              <a:gd name="connsiteX1207" fmla="*/ 1337431 w 6267482"/>
              <a:gd name="connsiteY1207" fmla="*/ 3750759 h 6711035"/>
              <a:gd name="connsiteX1208" fmla="*/ 1328727 w 6267482"/>
              <a:gd name="connsiteY1208" fmla="*/ 3758673 h 6711035"/>
              <a:gd name="connsiteX1209" fmla="*/ 1329746 w 6267482"/>
              <a:gd name="connsiteY1209" fmla="*/ 3768360 h 6711035"/>
              <a:gd name="connsiteX1210" fmla="*/ 1345542 w 6267482"/>
              <a:gd name="connsiteY1210" fmla="*/ 3815110 h 6711035"/>
              <a:gd name="connsiteX1211" fmla="*/ 1336180 w 6267482"/>
              <a:gd name="connsiteY1211" fmla="*/ 3834912 h 6711035"/>
              <a:gd name="connsiteX1212" fmla="*/ 1356950 w 6267482"/>
              <a:gd name="connsiteY1212" fmla="*/ 3867362 h 6711035"/>
              <a:gd name="connsiteX1213" fmla="*/ 1368204 w 6267482"/>
              <a:gd name="connsiteY1213" fmla="*/ 3900908 h 6711035"/>
              <a:gd name="connsiteX1214" fmla="*/ 1375923 w 6267482"/>
              <a:gd name="connsiteY1214" fmla="*/ 3899816 h 6711035"/>
              <a:gd name="connsiteX1215" fmla="*/ 1419425 w 6267482"/>
              <a:gd name="connsiteY1215" fmla="*/ 3917456 h 6711035"/>
              <a:gd name="connsiteX1216" fmla="*/ 1436952 w 6267482"/>
              <a:gd name="connsiteY1216" fmla="*/ 3934477 h 6711035"/>
              <a:gd name="connsiteX1217" fmla="*/ 1437101 w 6267482"/>
              <a:gd name="connsiteY1217" fmla="*/ 3925937 h 6711035"/>
              <a:gd name="connsiteX1218" fmla="*/ 1432127 w 6267482"/>
              <a:gd name="connsiteY1218" fmla="*/ 3907512 h 6711035"/>
              <a:gd name="connsiteX1219" fmla="*/ 1387664 w 6267482"/>
              <a:gd name="connsiteY1219" fmla="*/ 3867911 h 6711035"/>
              <a:gd name="connsiteX1220" fmla="*/ 1397024 w 6267482"/>
              <a:gd name="connsiteY1220" fmla="*/ 3865711 h 6711035"/>
              <a:gd name="connsiteX1221" fmla="*/ 1373002 w 6267482"/>
              <a:gd name="connsiteY1221" fmla="*/ 3830752 h 6711035"/>
              <a:gd name="connsiteX1222" fmla="*/ 1374481 w 6267482"/>
              <a:gd name="connsiteY1222" fmla="*/ 3829402 h 6711035"/>
              <a:gd name="connsiteX1223" fmla="*/ 1372379 w 6267482"/>
              <a:gd name="connsiteY1223" fmla="*/ 3826526 h 6711035"/>
              <a:gd name="connsiteX1224" fmla="*/ 1360658 w 6267482"/>
              <a:gd name="connsiteY1224" fmla="*/ 3788929 h 6711035"/>
              <a:gd name="connsiteX1225" fmla="*/ 1384664 w 6267482"/>
              <a:gd name="connsiteY1225" fmla="*/ 3773024 h 6711035"/>
              <a:gd name="connsiteX1226" fmla="*/ 1375963 w 6267482"/>
              <a:gd name="connsiteY1226" fmla="*/ 3740309 h 6711035"/>
              <a:gd name="connsiteX1227" fmla="*/ 1359582 w 6267482"/>
              <a:gd name="connsiteY1227" fmla="*/ 3698509 h 6711035"/>
              <a:gd name="connsiteX1228" fmla="*/ 1373624 w 6267482"/>
              <a:gd name="connsiteY1228" fmla="*/ 3689707 h 6711035"/>
              <a:gd name="connsiteX1229" fmla="*/ 1364524 w 6267482"/>
              <a:gd name="connsiteY1229" fmla="*/ 3665271 h 6711035"/>
              <a:gd name="connsiteX1230" fmla="*/ 1342506 w 6267482"/>
              <a:gd name="connsiteY1230" fmla="*/ 3670419 h 6711035"/>
              <a:gd name="connsiteX1231" fmla="*/ 1305099 w 6267482"/>
              <a:gd name="connsiteY1231" fmla="*/ 3645383 h 6711035"/>
              <a:gd name="connsiteX1232" fmla="*/ 1022430 w 6267482"/>
              <a:gd name="connsiteY1232" fmla="*/ 3636037 h 6711035"/>
              <a:gd name="connsiteX1233" fmla="*/ 1055789 w 6267482"/>
              <a:gd name="connsiteY1233" fmla="*/ 3656965 h 6711035"/>
              <a:gd name="connsiteX1234" fmla="*/ 1011310 w 6267482"/>
              <a:gd name="connsiteY1234" fmla="*/ 3672664 h 6711035"/>
              <a:gd name="connsiteX1235" fmla="*/ 1022430 w 6267482"/>
              <a:gd name="connsiteY1235" fmla="*/ 3636037 h 6711035"/>
              <a:gd name="connsiteX1236" fmla="*/ 945527 w 6267482"/>
              <a:gd name="connsiteY1236" fmla="*/ 3623115 h 6711035"/>
              <a:gd name="connsiteX1237" fmla="*/ 962719 w 6267482"/>
              <a:gd name="connsiteY1237" fmla="*/ 3636208 h 6711035"/>
              <a:gd name="connsiteX1238" fmla="*/ 964606 w 6267482"/>
              <a:gd name="connsiteY1238" fmla="*/ 3641699 h 6711035"/>
              <a:gd name="connsiteX1239" fmla="*/ 969414 w 6267482"/>
              <a:gd name="connsiteY1239" fmla="*/ 3665857 h 6711035"/>
              <a:gd name="connsiteX1240" fmla="*/ 978135 w 6267482"/>
              <a:gd name="connsiteY1240" fmla="*/ 3671474 h 6711035"/>
              <a:gd name="connsiteX1241" fmla="*/ 962116 w 6267482"/>
              <a:gd name="connsiteY1241" fmla="*/ 3696634 h 6711035"/>
              <a:gd name="connsiteX1242" fmla="*/ 954502 w 6267482"/>
              <a:gd name="connsiteY1242" fmla="*/ 3696988 h 6711035"/>
              <a:gd name="connsiteX1243" fmla="*/ 953434 w 6267482"/>
              <a:gd name="connsiteY1243" fmla="*/ 3705307 h 6711035"/>
              <a:gd name="connsiteX1244" fmla="*/ 931650 w 6267482"/>
              <a:gd name="connsiteY1244" fmla="*/ 3704883 h 6711035"/>
              <a:gd name="connsiteX1245" fmla="*/ 926670 w 6267482"/>
              <a:gd name="connsiteY1245" fmla="*/ 3694280 h 6711035"/>
              <a:gd name="connsiteX1246" fmla="*/ 915561 w 6267482"/>
              <a:gd name="connsiteY1246" fmla="*/ 3684398 h 6711035"/>
              <a:gd name="connsiteX1247" fmla="*/ 922663 w 6267482"/>
              <a:gd name="connsiteY1247" fmla="*/ 3666068 h 6711035"/>
              <a:gd name="connsiteX1248" fmla="*/ 930945 w 6267482"/>
              <a:gd name="connsiteY1248" fmla="*/ 3662489 h 6711035"/>
              <a:gd name="connsiteX1249" fmla="*/ 928930 w 6267482"/>
              <a:gd name="connsiteY1249" fmla="*/ 3651780 h 6711035"/>
              <a:gd name="connsiteX1250" fmla="*/ 926307 w 6267482"/>
              <a:gd name="connsiteY1250" fmla="*/ 3628749 h 6711035"/>
              <a:gd name="connsiteX1251" fmla="*/ 945527 w 6267482"/>
              <a:gd name="connsiteY1251" fmla="*/ 3623115 h 6711035"/>
              <a:gd name="connsiteX1252" fmla="*/ 1281169 w 6267482"/>
              <a:gd name="connsiteY1252" fmla="*/ 3621399 h 6711035"/>
              <a:gd name="connsiteX1253" fmla="*/ 1281188 w 6267482"/>
              <a:gd name="connsiteY1253" fmla="*/ 3622882 h 6711035"/>
              <a:gd name="connsiteX1254" fmla="*/ 1288500 w 6267482"/>
              <a:gd name="connsiteY1254" fmla="*/ 3651104 h 6711035"/>
              <a:gd name="connsiteX1255" fmla="*/ 1293568 w 6267482"/>
              <a:gd name="connsiteY1255" fmla="*/ 3670258 h 6711035"/>
              <a:gd name="connsiteX1256" fmla="*/ 1294891 w 6267482"/>
              <a:gd name="connsiteY1256" fmla="*/ 3671288 h 6711035"/>
              <a:gd name="connsiteX1257" fmla="*/ 1300201 w 6267482"/>
              <a:gd name="connsiteY1257" fmla="*/ 3666058 h 6711035"/>
              <a:gd name="connsiteX1258" fmla="*/ 1301078 w 6267482"/>
              <a:gd name="connsiteY1258" fmla="*/ 3656708 h 6711035"/>
              <a:gd name="connsiteX1259" fmla="*/ 1297866 w 6267482"/>
              <a:gd name="connsiteY1259" fmla="*/ 3640097 h 6711035"/>
              <a:gd name="connsiteX1260" fmla="*/ 1296189 w 6267482"/>
              <a:gd name="connsiteY1260" fmla="*/ 3640440 h 6711035"/>
              <a:gd name="connsiteX1261" fmla="*/ 606663 w 6267482"/>
              <a:gd name="connsiteY1261" fmla="*/ 3616636 h 6711035"/>
              <a:gd name="connsiteX1262" fmla="*/ 623615 w 6267482"/>
              <a:gd name="connsiteY1262" fmla="*/ 3617360 h 6711035"/>
              <a:gd name="connsiteX1263" fmla="*/ 626476 w 6267482"/>
              <a:gd name="connsiteY1263" fmla="*/ 3652830 h 6711035"/>
              <a:gd name="connsiteX1264" fmla="*/ 606663 w 6267482"/>
              <a:gd name="connsiteY1264" fmla="*/ 3616636 h 6711035"/>
              <a:gd name="connsiteX1265" fmla="*/ 6219802 w 6267482"/>
              <a:gd name="connsiteY1265" fmla="*/ 3612165 h 6711035"/>
              <a:gd name="connsiteX1266" fmla="*/ 6249110 w 6267482"/>
              <a:gd name="connsiteY1266" fmla="*/ 3683125 h 6711035"/>
              <a:gd name="connsiteX1267" fmla="*/ 6188782 w 6267482"/>
              <a:gd name="connsiteY1267" fmla="*/ 3636308 h 6711035"/>
              <a:gd name="connsiteX1268" fmla="*/ 6219802 w 6267482"/>
              <a:gd name="connsiteY1268" fmla="*/ 3612165 h 6711035"/>
              <a:gd name="connsiteX1269" fmla="*/ 300763 w 6267482"/>
              <a:gd name="connsiteY1269" fmla="*/ 3598364 h 6711035"/>
              <a:gd name="connsiteX1270" fmla="*/ 329453 w 6267482"/>
              <a:gd name="connsiteY1270" fmla="*/ 3627215 h 6711035"/>
              <a:gd name="connsiteX1271" fmla="*/ 280177 w 6267482"/>
              <a:gd name="connsiteY1271" fmla="*/ 3664287 h 6711035"/>
              <a:gd name="connsiteX1272" fmla="*/ 300763 w 6267482"/>
              <a:gd name="connsiteY1272" fmla="*/ 3598364 h 6711035"/>
              <a:gd name="connsiteX1273" fmla="*/ 661167 w 6267482"/>
              <a:gd name="connsiteY1273" fmla="*/ 3577202 h 6711035"/>
              <a:gd name="connsiteX1274" fmla="*/ 694800 w 6267482"/>
              <a:gd name="connsiteY1274" fmla="*/ 3643517 h 6711035"/>
              <a:gd name="connsiteX1275" fmla="*/ 661167 w 6267482"/>
              <a:gd name="connsiteY1275" fmla="*/ 3577202 h 6711035"/>
              <a:gd name="connsiteX1276" fmla="*/ 6037627 w 6267482"/>
              <a:gd name="connsiteY1276" fmla="*/ 3468272 h 6711035"/>
              <a:gd name="connsiteX1277" fmla="*/ 6208035 w 6267482"/>
              <a:gd name="connsiteY1277" fmla="*/ 3507798 h 6711035"/>
              <a:gd name="connsiteX1278" fmla="*/ 6037627 w 6267482"/>
              <a:gd name="connsiteY1278" fmla="*/ 3468272 h 6711035"/>
              <a:gd name="connsiteX1279" fmla="*/ 829330 w 6267482"/>
              <a:gd name="connsiteY1279" fmla="*/ 3465035 h 6711035"/>
              <a:gd name="connsiteX1280" fmla="*/ 840336 w 6267482"/>
              <a:gd name="connsiteY1280" fmla="*/ 3467032 h 6711035"/>
              <a:gd name="connsiteX1281" fmla="*/ 827631 w 6267482"/>
              <a:gd name="connsiteY1281" fmla="*/ 3475416 h 6711035"/>
              <a:gd name="connsiteX1282" fmla="*/ 817643 w 6267482"/>
              <a:gd name="connsiteY1282" fmla="*/ 3467190 h 6711035"/>
              <a:gd name="connsiteX1283" fmla="*/ 829330 w 6267482"/>
              <a:gd name="connsiteY1283" fmla="*/ 3465035 h 6711035"/>
              <a:gd name="connsiteX1284" fmla="*/ 845685 w 6267482"/>
              <a:gd name="connsiteY1284" fmla="*/ 3460023 h 6711035"/>
              <a:gd name="connsiteX1285" fmla="*/ 849618 w 6267482"/>
              <a:gd name="connsiteY1285" fmla="*/ 3461356 h 6711035"/>
              <a:gd name="connsiteX1286" fmla="*/ 842812 w 6267482"/>
              <a:gd name="connsiteY1286" fmla="*/ 3465848 h 6711035"/>
              <a:gd name="connsiteX1287" fmla="*/ 840748 w 6267482"/>
              <a:gd name="connsiteY1287" fmla="*/ 3462719 h 6711035"/>
              <a:gd name="connsiteX1288" fmla="*/ 845685 w 6267482"/>
              <a:gd name="connsiteY1288" fmla="*/ 3460023 h 6711035"/>
              <a:gd name="connsiteX1289" fmla="*/ 865500 w 6267482"/>
              <a:gd name="connsiteY1289" fmla="*/ 3450876 h 6711035"/>
              <a:gd name="connsiteX1290" fmla="*/ 864160 w 6267482"/>
              <a:gd name="connsiteY1290" fmla="*/ 3456251 h 6711035"/>
              <a:gd name="connsiteX1291" fmla="*/ 856630 w 6267482"/>
              <a:gd name="connsiteY1291" fmla="*/ 3452239 h 6711035"/>
              <a:gd name="connsiteX1292" fmla="*/ 865500 w 6267482"/>
              <a:gd name="connsiteY1292" fmla="*/ 3450876 h 6711035"/>
              <a:gd name="connsiteX1293" fmla="*/ 600974 w 6267482"/>
              <a:gd name="connsiteY1293" fmla="*/ 3442899 h 6711035"/>
              <a:gd name="connsiteX1294" fmla="*/ 631475 w 6267482"/>
              <a:gd name="connsiteY1294" fmla="*/ 3464689 h 6711035"/>
              <a:gd name="connsiteX1295" fmla="*/ 634051 w 6267482"/>
              <a:gd name="connsiteY1295" fmla="*/ 3488348 h 6711035"/>
              <a:gd name="connsiteX1296" fmla="*/ 612268 w 6267482"/>
              <a:gd name="connsiteY1296" fmla="*/ 3515908 h 6711035"/>
              <a:gd name="connsiteX1297" fmla="*/ 596046 w 6267482"/>
              <a:gd name="connsiteY1297" fmla="*/ 3502241 h 6711035"/>
              <a:gd name="connsiteX1298" fmla="*/ 600974 w 6267482"/>
              <a:gd name="connsiteY1298" fmla="*/ 3442899 h 6711035"/>
              <a:gd name="connsiteX1299" fmla="*/ 1525640 w 6267482"/>
              <a:gd name="connsiteY1299" fmla="*/ 3435964 h 6711035"/>
              <a:gd name="connsiteX1300" fmla="*/ 1548516 w 6267482"/>
              <a:gd name="connsiteY1300" fmla="*/ 3456583 h 6711035"/>
              <a:gd name="connsiteX1301" fmla="*/ 1550109 w 6267482"/>
              <a:gd name="connsiteY1301" fmla="*/ 3462859 h 6711035"/>
              <a:gd name="connsiteX1302" fmla="*/ 1516824 w 6267482"/>
              <a:gd name="connsiteY1302" fmla="*/ 3449405 h 6711035"/>
              <a:gd name="connsiteX1303" fmla="*/ 1514790 w 6267482"/>
              <a:gd name="connsiteY1303" fmla="*/ 3440425 h 6711035"/>
              <a:gd name="connsiteX1304" fmla="*/ 1525640 w 6267482"/>
              <a:gd name="connsiteY1304" fmla="*/ 3435964 h 6711035"/>
              <a:gd name="connsiteX1305" fmla="*/ 203710 w 6267482"/>
              <a:gd name="connsiteY1305" fmla="*/ 3435568 h 6711035"/>
              <a:gd name="connsiteX1306" fmla="*/ 213662 w 6267482"/>
              <a:gd name="connsiteY1306" fmla="*/ 3441432 h 6711035"/>
              <a:gd name="connsiteX1307" fmla="*/ 192451 w 6267482"/>
              <a:gd name="connsiteY1307" fmla="*/ 3495231 h 6711035"/>
              <a:gd name="connsiteX1308" fmla="*/ 174835 w 6267482"/>
              <a:gd name="connsiteY1308" fmla="*/ 3494149 h 6711035"/>
              <a:gd name="connsiteX1309" fmla="*/ 203710 w 6267482"/>
              <a:gd name="connsiteY1309" fmla="*/ 3435568 h 6711035"/>
              <a:gd name="connsiteX1310" fmla="*/ 922432 w 6267482"/>
              <a:gd name="connsiteY1310" fmla="*/ 3428575 h 6711035"/>
              <a:gd name="connsiteX1311" fmla="*/ 865913 w 6267482"/>
              <a:gd name="connsiteY1311" fmla="*/ 3451503 h 6711035"/>
              <a:gd name="connsiteX1312" fmla="*/ 922432 w 6267482"/>
              <a:gd name="connsiteY1312" fmla="*/ 3428575 h 6711035"/>
              <a:gd name="connsiteX1313" fmla="*/ 5590910 w 6267482"/>
              <a:gd name="connsiteY1313" fmla="*/ 3419431 h 6711035"/>
              <a:gd name="connsiteX1314" fmla="*/ 5569248 w 6267482"/>
              <a:gd name="connsiteY1314" fmla="*/ 3440359 h 6711035"/>
              <a:gd name="connsiteX1315" fmla="*/ 5590910 w 6267482"/>
              <a:gd name="connsiteY1315" fmla="*/ 3419431 h 6711035"/>
              <a:gd name="connsiteX1316" fmla="*/ 975890 w 6267482"/>
              <a:gd name="connsiteY1316" fmla="*/ 3403476 h 6711035"/>
              <a:gd name="connsiteX1317" fmla="*/ 951689 w 6267482"/>
              <a:gd name="connsiteY1317" fmla="*/ 3419446 h 6711035"/>
              <a:gd name="connsiteX1318" fmla="*/ 946462 w 6267482"/>
              <a:gd name="connsiteY1318" fmla="*/ 3418106 h 6711035"/>
              <a:gd name="connsiteX1319" fmla="*/ 975890 w 6267482"/>
              <a:gd name="connsiteY1319" fmla="*/ 3403476 h 6711035"/>
              <a:gd name="connsiteX1320" fmla="*/ 121616 w 6267482"/>
              <a:gd name="connsiteY1320" fmla="*/ 3402623 h 6711035"/>
              <a:gd name="connsiteX1321" fmla="*/ 161584 w 6267482"/>
              <a:gd name="connsiteY1321" fmla="*/ 3436660 h 6711035"/>
              <a:gd name="connsiteX1322" fmla="*/ 115155 w 6267482"/>
              <a:gd name="connsiteY1322" fmla="*/ 3430504 h 6711035"/>
              <a:gd name="connsiteX1323" fmla="*/ 121616 w 6267482"/>
              <a:gd name="connsiteY1323" fmla="*/ 3402623 h 6711035"/>
              <a:gd name="connsiteX1324" fmla="*/ 5256549 w 6267482"/>
              <a:gd name="connsiteY1324" fmla="*/ 3401177 h 6711035"/>
              <a:gd name="connsiteX1325" fmla="*/ 5238392 w 6267482"/>
              <a:gd name="connsiteY1325" fmla="*/ 3424492 h 6711035"/>
              <a:gd name="connsiteX1326" fmla="*/ 5235994 w 6267482"/>
              <a:gd name="connsiteY1326" fmla="*/ 3425262 h 6711035"/>
              <a:gd name="connsiteX1327" fmla="*/ 5234892 w 6267482"/>
              <a:gd name="connsiteY1327" fmla="*/ 3432303 h 6711035"/>
              <a:gd name="connsiteX1328" fmla="*/ 5248932 w 6267482"/>
              <a:gd name="connsiteY1328" fmla="*/ 3436704 h 6711035"/>
              <a:gd name="connsiteX1329" fmla="*/ 5239571 w 6267482"/>
              <a:gd name="connsiteY1329" fmla="*/ 3476303 h 6711035"/>
              <a:gd name="connsiteX1330" fmla="*/ 5250780 w 6267482"/>
              <a:gd name="connsiteY1330" fmla="*/ 3468552 h 6711035"/>
              <a:gd name="connsiteX1331" fmla="*/ 5248931 w 6267482"/>
              <a:gd name="connsiteY1331" fmla="*/ 3468172 h 6711035"/>
              <a:gd name="connsiteX1332" fmla="*/ 5257323 w 6267482"/>
              <a:gd name="connsiteY1332" fmla="*/ 3447464 h 6711035"/>
              <a:gd name="connsiteX1333" fmla="*/ 5257013 w 6267482"/>
              <a:gd name="connsiteY1333" fmla="*/ 3433609 h 6711035"/>
              <a:gd name="connsiteX1334" fmla="*/ 5255953 w 6267482"/>
              <a:gd name="connsiteY1334" fmla="*/ 3416902 h 6711035"/>
              <a:gd name="connsiteX1335" fmla="*/ 5256537 w 6267482"/>
              <a:gd name="connsiteY1335" fmla="*/ 3401227 h 6711035"/>
              <a:gd name="connsiteX1336" fmla="*/ 5494174 w 6267482"/>
              <a:gd name="connsiteY1336" fmla="*/ 3399867 h 6711035"/>
              <a:gd name="connsiteX1337" fmla="*/ 5492299 w 6267482"/>
              <a:gd name="connsiteY1337" fmla="*/ 3399974 h 6711035"/>
              <a:gd name="connsiteX1338" fmla="*/ 5492016 w 6267482"/>
              <a:gd name="connsiteY1338" fmla="*/ 3421852 h 6711035"/>
              <a:gd name="connsiteX1339" fmla="*/ 5496942 w 6267482"/>
              <a:gd name="connsiteY1339" fmla="*/ 3440924 h 6711035"/>
              <a:gd name="connsiteX1340" fmla="*/ 5496547 w 6267482"/>
              <a:gd name="connsiteY1340" fmla="*/ 3441424 h 6711035"/>
              <a:gd name="connsiteX1341" fmla="*/ 5493961 w 6267482"/>
              <a:gd name="connsiteY1341" fmla="*/ 3443307 h 6711035"/>
              <a:gd name="connsiteX1342" fmla="*/ 5495160 w 6267482"/>
              <a:gd name="connsiteY1342" fmla="*/ 3443182 h 6711035"/>
              <a:gd name="connsiteX1343" fmla="*/ 5496547 w 6267482"/>
              <a:gd name="connsiteY1343" fmla="*/ 3441424 h 6711035"/>
              <a:gd name="connsiteX1344" fmla="*/ 5496990 w 6267482"/>
              <a:gd name="connsiteY1344" fmla="*/ 3441103 h 6711035"/>
              <a:gd name="connsiteX1345" fmla="*/ 5496942 w 6267482"/>
              <a:gd name="connsiteY1345" fmla="*/ 3440924 h 6711035"/>
              <a:gd name="connsiteX1346" fmla="*/ 5500014 w 6267482"/>
              <a:gd name="connsiteY1346" fmla="*/ 3437032 h 6711035"/>
              <a:gd name="connsiteX1347" fmla="*/ 5506349 w 6267482"/>
              <a:gd name="connsiteY1347" fmla="*/ 3432972 h 6711035"/>
              <a:gd name="connsiteX1348" fmla="*/ 5494174 w 6267482"/>
              <a:gd name="connsiteY1348" fmla="*/ 3399867 h 6711035"/>
              <a:gd name="connsiteX1349" fmla="*/ 1008237 w 6267482"/>
              <a:gd name="connsiteY1349" fmla="*/ 3396106 h 6711035"/>
              <a:gd name="connsiteX1350" fmla="*/ 1061875 w 6267482"/>
              <a:gd name="connsiteY1350" fmla="*/ 3451430 h 6711035"/>
              <a:gd name="connsiteX1351" fmla="*/ 1035348 w 6267482"/>
              <a:gd name="connsiteY1351" fmla="*/ 3479360 h 6711035"/>
              <a:gd name="connsiteX1352" fmla="*/ 983941 w 6267482"/>
              <a:gd name="connsiteY1352" fmla="*/ 3396780 h 6711035"/>
              <a:gd name="connsiteX1353" fmla="*/ 1008237 w 6267482"/>
              <a:gd name="connsiteY1353" fmla="*/ 3396106 h 6711035"/>
              <a:gd name="connsiteX1354" fmla="*/ 1476590 w 6267482"/>
              <a:gd name="connsiteY1354" fmla="*/ 3393370 h 6711035"/>
              <a:gd name="connsiteX1355" fmla="*/ 1474737 w 6267482"/>
              <a:gd name="connsiteY1355" fmla="*/ 3409576 h 6711035"/>
              <a:gd name="connsiteX1356" fmla="*/ 1485951 w 6267482"/>
              <a:gd name="connsiteY1356" fmla="*/ 3416585 h 6711035"/>
              <a:gd name="connsiteX1357" fmla="*/ 1485950 w 6267482"/>
              <a:gd name="connsiteY1357" fmla="*/ 3397772 h 6711035"/>
              <a:gd name="connsiteX1358" fmla="*/ 1481270 w 6267482"/>
              <a:gd name="connsiteY1358" fmla="*/ 3406572 h 6711035"/>
              <a:gd name="connsiteX1359" fmla="*/ 1476590 w 6267482"/>
              <a:gd name="connsiteY1359" fmla="*/ 3393370 h 6711035"/>
              <a:gd name="connsiteX1360" fmla="*/ 606206 w 6267482"/>
              <a:gd name="connsiteY1360" fmla="*/ 3384297 h 6711035"/>
              <a:gd name="connsiteX1361" fmla="*/ 618555 w 6267482"/>
              <a:gd name="connsiteY1361" fmla="*/ 3386848 h 6711035"/>
              <a:gd name="connsiteX1362" fmla="*/ 606784 w 6267482"/>
              <a:gd name="connsiteY1362" fmla="*/ 3402525 h 6711035"/>
              <a:gd name="connsiteX1363" fmla="*/ 606206 w 6267482"/>
              <a:gd name="connsiteY1363" fmla="*/ 3384297 h 6711035"/>
              <a:gd name="connsiteX1364" fmla="*/ 1637292 w 6267482"/>
              <a:gd name="connsiteY1364" fmla="*/ 3381037 h 6711035"/>
              <a:gd name="connsiteX1365" fmla="*/ 1638062 w 6267482"/>
              <a:gd name="connsiteY1365" fmla="*/ 3391170 h 6711035"/>
              <a:gd name="connsiteX1366" fmla="*/ 1635722 w 6267482"/>
              <a:gd name="connsiteY1366" fmla="*/ 3430771 h 6711035"/>
              <a:gd name="connsiteX1367" fmla="*/ 1633381 w 6267482"/>
              <a:gd name="connsiteY1367" fmla="*/ 3472572 h 6711035"/>
              <a:gd name="connsiteX1368" fmla="*/ 1635720 w 6267482"/>
              <a:gd name="connsiteY1368" fmla="*/ 3514375 h 6711035"/>
              <a:gd name="connsiteX1369" fmla="*/ 1626677 w 6267482"/>
              <a:gd name="connsiteY1369" fmla="*/ 3520728 h 6711035"/>
              <a:gd name="connsiteX1370" fmla="*/ 1621811 w 6267482"/>
              <a:gd name="connsiteY1370" fmla="*/ 3527949 h 6711035"/>
              <a:gd name="connsiteX1371" fmla="*/ 1625776 w 6267482"/>
              <a:gd name="connsiteY1371" fmla="*/ 3559631 h 6711035"/>
              <a:gd name="connsiteX1372" fmla="*/ 1626360 w 6267482"/>
              <a:gd name="connsiteY1372" fmla="*/ 3590705 h 6711035"/>
              <a:gd name="connsiteX1373" fmla="*/ 1633380 w 6267482"/>
              <a:gd name="connsiteY1373" fmla="*/ 3654507 h 6711035"/>
              <a:gd name="connsiteX1374" fmla="*/ 1635243 w 6267482"/>
              <a:gd name="connsiteY1374" fmla="*/ 3661074 h 6711035"/>
              <a:gd name="connsiteX1375" fmla="*/ 1638816 w 6267482"/>
              <a:gd name="connsiteY1375" fmla="*/ 3660900 h 6711035"/>
              <a:gd name="connsiteX1376" fmla="*/ 1651997 w 6267482"/>
              <a:gd name="connsiteY1376" fmla="*/ 3680992 h 6711035"/>
              <a:gd name="connsiteX1377" fmla="*/ 1653737 w 6267482"/>
              <a:gd name="connsiteY1377" fmla="*/ 3691820 h 6711035"/>
              <a:gd name="connsiteX1378" fmla="*/ 1662315 w 6267482"/>
              <a:gd name="connsiteY1378" fmla="*/ 3688639 h 6711035"/>
              <a:gd name="connsiteX1379" fmla="*/ 1665186 w 6267482"/>
              <a:gd name="connsiteY1379" fmla="*/ 3715264 h 6711035"/>
              <a:gd name="connsiteX1380" fmla="*/ 1701831 w 6267482"/>
              <a:gd name="connsiteY1380" fmla="*/ 3696858 h 6711035"/>
              <a:gd name="connsiteX1381" fmla="*/ 1717409 w 6267482"/>
              <a:gd name="connsiteY1381" fmla="*/ 3694079 h 6711035"/>
              <a:gd name="connsiteX1382" fmla="*/ 1705927 w 6267482"/>
              <a:gd name="connsiteY1382" fmla="*/ 3657377 h 6711035"/>
              <a:gd name="connsiteX1383" fmla="*/ 1682525 w 6267482"/>
              <a:gd name="connsiteY1383" fmla="*/ 3580374 h 6711035"/>
              <a:gd name="connsiteX1384" fmla="*/ 1671548 w 6267482"/>
              <a:gd name="connsiteY1384" fmla="*/ 3535227 h 6711035"/>
              <a:gd name="connsiteX1385" fmla="*/ 1659835 w 6267482"/>
              <a:gd name="connsiteY1385" fmla="*/ 3532994 h 6711035"/>
              <a:gd name="connsiteX1386" fmla="*/ 1658711 w 6267482"/>
              <a:gd name="connsiteY1386" fmla="*/ 3507962 h 6711035"/>
              <a:gd name="connsiteX1387" fmla="*/ 1664338 w 6267482"/>
              <a:gd name="connsiteY1387" fmla="*/ 3505570 h 6711035"/>
              <a:gd name="connsiteX1388" fmla="*/ 1663804 w 6267482"/>
              <a:gd name="connsiteY1388" fmla="*/ 3503374 h 6711035"/>
              <a:gd name="connsiteX1389" fmla="*/ 1654443 w 6267482"/>
              <a:gd name="connsiteY1389" fmla="*/ 3424172 h 6711035"/>
              <a:gd name="connsiteX1390" fmla="*/ 1654443 w 6267482"/>
              <a:gd name="connsiteY1390" fmla="*/ 3390273 h 6711035"/>
              <a:gd name="connsiteX1391" fmla="*/ 1646673 w 6267482"/>
              <a:gd name="connsiteY1391" fmla="*/ 3388383 h 6711035"/>
              <a:gd name="connsiteX1392" fmla="*/ 5493814 w 6267482"/>
              <a:gd name="connsiteY1392" fmla="*/ 3375231 h 6711035"/>
              <a:gd name="connsiteX1393" fmla="*/ 5494649 w 6267482"/>
              <a:gd name="connsiteY1393" fmla="*/ 3378126 h 6711035"/>
              <a:gd name="connsiteX1394" fmla="*/ 5493232 w 6267482"/>
              <a:gd name="connsiteY1394" fmla="*/ 3390941 h 6711035"/>
              <a:gd name="connsiteX1395" fmla="*/ 5496806 w 6267482"/>
              <a:gd name="connsiteY1395" fmla="*/ 3389521 h 6711035"/>
              <a:gd name="connsiteX1396" fmla="*/ 5504009 w 6267482"/>
              <a:gd name="connsiteY1396" fmla="*/ 3384571 h 6711035"/>
              <a:gd name="connsiteX1397" fmla="*/ 6143959 w 6267482"/>
              <a:gd name="connsiteY1397" fmla="*/ 3365012 h 6711035"/>
              <a:gd name="connsiteX1398" fmla="*/ 6194741 w 6267482"/>
              <a:gd name="connsiteY1398" fmla="*/ 3389297 h 6711035"/>
              <a:gd name="connsiteX1399" fmla="*/ 6101412 w 6267482"/>
              <a:gd name="connsiteY1399" fmla="*/ 3394409 h 6711035"/>
              <a:gd name="connsiteX1400" fmla="*/ 6143959 w 6267482"/>
              <a:gd name="connsiteY1400" fmla="*/ 3365012 h 6711035"/>
              <a:gd name="connsiteX1401" fmla="*/ 492953 w 6267482"/>
              <a:gd name="connsiteY1401" fmla="*/ 3355662 h 6711035"/>
              <a:gd name="connsiteX1402" fmla="*/ 556510 w 6267482"/>
              <a:gd name="connsiteY1402" fmla="*/ 3369527 h 6711035"/>
              <a:gd name="connsiteX1403" fmla="*/ 530560 w 6267482"/>
              <a:gd name="connsiteY1403" fmla="*/ 3414849 h 6711035"/>
              <a:gd name="connsiteX1404" fmla="*/ 440754 w 6267482"/>
              <a:gd name="connsiteY1404" fmla="*/ 3367196 h 6711035"/>
              <a:gd name="connsiteX1405" fmla="*/ 492953 w 6267482"/>
              <a:gd name="connsiteY1405" fmla="*/ 3355662 h 6711035"/>
              <a:gd name="connsiteX1406" fmla="*/ 5773334 w 6267482"/>
              <a:gd name="connsiteY1406" fmla="*/ 3350423 h 6711035"/>
              <a:gd name="connsiteX1407" fmla="*/ 5800885 w 6267482"/>
              <a:gd name="connsiteY1407" fmla="*/ 3351528 h 6711035"/>
              <a:gd name="connsiteX1408" fmla="*/ 5827390 w 6267482"/>
              <a:gd name="connsiteY1408" fmla="*/ 3388610 h 6711035"/>
              <a:gd name="connsiteX1409" fmla="*/ 5777498 w 6267482"/>
              <a:gd name="connsiteY1409" fmla="*/ 3419431 h 6711035"/>
              <a:gd name="connsiteX1410" fmla="*/ 5773334 w 6267482"/>
              <a:gd name="connsiteY1410" fmla="*/ 3350423 h 6711035"/>
              <a:gd name="connsiteX1411" fmla="*/ 5482496 w 6267482"/>
              <a:gd name="connsiteY1411" fmla="*/ 3349555 h 6711035"/>
              <a:gd name="connsiteX1412" fmla="*/ 5480606 w 6267482"/>
              <a:gd name="connsiteY1412" fmla="*/ 3357502 h 6711035"/>
              <a:gd name="connsiteX1413" fmla="*/ 5489969 w 6267482"/>
              <a:gd name="connsiteY1413" fmla="*/ 3361902 h 6711035"/>
              <a:gd name="connsiteX1414" fmla="*/ 5492535 w 6267482"/>
              <a:gd name="connsiteY1414" fmla="*/ 3370803 h 6711035"/>
              <a:gd name="connsiteX1415" fmla="*/ 5492490 w 6267482"/>
              <a:gd name="connsiteY1415" fmla="*/ 3368482 h 6711035"/>
              <a:gd name="connsiteX1416" fmla="*/ 5496990 w 6267482"/>
              <a:gd name="connsiteY1416" fmla="*/ 3360371 h 6711035"/>
              <a:gd name="connsiteX1417" fmla="*/ 5488505 w 6267482"/>
              <a:gd name="connsiteY1417" fmla="*/ 3352944 h 6711035"/>
              <a:gd name="connsiteX1418" fmla="*/ 1635460 w 6267482"/>
              <a:gd name="connsiteY1418" fmla="*/ 3344406 h 6711035"/>
              <a:gd name="connsiteX1419" fmla="*/ 1635468 w 6267482"/>
              <a:gd name="connsiteY1419" fmla="*/ 3344890 h 6711035"/>
              <a:gd name="connsiteX1420" fmla="*/ 1636019 w 6267482"/>
              <a:gd name="connsiteY1420" fmla="*/ 3344753 h 6711035"/>
              <a:gd name="connsiteX1421" fmla="*/ 1415746 w 6267482"/>
              <a:gd name="connsiteY1421" fmla="*/ 3343045 h 6711035"/>
              <a:gd name="connsiteX1422" fmla="*/ 1415721 w 6267482"/>
              <a:gd name="connsiteY1422" fmla="*/ 3343056 h 6711035"/>
              <a:gd name="connsiteX1423" fmla="*/ 1415905 w 6267482"/>
              <a:gd name="connsiteY1423" fmla="*/ 3343261 h 6711035"/>
              <a:gd name="connsiteX1424" fmla="*/ 1565517 w 6267482"/>
              <a:gd name="connsiteY1424" fmla="*/ 3318570 h 6711035"/>
              <a:gd name="connsiteX1425" fmla="*/ 1546796 w 6267482"/>
              <a:gd name="connsiteY1425" fmla="*/ 3327370 h 6711035"/>
              <a:gd name="connsiteX1426" fmla="*/ 1535094 w 6267482"/>
              <a:gd name="connsiteY1426" fmla="*/ 3369171 h 6711035"/>
              <a:gd name="connsiteX1427" fmla="*/ 1518713 w 6267482"/>
              <a:gd name="connsiteY1427" fmla="*/ 3406572 h 6711035"/>
              <a:gd name="connsiteX1428" fmla="*/ 1517836 w 6267482"/>
              <a:gd name="connsiteY1428" fmla="*/ 3374121 h 6711035"/>
              <a:gd name="connsiteX1429" fmla="*/ 1519138 w 6267482"/>
              <a:gd name="connsiteY1429" fmla="*/ 3358757 h 6711035"/>
              <a:gd name="connsiteX1430" fmla="*/ 1511845 w 6267482"/>
              <a:gd name="connsiteY1430" fmla="*/ 3364790 h 6711035"/>
              <a:gd name="connsiteX1431" fmla="*/ 1503398 w 6267482"/>
              <a:gd name="connsiteY1431" fmla="*/ 3365666 h 6711035"/>
              <a:gd name="connsiteX1432" fmla="*/ 1497652 w 6267482"/>
              <a:gd name="connsiteY1432" fmla="*/ 3384571 h 6711035"/>
              <a:gd name="connsiteX1433" fmla="*/ 1499790 w 6267482"/>
              <a:gd name="connsiteY1433" fmla="*/ 3432815 h 6711035"/>
              <a:gd name="connsiteX1434" fmla="*/ 1509685 w 6267482"/>
              <a:gd name="connsiteY1434" fmla="*/ 3449361 h 6711035"/>
              <a:gd name="connsiteX1435" fmla="*/ 1504892 w 6267482"/>
              <a:gd name="connsiteY1435" fmla="*/ 3483757 h 6711035"/>
              <a:gd name="connsiteX1436" fmla="*/ 1495352 w 6267482"/>
              <a:gd name="connsiteY1436" fmla="*/ 3491438 h 6711035"/>
              <a:gd name="connsiteX1437" fmla="*/ 1494289 w 6267482"/>
              <a:gd name="connsiteY1437" fmla="*/ 3540174 h 6711035"/>
              <a:gd name="connsiteX1438" fmla="*/ 1493588 w 6267482"/>
              <a:gd name="connsiteY1438" fmla="*/ 3541725 h 6711035"/>
              <a:gd name="connsiteX1439" fmla="*/ 1501577 w 6267482"/>
              <a:gd name="connsiteY1439" fmla="*/ 3570173 h 6711035"/>
              <a:gd name="connsiteX1440" fmla="*/ 1495258 w 6267482"/>
              <a:gd name="connsiteY1440" fmla="*/ 3589674 h 6711035"/>
              <a:gd name="connsiteX1441" fmla="*/ 1481089 w 6267482"/>
              <a:gd name="connsiteY1441" fmla="*/ 3595551 h 6711035"/>
              <a:gd name="connsiteX1442" fmla="*/ 1478810 w 6267482"/>
              <a:gd name="connsiteY1442" fmla="*/ 3594872 h 6711035"/>
              <a:gd name="connsiteX1443" fmla="*/ 1477667 w 6267482"/>
              <a:gd name="connsiteY1443" fmla="*/ 3595210 h 6711035"/>
              <a:gd name="connsiteX1444" fmla="*/ 1477500 w 6267482"/>
              <a:gd name="connsiteY1444" fmla="*/ 3595141 h 6711035"/>
              <a:gd name="connsiteX1445" fmla="*/ 1477531 w 6267482"/>
              <a:gd name="connsiteY1445" fmla="*/ 3595250 h 6711035"/>
              <a:gd name="connsiteX1446" fmla="*/ 1477667 w 6267482"/>
              <a:gd name="connsiteY1446" fmla="*/ 3595210 h 6711035"/>
              <a:gd name="connsiteX1447" fmla="*/ 1479794 w 6267482"/>
              <a:gd name="connsiteY1447" fmla="*/ 3596088 h 6711035"/>
              <a:gd name="connsiteX1448" fmla="*/ 1481089 w 6267482"/>
              <a:gd name="connsiteY1448" fmla="*/ 3595551 h 6711035"/>
              <a:gd name="connsiteX1449" fmla="*/ 1497696 w 6267482"/>
              <a:gd name="connsiteY1449" fmla="*/ 3600492 h 6711035"/>
              <a:gd name="connsiteX1450" fmla="*/ 1493414 w 6267482"/>
              <a:gd name="connsiteY1450" fmla="*/ 3618773 h 6711035"/>
              <a:gd name="connsiteX1451" fmla="*/ 1489301 w 6267482"/>
              <a:gd name="connsiteY1451" fmla="*/ 3625608 h 6711035"/>
              <a:gd name="connsiteX1452" fmla="*/ 1495311 w 6267482"/>
              <a:gd name="connsiteY1452" fmla="*/ 3638557 h 6711035"/>
              <a:gd name="connsiteX1453" fmla="*/ 1509352 w 6267482"/>
              <a:gd name="connsiteY1453" fmla="*/ 3665508 h 6711035"/>
              <a:gd name="connsiteX1454" fmla="*/ 1501747 w 6267482"/>
              <a:gd name="connsiteY1454" fmla="*/ 3683384 h 6711035"/>
              <a:gd name="connsiteX1455" fmla="*/ 1504981 w 6267482"/>
              <a:gd name="connsiteY1455" fmla="*/ 3697946 h 6711035"/>
              <a:gd name="connsiteX1456" fmla="*/ 1508680 w 6267482"/>
              <a:gd name="connsiteY1456" fmla="*/ 3698844 h 6711035"/>
              <a:gd name="connsiteX1457" fmla="*/ 1503984 w 6267482"/>
              <a:gd name="connsiteY1457" fmla="*/ 3704474 h 6711035"/>
              <a:gd name="connsiteX1458" fmla="*/ 1526550 w 6267482"/>
              <a:gd name="connsiteY1458" fmla="*/ 3729250 h 6711035"/>
              <a:gd name="connsiteX1459" fmla="*/ 1542984 w 6267482"/>
              <a:gd name="connsiteY1459" fmla="*/ 3755096 h 6711035"/>
              <a:gd name="connsiteX1460" fmla="*/ 1566063 w 6267482"/>
              <a:gd name="connsiteY1460" fmla="*/ 3748549 h 6711035"/>
              <a:gd name="connsiteX1461" fmla="*/ 1616338 w 6267482"/>
              <a:gd name="connsiteY1461" fmla="*/ 3735530 h 6711035"/>
              <a:gd name="connsiteX1462" fmla="*/ 1620964 w 6267482"/>
              <a:gd name="connsiteY1462" fmla="*/ 3727909 h 6711035"/>
              <a:gd name="connsiteX1463" fmla="*/ 1596957 w 6267482"/>
              <a:gd name="connsiteY1463" fmla="*/ 3725075 h 6711035"/>
              <a:gd name="connsiteX1464" fmla="*/ 1574585 w 6267482"/>
              <a:gd name="connsiteY1464" fmla="*/ 3706657 h 6711035"/>
              <a:gd name="connsiteX1465" fmla="*/ 1588872 w 6267482"/>
              <a:gd name="connsiteY1465" fmla="*/ 3678341 h 6711035"/>
              <a:gd name="connsiteX1466" fmla="*/ 1593522 w 6267482"/>
              <a:gd name="connsiteY1466" fmla="*/ 3675814 h 6711035"/>
              <a:gd name="connsiteX1467" fmla="*/ 1595447 w 6267482"/>
              <a:gd name="connsiteY1467" fmla="*/ 3662803 h 6711035"/>
              <a:gd name="connsiteX1468" fmla="*/ 1603870 w 6267482"/>
              <a:gd name="connsiteY1468" fmla="*/ 3644145 h 6711035"/>
              <a:gd name="connsiteX1469" fmla="*/ 1613355 w 6267482"/>
              <a:gd name="connsiteY1469" fmla="*/ 3637327 h 6711035"/>
              <a:gd name="connsiteX1470" fmla="*/ 1607639 w 6267482"/>
              <a:gd name="connsiteY1470" fmla="*/ 3608307 h 6711035"/>
              <a:gd name="connsiteX1471" fmla="*/ 1602959 w 6267482"/>
              <a:gd name="connsiteY1471" fmla="*/ 3595106 h 6711035"/>
              <a:gd name="connsiteX1472" fmla="*/ 1600620 w 6267482"/>
              <a:gd name="connsiteY1472" fmla="*/ 3579706 h 6711035"/>
              <a:gd name="connsiteX1473" fmla="*/ 1593598 w 6267482"/>
              <a:gd name="connsiteY1473" fmla="*/ 3551106 h 6711035"/>
              <a:gd name="connsiteX1474" fmla="*/ 1565515 w 6267482"/>
              <a:gd name="connsiteY1474" fmla="*/ 3427903 h 6711035"/>
              <a:gd name="connsiteX1475" fmla="*/ 1579557 w 6267482"/>
              <a:gd name="connsiteY1475" fmla="*/ 3425704 h 6711035"/>
              <a:gd name="connsiteX1476" fmla="*/ 1563178 w 6267482"/>
              <a:gd name="connsiteY1476" fmla="*/ 3414703 h 6711035"/>
              <a:gd name="connsiteX1477" fmla="*/ 1568113 w 6267482"/>
              <a:gd name="connsiteY1477" fmla="*/ 3395657 h 6711035"/>
              <a:gd name="connsiteX1478" fmla="*/ 1567992 w 6267482"/>
              <a:gd name="connsiteY1478" fmla="*/ 3390293 h 6711035"/>
              <a:gd name="connsiteX1479" fmla="*/ 1563176 w 6267482"/>
              <a:gd name="connsiteY1479" fmla="*/ 3382371 h 6711035"/>
              <a:gd name="connsiteX1480" fmla="*/ 1567089 w 6267482"/>
              <a:gd name="connsiteY1480" fmla="*/ 3377489 h 6711035"/>
              <a:gd name="connsiteX1481" fmla="*/ 1567711 w 6267482"/>
              <a:gd name="connsiteY1481" fmla="*/ 3377778 h 6711035"/>
              <a:gd name="connsiteX1482" fmla="*/ 1567564 w 6267482"/>
              <a:gd name="connsiteY1482" fmla="*/ 3371253 h 6711035"/>
              <a:gd name="connsiteX1483" fmla="*/ 1568956 w 6267482"/>
              <a:gd name="connsiteY1483" fmla="*/ 3360053 h 6711035"/>
              <a:gd name="connsiteX1484" fmla="*/ 1567857 w 6267482"/>
              <a:gd name="connsiteY1484" fmla="*/ 3362570 h 6711035"/>
              <a:gd name="connsiteX1485" fmla="*/ 1570490 w 6267482"/>
              <a:gd name="connsiteY1485" fmla="*/ 3331941 h 6711035"/>
              <a:gd name="connsiteX1486" fmla="*/ 1569304 w 6267482"/>
              <a:gd name="connsiteY1486" fmla="*/ 3328755 h 6711035"/>
              <a:gd name="connsiteX1487" fmla="*/ 1567783 w 6267482"/>
              <a:gd name="connsiteY1487" fmla="*/ 3326358 h 6711035"/>
              <a:gd name="connsiteX1488" fmla="*/ 1567793 w 6267482"/>
              <a:gd name="connsiteY1488" fmla="*/ 3324691 h 6711035"/>
              <a:gd name="connsiteX1489" fmla="*/ 1404612 w 6267482"/>
              <a:gd name="connsiteY1489" fmla="*/ 3317199 h 6711035"/>
              <a:gd name="connsiteX1490" fmla="*/ 1404228 w 6267482"/>
              <a:gd name="connsiteY1490" fmla="*/ 3317351 h 6711035"/>
              <a:gd name="connsiteX1491" fmla="*/ 1397025 w 6267482"/>
              <a:gd name="connsiteY1491" fmla="*/ 3322301 h 6711035"/>
              <a:gd name="connsiteX1492" fmla="*/ 1407221 w 6267482"/>
              <a:gd name="connsiteY1492" fmla="*/ 3331641 h 6711035"/>
              <a:gd name="connsiteX1493" fmla="*/ 1406385 w 6267482"/>
              <a:gd name="connsiteY1493" fmla="*/ 3328745 h 6711035"/>
              <a:gd name="connsiteX1494" fmla="*/ 1407137 w 6267482"/>
              <a:gd name="connsiteY1494" fmla="*/ 3321947 h 6711035"/>
              <a:gd name="connsiteX1495" fmla="*/ 1119455 w 6267482"/>
              <a:gd name="connsiteY1495" fmla="*/ 3313885 h 6711035"/>
              <a:gd name="connsiteX1496" fmla="*/ 1150182 w 6267482"/>
              <a:gd name="connsiteY1496" fmla="*/ 3327512 h 6711035"/>
              <a:gd name="connsiteX1497" fmla="*/ 1146377 w 6267482"/>
              <a:gd name="connsiteY1497" fmla="*/ 3361565 h 6711035"/>
              <a:gd name="connsiteX1498" fmla="*/ 1099686 w 6267482"/>
              <a:gd name="connsiteY1498" fmla="*/ 3372634 h 6711035"/>
              <a:gd name="connsiteX1499" fmla="*/ 1088994 w 6267482"/>
              <a:gd name="connsiteY1499" fmla="*/ 3359001 h 6711035"/>
              <a:gd name="connsiteX1500" fmla="*/ 1087663 w 6267482"/>
              <a:gd name="connsiteY1500" fmla="*/ 3328005 h 6711035"/>
              <a:gd name="connsiteX1501" fmla="*/ 1119455 w 6267482"/>
              <a:gd name="connsiteY1501" fmla="*/ 3313885 h 6711035"/>
              <a:gd name="connsiteX1502" fmla="*/ 1325053 w 6267482"/>
              <a:gd name="connsiteY1502" fmla="*/ 3296366 h 6711035"/>
              <a:gd name="connsiteX1503" fmla="*/ 1301105 w 6267482"/>
              <a:gd name="connsiteY1503" fmla="*/ 3309445 h 6711035"/>
              <a:gd name="connsiteX1504" fmla="*/ 1260993 w 6267482"/>
              <a:gd name="connsiteY1504" fmla="*/ 3313744 h 6711035"/>
              <a:gd name="connsiteX1505" fmla="*/ 1260183 w 6267482"/>
              <a:gd name="connsiteY1505" fmla="*/ 3332006 h 6711035"/>
              <a:gd name="connsiteX1506" fmla="*/ 1271680 w 6267482"/>
              <a:gd name="connsiteY1506" fmla="*/ 3319804 h 6711035"/>
              <a:gd name="connsiteX1507" fmla="*/ 1309736 w 6267482"/>
              <a:gd name="connsiteY1507" fmla="*/ 3307161 h 6711035"/>
              <a:gd name="connsiteX1508" fmla="*/ 1338138 w 6267482"/>
              <a:gd name="connsiteY1508" fmla="*/ 3322822 h 6711035"/>
              <a:gd name="connsiteX1509" fmla="*/ 1339453 w 6267482"/>
              <a:gd name="connsiteY1509" fmla="*/ 3323100 h 6711035"/>
              <a:gd name="connsiteX1510" fmla="*/ 1338606 w 6267482"/>
              <a:gd name="connsiteY1510" fmla="*/ 3302375 h 6711035"/>
              <a:gd name="connsiteX1511" fmla="*/ 1336323 w 6267482"/>
              <a:gd name="connsiteY1511" fmla="*/ 3300863 h 6711035"/>
              <a:gd name="connsiteX1512" fmla="*/ 893576 w 6267482"/>
              <a:gd name="connsiteY1512" fmla="*/ 3283669 h 6711035"/>
              <a:gd name="connsiteX1513" fmla="*/ 892817 w 6267482"/>
              <a:gd name="connsiteY1513" fmla="*/ 3303669 h 6711035"/>
              <a:gd name="connsiteX1514" fmla="*/ 879852 w 6267482"/>
              <a:gd name="connsiteY1514" fmla="*/ 3312224 h 6711035"/>
              <a:gd name="connsiteX1515" fmla="*/ 893576 w 6267482"/>
              <a:gd name="connsiteY1515" fmla="*/ 3283669 h 6711035"/>
              <a:gd name="connsiteX1516" fmla="*/ 565287 w 6267482"/>
              <a:gd name="connsiteY1516" fmla="*/ 3278892 h 6711035"/>
              <a:gd name="connsiteX1517" fmla="*/ 622734 w 6267482"/>
              <a:gd name="connsiteY1517" fmla="*/ 3291704 h 6711035"/>
              <a:gd name="connsiteX1518" fmla="*/ 573946 w 6267482"/>
              <a:gd name="connsiteY1518" fmla="*/ 3309685 h 6711035"/>
              <a:gd name="connsiteX1519" fmla="*/ 515697 w 6267482"/>
              <a:gd name="connsiteY1519" fmla="*/ 3308139 h 6711035"/>
              <a:gd name="connsiteX1520" fmla="*/ 565287 w 6267482"/>
              <a:gd name="connsiteY1520" fmla="*/ 3278892 h 6711035"/>
              <a:gd name="connsiteX1521" fmla="*/ 1074276 w 6267482"/>
              <a:gd name="connsiteY1521" fmla="*/ 3277589 h 6711035"/>
              <a:gd name="connsiteX1522" fmla="*/ 1078107 w 6267482"/>
              <a:gd name="connsiteY1522" fmla="*/ 3320489 h 6711035"/>
              <a:gd name="connsiteX1523" fmla="*/ 1069198 w 6267482"/>
              <a:gd name="connsiteY1523" fmla="*/ 3319516 h 6711035"/>
              <a:gd name="connsiteX1524" fmla="*/ 1070443 w 6267482"/>
              <a:gd name="connsiteY1524" fmla="*/ 3322602 h 6711035"/>
              <a:gd name="connsiteX1525" fmla="*/ 1067613 w 6267482"/>
              <a:gd name="connsiteY1525" fmla="*/ 3341868 h 6711035"/>
              <a:gd name="connsiteX1526" fmla="*/ 1061779 w 6267482"/>
              <a:gd name="connsiteY1526" fmla="*/ 3325881 h 6711035"/>
              <a:gd name="connsiteX1527" fmla="*/ 1060452 w 6267482"/>
              <a:gd name="connsiteY1527" fmla="*/ 3318562 h 6711035"/>
              <a:gd name="connsiteX1528" fmla="*/ 1049420 w 6267482"/>
              <a:gd name="connsiteY1528" fmla="*/ 3317359 h 6711035"/>
              <a:gd name="connsiteX1529" fmla="*/ 1029125 w 6267482"/>
              <a:gd name="connsiteY1529" fmla="*/ 3292820 h 6711035"/>
              <a:gd name="connsiteX1530" fmla="*/ 1074276 w 6267482"/>
              <a:gd name="connsiteY1530" fmla="*/ 3277589 h 6711035"/>
              <a:gd name="connsiteX1531" fmla="*/ 5335025 w 6267482"/>
              <a:gd name="connsiteY1531" fmla="*/ 3276807 h 6711035"/>
              <a:gd name="connsiteX1532" fmla="*/ 5335517 w 6267482"/>
              <a:gd name="connsiteY1532" fmla="*/ 3278969 h 6711035"/>
              <a:gd name="connsiteX1533" fmla="*/ 5321478 w 6267482"/>
              <a:gd name="connsiteY1533" fmla="*/ 3281169 h 6711035"/>
              <a:gd name="connsiteX1534" fmla="*/ 5337857 w 6267482"/>
              <a:gd name="connsiteY1534" fmla="*/ 3292170 h 6711035"/>
              <a:gd name="connsiteX1535" fmla="*/ 5332920 w 6267482"/>
              <a:gd name="connsiteY1535" fmla="*/ 3311212 h 6711035"/>
              <a:gd name="connsiteX1536" fmla="*/ 5333041 w 6267482"/>
              <a:gd name="connsiteY1536" fmla="*/ 3316578 h 6711035"/>
              <a:gd name="connsiteX1537" fmla="*/ 5337857 w 6267482"/>
              <a:gd name="connsiteY1537" fmla="*/ 3324501 h 6711035"/>
              <a:gd name="connsiteX1538" fmla="*/ 5333945 w 6267482"/>
              <a:gd name="connsiteY1538" fmla="*/ 3329382 h 6711035"/>
              <a:gd name="connsiteX1539" fmla="*/ 5333324 w 6267482"/>
              <a:gd name="connsiteY1539" fmla="*/ 3329091 h 6711035"/>
              <a:gd name="connsiteX1540" fmla="*/ 5333469 w 6267482"/>
              <a:gd name="connsiteY1540" fmla="*/ 3335621 h 6711035"/>
              <a:gd name="connsiteX1541" fmla="*/ 5332076 w 6267482"/>
              <a:gd name="connsiteY1541" fmla="*/ 3346819 h 6711035"/>
              <a:gd name="connsiteX1542" fmla="*/ 5333177 w 6267482"/>
              <a:gd name="connsiteY1542" fmla="*/ 3344301 h 6711035"/>
              <a:gd name="connsiteX1543" fmla="*/ 5330544 w 6267482"/>
              <a:gd name="connsiteY1543" fmla="*/ 3374930 h 6711035"/>
              <a:gd name="connsiteX1544" fmla="*/ 5331729 w 6267482"/>
              <a:gd name="connsiteY1544" fmla="*/ 3378118 h 6711035"/>
              <a:gd name="connsiteX1545" fmla="*/ 5333249 w 6267482"/>
              <a:gd name="connsiteY1545" fmla="*/ 3380513 h 6711035"/>
              <a:gd name="connsiteX1546" fmla="*/ 5333240 w 6267482"/>
              <a:gd name="connsiteY1546" fmla="*/ 3382180 h 6711035"/>
              <a:gd name="connsiteX1547" fmla="*/ 5335518 w 6267482"/>
              <a:gd name="connsiteY1547" fmla="*/ 3388301 h 6711035"/>
              <a:gd name="connsiteX1548" fmla="*/ 5354238 w 6267482"/>
              <a:gd name="connsiteY1548" fmla="*/ 3379502 h 6711035"/>
              <a:gd name="connsiteX1549" fmla="*/ 5365939 w 6267482"/>
              <a:gd name="connsiteY1549" fmla="*/ 3337702 h 6711035"/>
              <a:gd name="connsiteX1550" fmla="*/ 5382320 w 6267482"/>
              <a:gd name="connsiteY1550" fmla="*/ 3300300 h 6711035"/>
              <a:gd name="connsiteX1551" fmla="*/ 5389340 w 6267482"/>
              <a:gd name="connsiteY1551" fmla="*/ 3368501 h 6711035"/>
              <a:gd name="connsiteX1552" fmla="*/ 5403383 w 6267482"/>
              <a:gd name="connsiteY1552" fmla="*/ 3322301 h 6711035"/>
              <a:gd name="connsiteX1553" fmla="*/ 5401653 w 6267482"/>
              <a:gd name="connsiteY1553" fmla="*/ 3283303 h 6711035"/>
              <a:gd name="connsiteX1554" fmla="*/ 5387855 w 6267482"/>
              <a:gd name="connsiteY1554" fmla="*/ 3294751 h 6711035"/>
              <a:gd name="connsiteX1555" fmla="*/ 5370758 w 6267482"/>
              <a:gd name="connsiteY1555" fmla="*/ 3293942 h 6711035"/>
              <a:gd name="connsiteX1556" fmla="*/ 895741 w 6267482"/>
              <a:gd name="connsiteY1556" fmla="*/ 3266590 h 6711035"/>
              <a:gd name="connsiteX1557" fmla="*/ 900032 w 6267482"/>
              <a:gd name="connsiteY1557" fmla="*/ 3270550 h 6711035"/>
              <a:gd name="connsiteX1558" fmla="*/ 900281 w 6267482"/>
              <a:gd name="connsiteY1558" fmla="*/ 3273471 h 6711035"/>
              <a:gd name="connsiteX1559" fmla="*/ 893192 w 6267482"/>
              <a:gd name="connsiteY1559" fmla="*/ 3283088 h 6711035"/>
              <a:gd name="connsiteX1560" fmla="*/ 892620 w 6267482"/>
              <a:gd name="connsiteY1560" fmla="*/ 3268649 h 6711035"/>
              <a:gd name="connsiteX1561" fmla="*/ 898011 w 6267482"/>
              <a:gd name="connsiteY1561" fmla="*/ 3270031 h 6711035"/>
              <a:gd name="connsiteX1562" fmla="*/ 895741 w 6267482"/>
              <a:gd name="connsiteY1562" fmla="*/ 3266590 h 6711035"/>
              <a:gd name="connsiteX1563" fmla="*/ 493681 w 6267482"/>
              <a:gd name="connsiteY1563" fmla="*/ 3264208 h 6711035"/>
              <a:gd name="connsiteX1564" fmla="*/ 518925 w 6267482"/>
              <a:gd name="connsiteY1564" fmla="*/ 3291172 h 6711035"/>
              <a:gd name="connsiteX1565" fmla="*/ 481018 w 6267482"/>
              <a:gd name="connsiteY1565" fmla="*/ 3274266 h 6711035"/>
              <a:gd name="connsiteX1566" fmla="*/ 493681 w 6267482"/>
              <a:gd name="connsiteY1566" fmla="*/ 3264208 h 6711035"/>
              <a:gd name="connsiteX1567" fmla="*/ 1407072 w 6267482"/>
              <a:gd name="connsiteY1567" fmla="*/ 3263565 h 6711035"/>
              <a:gd name="connsiteX1568" fmla="*/ 1405874 w 6267482"/>
              <a:gd name="connsiteY1568" fmla="*/ 3263691 h 6711035"/>
              <a:gd name="connsiteX1569" fmla="*/ 1404488 w 6267482"/>
              <a:gd name="connsiteY1569" fmla="*/ 3265447 h 6711035"/>
              <a:gd name="connsiteX1570" fmla="*/ 1404045 w 6267482"/>
              <a:gd name="connsiteY1570" fmla="*/ 3265768 h 6711035"/>
              <a:gd name="connsiteX1571" fmla="*/ 1404091 w 6267482"/>
              <a:gd name="connsiteY1571" fmla="*/ 3265949 h 6711035"/>
              <a:gd name="connsiteX1572" fmla="*/ 1401019 w 6267482"/>
              <a:gd name="connsiteY1572" fmla="*/ 3269839 h 6711035"/>
              <a:gd name="connsiteX1573" fmla="*/ 1394684 w 6267482"/>
              <a:gd name="connsiteY1573" fmla="*/ 3273899 h 6711035"/>
              <a:gd name="connsiteX1574" fmla="*/ 1398675 w 6267482"/>
              <a:gd name="connsiteY1574" fmla="*/ 3292425 h 6711035"/>
              <a:gd name="connsiteX1575" fmla="*/ 1400705 w 6267482"/>
              <a:gd name="connsiteY1575" fmla="*/ 3296040 h 6711035"/>
              <a:gd name="connsiteX1576" fmla="*/ 1404166 w 6267482"/>
              <a:gd name="connsiteY1576" fmla="*/ 3295929 h 6711035"/>
              <a:gd name="connsiteX1577" fmla="*/ 1406453 w 6267482"/>
              <a:gd name="connsiteY1577" fmla="*/ 3303437 h 6711035"/>
              <a:gd name="connsiteX1578" fmla="*/ 1408762 w 6267482"/>
              <a:gd name="connsiteY1578" fmla="*/ 3304773 h 6711035"/>
              <a:gd name="connsiteX1579" fmla="*/ 1409018 w 6267482"/>
              <a:gd name="connsiteY1579" fmla="*/ 3285019 h 6711035"/>
              <a:gd name="connsiteX1580" fmla="*/ 1404091 w 6267482"/>
              <a:gd name="connsiteY1580" fmla="*/ 3265949 h 6711035"/>
              <a:gd name="connsiteX1581" fmla="*/ 1404488 w 6267482"/>
              <a:gd name="connsiteY1581" fmla="*/ 3265447 h 6711035"/>
              <a:gd name="connsiteX1582" fmla="*/ 1661464 w 6267482"/>
              <a:gd name="connsiteY1582" fmla="*/ 3230568 h 6711035"/>
              <a:gd name="connsiteX1583" fmla="*/ 1650255 w 6267482"/>
              <a:gd name="connsiteY1583" fmla="*/ 3238320 h 6711035"/>
              <a:gd name="connsiteX1584" fmla="*/ 1652102 w 6267482"/>
              <a:gd name="connsiteY1584" fmla="*/ 3238699 h 6711035"/>
              <a:gd name="connsiteX1585" fmla="*/ 1643711 w 6267482"/>
              <a:gd name="connsiteY1585" fmla="*/ 3259407 h 6711035"/>
              <a:gd name="connsiteX1586" fmla="*/ 1644022 w 6267482"/>
              <a:gd name="connsiteY1586" fmla="*/ 3273262 h 6711035"/>
              <a:gd name="connsiteX1587" fmla="*/ 1645083 w 6267482"/>
              <a:gd name="connsiteY1587" fmla="*/ 3289969 h 6711035"/>
              <a:gd name="connsiteX1588" fmla="*/ 1640401 w 6267482"/>
              <a:gd name="connsiteY1588" fmla="*/ 3322970 h 6711035"/>
              <a:gd name="connsiteX1589" fmla="*/ 1638417 w 6267482"/>
              <a:gd name="connsiteY1589" fmla="*/ 3330760 h 6711035"/>
              <a:gd name="connsiteX1590" fmla="*/ 1652414 w 6267482"/>
              <a:gd name="connsiteY1590" fmla="*/ 3307482 h 6711035"/>
              <a:gd name="connsiteX1591" fmla="*/ 1661646 w 6267482"/>
              <a:gd name="connsiteY1591" fmla="*/ 3303318 h 6711035"/>
              <a:gd name="connsiteX1592" fmla="*/ 1666143 w 6267482"/>
              <a:gd name="connsiteY1592" fmla="*/ 3274568 h 6711035"/>
              <a:gd name="connsiteX1593" fmla="*/ 1652102 w 6267482"/>
              <a:gd name="connsiteY1593" fmla="*/ 3270169 h 6711035"/>
              <a:gd name="connsiteX1594" fmla="*/ 1661464 w 6267482"/>
              <a:gd name="connsiteY1594" fmla="*/ 3230568 h 6711035"/>
              <a:gd name="connsiteX1595" fmla="*/ 839830 w 6267482"/>
              <a:gd name="connsiteY1595" fmla="*/ 3227639 h 6711035"/>
              <a:gd name="connsiteX1596" fmla="*/ 854883 w 6267482"/>
              <a:gd name="connsiteY1596" fmla="*/ 3228845 h 6711035"/>
              <a:gd name="connsiteX1597" fmla="*/ 839947 w 6267482"/>
              <a:gd name="connsiteY1597" fmla="*/ 3261097 h 6711035"/>
              <a:gd name="connsiteX1598" fmla="*/ 831227 w 6267482"/>
              <a:gd name="connsiteY1598" fmla="*/ 3260665 h 6711035"/>
              <a:gd name="connsiteX1599" fmla="*/ 811913 w 6267482"/>
              <a:gd name="connsiteY1599" fmla="*/ 3254207 h 6711035"/>
              <a:gd name="connsiteX1600" fmla="*/ 810480 w 6267482"/>
              <a:gd name="connsiteY1600" fmla="*/ 3239242 h 6711035"/>
              <a:gd name="connsiteX1601" fmla="*/ 823530 w 6267482"/>
              <a:gd name="connsiteY1601" fmla="*/ 3229121 h 6711035"/>
              <a:gd name="connsiteX1602" fmla="*/ 839830 w 6267482"/>
              <a:gd name="connsiteY1602" fmla="*/ 3227639 h 6711035"/>
              <a:gd name="connsiteX1603" fmla="*/ 974763 w 6267482"/>
              <a:gd name="connsiteY1603" fmla="*/ 3218951 h 6711035"/>
              <a:gd name="connsiteX1604" fmla="*/ 1015042 w 6267482"/>
              <a:gd name="connsiteY1604" fmla="*/ 3247440 h 6711035"/>
              <a:gd name="connsiteX1605" fmla="*/ 1008630 w 6267482"/>
              <a:gd name="connsiteY1605" fmla="*/ 3262847 h 6711035"/>
              <a:gd name="connsiteX1606" fmla="*/ 964019 w 6267482"/>
              <a:gd name="connsiteY1606" fmla="*/ 3240488 h 6711035"/>
              <a:gd name="connsiteX1607" fmla="*/ 974763 w 6267482"/>
              <a:gd name="connsiteY1607" fmla="*/ 3218951 h 6711035"/>
              <a:gd name="connsiteX1608" fmla="*/ 5470755 w 6267482"/>
              <a:gd name="connsiteY1608" fmla="*/ 3214077 h 6711035"/>
              <a:gd name="connsiteX1609" fmla="*/ 5470819 w 6267482"/>
              <a:gd name="connsiteY1609" fmla="*/ 3214998 h 6711035"/>
              <a:gd name="connsiteX1610" fmla="*/ 5471246 w 6267482"/>
              <a:gd name="connsiteY1610" fmla="*/ 3215169 h 6711035"/>
              <a:gd name="connsiteX1611" fmla="*/ 78662 w 6267482"/>
              <a:gd name="connsiteY1611" fmla="*/ 3200555 h 6711035"/>
              <a:gd name="connsiteX1612" fmla="*/ 89750 w 6267482"/>
              <a:gd name="connsiteY1612" fmla="*/ 3214277 h 6711035"/>
              <a:gd name="connsiteX1613" fmla="*/ 88423 w 6267482"/>
              <a:gd name="connsiteY1613" fmla="*/ 3226706 h 6711035"/>
              <a:gd name="connsiteX1614" fmla="*/ 76294 w 6267482"/>
              <a:gd name="connsiteY1614" fmla="*/ 3224202 h 6711035"/>
              <a:gd name="connsiteX1615" fmla="*/ 67387 w 6267482"/>
              <a:gd name="connsiteY1615" fmla="*/ 3214740 h 6711035"/>
              <a:gd name="connsiteX1616" fmla="*/ 68689 w 6267482"/>
              <a:gd name="connsiteY1616" fmla="*/ 3208339 h 6711035"/>
              <a:gd name="connsiteX1617" fmla="*/ 73829 w 6267482"/>
              <a:gd name="connsiteY1617" fmla="*/ 3200826 h 6711035"/>
              <a:gd name="connsiteX1618" fmla="*/ 78662 w 6267482"/>
              <a:gd name="connsiteY1618" fmla="*/ 3200555 h 6711035"/>
              <a:gd name="connsiteX1619" fmla="*/ 806391 w 6267482"/>
              <a:gd name="connsiteY1619" fmla="*/ 3175378 h 6711035"/>
              <a:gd name="connsiteX1620" fmla="*/ 829829 w 6267482"/>
              <a:gd name="connsiteY1620" fmla="*/ 3178783 h 6711035"/>
              <a:gd name="connsiteX1621" fmla="*/ 804654 w 6267482"/>
              <a:gd name="connsiteY1621" fmla="*/ 3211425 h 6711035"/>
              <a:gd name="connsiteX1622" fmla="*/ 806391 w 6267482"/>
              <a:gd name="connsiteY1622" fmla="*/ 3175378 h 6711035"/>
              <a:gd name="connsiteX1623" fmla="*/ 1170718 w 6267482"/>
              <a:gd name="connsiteY1623" fmla="*/ 3138443 h 6711035"/>
              <a:gd name="connsiteX1624" fmla="*/ 1169079 w 6267482"/>
              <a:gd name="connsiteY1624" fmla="*/ 3141985 h 6711035"/>
              <a:gd name="connsiteX1625" fmla="*/ 1176161 w 6267482"/>
              <a:gd name="connsiteY1625" fmla="*/ 3146013 h 6711035"/>
              <a:gd name="connsiteX1626" fmla="*/ 1177802 w 6267482"/>
              <a:gd name="connsiteY1626" fmla="*/ 3142473 h 6711035"/>
              <a:gd name="connsiteX1627" fmla="*/ 1183244 w 6267482"/>
              <a:gd name="connsiteY1627" fmla="*/ 3150043 h 6711035"/>
              <a:gd name="connsiteX1628" fmla="*/ 1182389 w 6267482"/>
              <a:gd name="connsiteY1628" fmla="*/ 3180879 h 6711035"/>
              <a:gd name="connsiteX1629" fmla="*/ 1164681 w 6267482"/>
              <a:gd name="connsiteY1629" fmla="*/ 3170805 h 6711035"/>
              <a:gd name="connsiteX1630" fmla="*/ 1161158 w 6267482"/>
              <a:gd name="connsiteY1630" fmla="*/ 3154258 h 6711035"/>
              <a:gd name="connsiteX1631" fmla="*/ 1170718 w 6267482"/>
              <a:gd name="connsiteY1631" fmla="*/ 3138443 h 6711035"/>
              <a:gd name="connsiteX1632" fmla="*/ 5896654 w 6267482"/>
              <a:gd name="connsiteY1632" fmla="*/ 3126755 h 6711035"/>
              <a:gd name="connsiteX1633" fmla="*/ 5920324 w 6267482"/>
              <a:gd name="connsiteY1633" fmla="*/ 3133365 h 6711035"/>
              <a:gd name="connsiteX1634" fmla="*/ 5904741 w 6267482"/>
              <a:gd name="connsiteY1634" fmla="*/ 3168496 h 6711035"/>
              <a:gd name="connsiteX1635" fmla="*/ 5874208 w 6267482"/>
              <a:gd name="connsiteY1635" fmla="*/ 3143992 h 6711035"/>
              <a:gd name="connsiteX1636" fmla="*/ 5896654 w 6267482"/>
              <a:gd name="connsiteY1636" fmla="*/ 3126755 h 6711035"/>
              <a:gd name="connsiteX1637" fmla="*/ 1118523 w 6267482"/>
              <a:gd name="connsiteY1637" fmla="*/ 3099003 h 6711035"/>
              <a:gd name="connsiteX1638" fmla="*/ 1069630 w 6267482"/>
              <a:gd name="connsiteY1638" fmla="*/ 3177805 h 6711035"/>
              <a:gd name="connsiteX1639" fmla="*/ 1034314 w 6267482"/>
              <a:gd name="connsiteY1639" fmla="*/ 3169092 h 6711035"/>
              <a:gd name="connsiteX1640" fmla="*/ 1118523 w 6267482"/>
              <a:gd name="connsiteY1640" fmla="*/ 3099003 h 6711035"/>
              <a:gd name="connsiteX1641" fmla="*/ 30025 w 6267482"/>
              <a:gd name="connsiteY1641" fmla="*/ 3080072 h 6711035"/>
              <a:gd name="connsiteX1642" fmla="*/ 54287 w 6267482"/>
              <a:gd name="connsiteY1642" fmla="*/ 3097337 h 6711035"/>
              <a:gd name="connsiteX1643" fmla="*/ 23426 w 6267482"/>
              <a:gd name="connsiteY1643" fmla="*/ 3108035 h 6711035"/>
              <a:gd name="connsiteX1644" fmla="*/ 30025 w 6267482"/>
              <a:gd name="connsiteY1644" fmla="*/ 3080072 h 6711035"/>
              <a:gd name="connsiteX1645" fmla="*/ 245256 w 6267482"/>
              <a:gd name="connsiteY1645" fmla="*/ 3067498 h 6711035"/>
              <a:gd name="connsiteX1646" fmla="*/ 254936 w 6267482"/>
              <a:gd name="connsiteY1646" fmla="*/ 3074097 h 6711035"/>
              <a:gd name="connsiteX1647" fmla="*/ 240561 w 6267482"/>
              <a:gd name="connsiteY1647" fmla="*/ 3105142 h 6711035"/>
              <a:gd name="connsiteX1648" fmla="*/ 228444 w 6267482"/>
              <a:gd name="connsiteY1648" fmla="*/ 3102609 h 6711035"/>
              <a:gd name="connsiteX1649" fmla="*/ 225510 w 6267482"/>
              <a:gd name="connsiteY1649" fmla="*/ 3073973 h 6711035"/>
              <a:gd name="connsiteX1650" fmla="*/ 235808 w 6267482"/>
              <a:gd name="connsiteY1650" fmla="*/ 3067572 h 6711035"/>
              <a:gd name="connsiteX1651" fmla="*/ 245256 w 6267482"/>
              <a:gd name="connsiteY1651" fmla="*/ 3067498 h 6711035"/>
              <a:gd name="connsiteX1652" fmla="*/ 5372338 w 6267482"/>
              <a:gd name="connsiteY1652" fmla="*/ 3063622 h 6711035"/>
              <a:gd name="connsiteX1653" fmla="*/ 5372351 w 6267482"/>
              <a:gd name="connsiteY1653" fmla="*/ 3108159 h 6711035"/>
              <a:gd name="connsiteX1654" fmla="*/ 5372338 w 6267482"/>
              <a:gd name="connsiteY1654" fmla="*/ 3063622 h 6711035"/>
              <a:gd name="connsiteX1655" fmla="*/ 1294350 w 6267482"/>
              <a:gd name="connsiteY1655" fmla="*/ 3041923 h 6711035"/>
              <a:gd name="connsiteX1656" fmla="*/ 1344761 w 6267482"/>
              <a:gd name="connsiteY1656" fmla="*/ 3043741 h 6711035"/>
              <a:gd name="connsiteX1657" fmla="*/ 1390941 w 6267482"/>
              <a:gd name="connsiteY1657" fmla="*/ 3051170 h 6711035"/>
              <a:gd name="connsiteX1658" fmla="*/ 1401885 w 6267482"/>
              <a:gd name="connsiteY1658" fmla="*/ 3061491 h 6711035"/>
              <a:gd name="connsiteX1659" fmla="*/ 1404355 w 6267482"/>
              <a:gd name="connsiteY1659" fmla="*/ 3059507 h 6711035"/>
              <a:gd name="connsiteX1660" fmla="*/ 1419365 w 6267482"/>
              <a:gd name="connsiteY1660" fmla="*/ 3082998 h 6711035"/>
              <a:gd name="connsiteX1661" fmla="*/ 1404995 w 6267482"/>
              <a:gd name="connsiteY1661" fmla="*/ 3087821 h 6711035"/>
              <a:gd name="connsiteX1662" fmla="*/ 1402187 w 6267482"/>
              <a:gd name="connsiteY1662" fmla="*/ 3105028 h 6711035"/>
              <a:gd name="connsiteX1663" fmla="*/ 1294350 w 6267482"/>
              <a:gd name="connsiteY1663" fmla="*/ 3041923 h 6711035"/>
              <a:gd name="connsiteX1664" fmla="*/ 1097535 w 6267482"/>
              <a:gd name="connsiteY1664" fmla="*/ 3040481 h 6711035"/>
              <a:gd name="connsiteX1665" fmla="*/ 1118398 w 6267482"/>
              <a:gd name="connsiteY1665" fmla="*/ 3052349 h 6711035"/>
              <a:gd name="connsiteX1666" fmla="*/ 1103902 w 6267482"/>
              <a:gd name="connsiteY1666" fmla="*/ 3083655 h 6711035"/>
              <a:gd name="connsiteX1667" fmla="*/ 1081172 w 6267482"/>
              <a:gd name="connsiteY1667" fmla="*/ 3066329 h 6711035"/>
              <a:gd name="connsiteX1668" fmla="*/ 1079750 w 6267482"/>
              <a:gd name="connsiteY1668" fmla="*/ 3053984 h 6711035"/>
              <a:gd name="connsiteX1669" fmla="*/ 1087359 w 6267482"/>
              <a:gd name="connsiteY1669" fmla="*/ 3043481 h 6711035"/>
              <a:gd name="connsiteX1670" fmla="*/ 1097535 w 6267482"/>
              <a:gd name="connsiteY1670" fmla="*/ 3040481 h 6711035"/>
              <a:gd name="connsiteX1671" fmla="*/ 5221601 w 6267482"/>
              <a:gd name="connsiteY1671" fmla="*/ 3021654 h 6711035"/>
              <a:gd name="connsiteX1672" fmla="*/ 5223300 w 6267482"/>
              <a:gd name="connsiteY1672" fmla="*/ 3024951 h 6711035"/>
              <a:gd name="connsiteX1673" fmla="*/ 5224534 w 6267482"/>
              <a:gd name="connsiteY1673" fmla="*/ 3025271 h 6711035"/>
              <a:gd name="connsiteX1674" fmla="*/ 5223448 w 6267482"/>
              <a:gd name="connsiteY1674" fmla="*/ 3033561 h 6711035"/>
              <a:gd name="connsiteX1675" fmla="*/ 5218655 w 6267482"/>
              <a:gd name="connsiteY1675" fmla="*/ 3040894 h 6711035"/>
              <a:gd name="connsiteX1676" fmla="*/ 5208618 w 6267482"/>
              <a:gd name="connsiteY1676" fmla="*/ 3029725 h 6711035"/>
              <a:gd name="connsiteX1677" fmla="*/ 5215108 w 6267482"/>
              <a:gd name="connsiteY1677" fmla="*/ 3025690 h 6711035"/>
              <a:gd name="connsiteX1678" fmla="*/ 5213411 w 6267482"/>
              <a:gd name="connsiteY1678" fmla="*/ 3022394 h 6711035"/>
              <a:gd name="connsiteX1679" fmla="*/ 5221601 w 6267482"/>
              <a:gd name="connsiteY1679" fmla="*/ 3021654 h 6711035"/>
              <a:gd name="connsiteX1680" fmla="*/ 1055633 w 6267482"/>
              <a:gd name="connsiteY1680" fmla="*/ 3003633 h 6711035"/>
              <a:gd name="connsiteX1681" fmla="*/ 1074166 w 6267482"/>
              <a:gd name="connsiteY1681" fmla="*/ 3004574 h 6711035"/>
              <a:gd name="connsiteX1682" fmla="*/ 1044739 w 6267482"/>
              <a:gd name="connsiteY1682" fmla="*/ 3019204 h 6711035"/>
              <a:gd name="connsiteX1683" fmla="*/ 1055633 w 6267482"/>
              <a:gd name="connsiteY1683" fmla="*/ 3003633 h 6711035"/>
              <a:gd name="connsiteX1684" fmla="*/ 5241911 w 6267482"/>
              <a:gd name="connsiteY1684" fmla="*/ 2988564 h 6711035"/>
              <a:gd name="connsiteX1685" fmla="*/ 5199203 w 6267482"/>
              <a:gd name="connsiteY1685" fmla="*/ 3010014 h 6711035"/>
              <a:gd name="connsiteX1686" fmla="*/ 5183624 w 6267482"/>
              <a:gd name="connsiteY1686" fmla="*/ 3012793 h 6711035"/>
              <a:gd name="connsiteX1687" fmla="*/ 5195107 w 6267482"/>
              <a:gd name="connsiteY1687" fmla="*/ 3049496 h 6711035"/>
              <a:gd name="connsiteX1688" fmla="*/ 5218508 w 6267482"/>
              <a:gd name="connsiteY1688" fmla="*/ 3126496 h 6711035"/>
              <a:gd name="connsiteX1689" fmla="*/ 5237231 w 6267482"/>
              <a:gd name="connsiteY1689" fmla="*/ 3203498 h 6711035"/>
              <a:gd name="connsiteX1690" fmla="*/ 5246591 w 6267482"/>
              <a:gd name="connsiteY1690" fmla="*/ 3282700 h 6711035"/>
              <a:gd name="connsiteX1691" fmla="*/ 5246592 w 6267482"/>
              <a:gd name="connsiteY1691" fmla="*/ 3357502 h 6711035"/>
              <a:gd name="connsiteX1692" fmla="*/ 5243569 w 6267482"/>
              <a:gd name="connsiteY1692" fmla="*/ 3376825 h 6711035"/>
              <a:gd name="connsiteX1693" fmla="*/ 5259344 w 6267482"/>
              <a:gd name="connsiteY1693" fmla="*/ 3389350 h 6711035"/>
              <a:gd name="connsiteX1694" fmla="*/ 5260631 w 6267482"/>
              <a:gd name="connsiteY1694" fmla="*/ 3383902 h 6711035"/>
              <a:gd name="connsiteX1695" fmla="*/ 5264120 w 6267482"/>
              <a:gd name="connsiteY1695" fmla="*/ 3370206 h 6711035"/>
              <a:gd name="connsiteX1696" fmla="*/ 5262972 w 6267482"/>
              <a:gd name="connsiteY1696" fmla="*/ 3366970 h 6711035"/>
              <a:gd name="connsiteX1697" fmla="*/ 5264950 w 6267482"/>
              <a:gd name="connsiteY1697" fmla="*/ 3366945 h 6711035"/>
              <a:gd name="connsiteX1698" fmla="*/ 5265605 w 6267482"/>
              <a:gd name="connsiteY1698" fmla="*/ 3364377 h 6711035"/>
              <a:gd name="connsiteX1699" fmla="*/ 5265312 w 6267482"/>
              <a:gd name="connsiteY1699" fmla="*/ 3346502 h 6711035"/>
              <a:gd name="connsiteX1700" fmla="*/ 5262973 w 6267482"/>
              <a:gd name="connsiteY1700" fmla="*/ 3315701 h 6711035"/>
              <a:gd name="connsiteX1701" fmla="*/ 5265312 w 6267482"/>
              <a:gd name="connsiteY1701" fmla="*/ 3276100 h 6711035"/>
              <a:gd name="connsiteX1702" fmla="*/ 5267653 w 6267482"/>
              <a:gd name="connsiteY1702" fmla="*/ 3234299 h 6711035"/>
              <a:gd name="connsiteX1703" fmla="*/ 5265312 w 6267482"/>
              <a:gd name="connsiteY1703" fmla="*/ 3192499 h 6711035"/>
              <a:gd name="connsiteX1704" fmla="*/ 5274358 w 6267482"/>
              <a:gd name="connsiteY1704" fmla="*/ 3186143 h 6711035"/>
              <a:gd name="connsiteX1705" fmla="*/ 5279224 w 6267482"/>
              <a:gd name="connsiteY1705" fmla="*/ 3178922 h 6711035"/>
              <a:gd name="connsiteX1706" fmla="*/ 5275258 w 6267482"/>
              <a:gd name="connsiteY1706" fmla="*/ 3147241 h 6711035"/>
              <a:gd name="connsiteX1707" fmla="*/ 5274674 w 6267482"/>
              <a:gd name="connsiteY1707" fmla="*/ 3116166 h 6711035"/>
              <a:gd name="connsiteX1708" fmla="*/ 5267652 w 6267482"/>
              <a:gd name="connsiteY1708" fmla="*/ 3052364 h 6711035"/>
              <a:gd name="connsiteX1709" fmla="*/ 5258291 w 6267482"/>
              <a:gd name="connsiteY1709" fmla="*/ 3019364 h 6711035"/>
              <a:gd name="connsiteX1710" fmla="*/ 5241911 w 6267482"/>
              <a:gd name="connsiteY1710" fmla="*/ 2988564 h 6711035"/>
              <a:gd name="connsiteX1711" fmla="*/ 1274624 w 6267482"/>
              <a:gd name="connsiteY1711" fmla="*/ 2963288 h 6711035"/>
              <a:gd name="connsiteX1712" fmla="*/ 1288537 w 6267482"/>
              <a:gd name="connsiteY1712" fmla="*/ 2971753 h 6711035"/>
              <a:gd name="connsiteX1713" fmla="*/ 1259817 w 6267482"/>
              <a:gd name="connsiteY1713" fmla="*/ 2964204 h 6711035"/>
              <a:gd name="connsiteX1714" fmla="*/ 1274624 w 6267482"/>
              <a:gd name="connsiteY1714" fmla="*/ 2963288 h 6711035"/>
              <a:gd name="connsiteX1715" fmla="*/ 792643 w 6267482"/>
              <a:gd name="connsiteY1715" fmla="*/ 2962492 h 6711035"/>
              <a:gd name="connsiteX1716" fmla="*/ 802793 w 6267482"/>
              <a:gd name="connsiteY1716" fmla="*/ 2970881 h 6711035"/>
              <a:gd name="connsiteX1717" fmla="*/ 799578 w 6267482"/>
              <a:gd name="connsiteY1717" fmla="*/ 2973002 h 6711035"/>
              <a:gd name="connsiteX1718" fmla="*/ 789033 w 6267482"/>
              <a:gd name="connsiteY1718" fmla="*/ 2984990 h 6711035"/>
              <a:gd name="connsiteX1719" fmla="*/ 777474 w 6267482"/>
              <a:gd name="connsiteY1719" fmla="*/ 2967473 h 6711035"/>
              <a:gd name="connsiteX1720" fmla="*/ 792643 w 6267482"/>
              <a:gd name="connsiteY1720" fmla="*/ 2962492 h 6711035"/>
              <a:gd name="connsiteX1721" fmla="*/ 5305457 w 6267482"/>
              <a:gd name="connsiteY1721" fmla="*/ 2960697 h 6711035"/>
              <a:gd name="connsiteX1722" fmla="*/ 5324804 w 6267482"/>
              <a:gd name="connsiteY1722" fmla="*/ 2969078 h 6711035"/>
              <a:gd name="connsiteX1723" fmla="*/ 5279668 w 6267482"/>
              <a:gd name="connsiteY1723" fmla="*/ 2994012 h 6711035"/>
              <a:gd name="connsiteX1724" fmla="*/ 5305457 w 6267482"/>
              <a:gd name="connsiteY1724" fmla="*/ 2960697 h 6711035"/>
              <a:gd name="connsiteX1725" fmla="*/ 965720 w 6267482"/>
              <a:gd name="connsiteY1725" fmla="*/ 2953829 h 6711035"/>
              <a:gd name="connsiteX1726" fmla="*/ 990759 w 6267482"/>
              <a:gd name="connsiteY1726" fmla="*/ 2976287 h 6711035"/>
              <a:gd name="connsiteX1727" fmla="*/ 946208 w 6267482"/>
              <a:gd name="connsiteY1727" fmla="*/ 2992876 h 6711035"/>
              <a:gd name="connsiteX1728" fmla="*/ 965720 w 6267482"/>
              <a:gd name="connsiteY1728" fmla="*/ 2953829 h 6711035"/>
              <a:gd name="connsiteX1729" fmla="*/ 669208 w 6267482"/>
              <a:gd name="connsiteY1729" fmla="*/ 2937577 h 6711035"/>
              <a:gd name="connsiteX1730" fmla="*/ 675696 w 6267482"/>
              <a:gd name="connsiteY1730" fmla="*/ 2984641 h 6711035"/>
              <a:gd name="connsiteX1731" fmla="*/ 651224 w 6267482"/>
              <a:gd name="connsiteY1731" fmla="*/ 2980568 h 6711035"/>
              <a:gd name="connsiteX1732" fmla="*/ 669208 w 6267482"/>
              <a:gd name="connsiteY1732" fmla="*/ 2937577 h 6711035"/>
              <a:gd name="connsiteX1733" fmla="*/ 569226 w 6267482"/>
              <a:gd name="connsiteY1733" fmla="*/ 2910831 h 6711035"/>
              <a:gd name="connsiteX1734" fmla="*/ 612500 w 6267482"/>
              <a:gd name="connsiteY1734" fmla="*/ 2983861 h 6711035"/>
              <a:gd name="connsiteX1735" fmla="*/ 598149 w 6267482"/>
              <a:gd name="connsiteY1735" fmla="*/ 2986380 h 6711035"/>
              <a:gd name="connsiteX1736" fmla="*/ 559525 w 6267482"/>
              <a:gd name="connsiteY1736" fmla="*/ 2917634 h 6711035"/>
              <a:gd name="connsiteX1737" fmla="*/ 569226 w 6267482"/>
              <a:gd name="connsiteY1737" fmla="*/ 2910831 h 6711035"/>
              <a:gd name="connsiteX1738" fmla="*/ 1353258 w 6267482"/>
              <a:gd name="connsiteY1738" fmla="*/ 2844200 h 6711035"/>
              <a:gd name="connsiteX1739" fmla="*/ 1365215 w 6267482"/>
              <a:gd name="connsiteY1739" fmla="*/ 2855586 h 6711035"/>
              <a:gd name="connsiteX1740" fmla="*/ 1341107 w 6267482"/>
              <a:gd name="connsiteY1740" fmla="*/ 2873953 h 6711035"/>
              <a:gd name="connsiteX1741" fmla="*/ 1353258 w 6267482"/>
              <a:gd name="connsiteY1741" fmla="*/ 2844200 h 6711035"/>
              <a:gd name="connsiteX1742" fmla="*/ 476927 w 6267482"/>
              <a:gd name="connsiteY1742" fmla="*/ 2840227 h 6711035"/>
              <a:gd name="connsiteX1743" fmla="*/ 449990 w 6267482"/>
              <a:gd name="connsiteY1743" fmla="*/ 2872441 h 6711035"/>
              <a:gd name="connsiteX1744" fmla="*/ 476927 w 6267482"/>
              <a:gd name="connsiteY1744" fmla="*/ 2840227 h 6711035"/>
              <a:gd name="connsiteX1745" fmla="*/ 1023616 w 6267482"/>
              <a:gd name="connsiteY1745" fmla="*/ 2825382 h 6711035"/>
              <a:gd name="connsiteX1746" fmla="*/ 1086641 w 6267482"/>
              <a:gd name="connsiteY1746" fmla="*/ 2862598 h 6711035"/>
              <a:gd name="connsiteX1747" fmla="*/ 1118035 w 6267482"/>
              <a:gd name="connsiteY1747" fmla="*/ 2854666 h 6711035"/>
              <a:gd name="connsiteX1748" fmla="*/ 1131681 w 6267482"/>
              <a:gd name="connsiteY1748" fmla="*/ 2861145 h 6711035"/>
              <a:gd name="connsiteX1749" fmla="*/ 1155815 w 6267482"/>
              <a:gd name="connsiteY1749" fmla="*/ 2853137 h 6711035"/>
              <a:gd name="connsiteX1750" fmla="*/ 1151395 w 6267482"/>
              <a:gd name="connsiteY1750" fmla="*/ 2922132 h 6711035"/>
              <a:gd name="connsiteX1751" fmla="*/ 1124171 w 6267482"/>
              <a:gd name="connsiteY1751" fmla="*/ 2917960 h 6711035"/>
              <a:gd name="connsiteX1752" fmla="*/ 1109683 w 6267482"/>
              <a:gd name="connsiteY1752" fmla="*/ 2903543 h 6711035"/>
              <a:gd name="connsiteX1753" fmla="*/ 1107957 w 6267482"/>
              <a:gd name="connsiteY1753" fmla="*/ 2897493 h 6711035"/>
              <a:gd name="connsiteX1754" fmla="*/ 1097053 w 6267482"/>
              <a:gd name="connsiteY1754" fmla="*/ 2912155 h 6711035"/>
              <a:gd name="connsiteX1755" fmla="*/ 1052871 w 6267482"/>
              <a:gd name="connsiteY1755" fmla="*/ 2940463 h 6711035"/>
              <a:gd name="connsiteX1756" fmla="*/ 1019664 w 6267482"/>
              <a:gd name="connsiteY1756" fmla="*/ 2947970 h 6711035"/>
              <a:gd name="connsiteX1757" fmla="*/ 1057709 w 6267482"/>
              <a:gd name="connsiteY1757" fmla="*/ 2883051 h 6711035"/>
              <a:gd name="connsiteX1758" fmla="*/ 1003330 w 6267482"/>
              <a:gd name="connsiteY1758" fmla="*/ 2826427 h 6711035"/>
              <a:gd name="connsiteX1759" fmla="*/ 1023616 w 6267482"/>
              <a:gd name="connsiteY1759" fmla="*/ 2825382 h 6711035"/>
              <a:gd name="connsiteX1760" fmla="*/ 787005 w 6267482"/>
              <a:gd name="connsiteY1760" fmla="*/ 2818242 h 6711035"/>
              <a:gd name="connsiteX1761" fmla="*/ 831046 w 6267482"/>
              <a:gd name="connsiteY1761" fmla="*/ 2841852 h 6711035"/>
              <a:gd name="connsiteX1762" fmla="*/ 785150 w 6267482"/>
              <a:gd name="connsiteY1762" fmla="*/ 2866298 h 6711035"/>
              <a:gd name="connsiteX1763" fmla="*/ 737732 w 6267482"/>
              <a:gd name="connsiteY1763" fmla="*/ 2836517 h 6711035"/>
              <a:gd name="connsiteX1764" fmla="*/ 787005 w 6267482"/>
              <a:gd name="connsiteY1764" fmla="*/ 2818242 h 6711035"/>
              <a:gd name="connsiteX1765" fmla="*/ 5467614 w 6267482"/>
              <a:gd name="connsiteY1765" fmla="*/ 2794571 h 6711035"/>
              <a:gd name="connsiteX1766" fmla="*/ 5468907 w 6267482"/>
              <a:gd name="connsiteY1766" fmla="*/ 2799359 h 6711035"/>
              <a:gd name="connsiteX1767" fmla="*/ 5475567 w 6267482"/>
              <a:gd name="connsiteY1767" fmla="*/ 2805535 h 6711035"/>
              <a:gd name="connsiteX1768" fmla="*/ 412636 w 6267482"/>
              <a:gd name="connsiteY1768" fmla="*/ 2792625 h 6711035"/>
              <a:gd name="connsiteX1769" fmla="*/ 425251 w 6267482"/>
              <a:gd name="connsiteY1769" fmla="*/ 2792720 h 6711035"/>
              <a:gd name="connsiteX1770" fmla="*/ 431657 w 6267482"/>
              <a:gd name="connsiteY1770" fmla="*/ 2799088 h 6711035"/>
              <a:gd name="connsiteX1771" fmla="*/ 423813 w 6267482"/>
              <a:gd name="connsiteY1771" fmla="*/ 2873075 h 6711035"/>
              <a:gd name="connsiteX1772" fmla="*/ 395644 w 6267482"/>
              <a:gd name="connsiteY1772" fmla="*/ 2848333 h 6711035"/>
              <a:gd name="connsiteX1773" fmla="*/ 394029 w 6267482"/>
              <a:gd name="connsiteY1773" fmla="*/ 2831617 h 6711035"/>
              <a:gd name="connsiteX1774" fmla="*/ 401453 w 6267482"/>
              <a:gd name="connsiteY1774" fmla="*/ 2816773 h 6711035"/>
              <a:gd name="connsiteX1775" fmla="*/ 412636 w 6267482"/>
              <a:gd name="connsiteY1775" fmla="*/ 2792625 h 6711035"/>
              <a:gd name="connsiteX1776" fmla="*/ 981689 w 6267482"/>
              <a:gd name="connsiteY1776" fmla="*/ 2790641 h 6711035"/>
              <a:gd name="connsiteX1777" fmla="*/ 986437 w 6267482"/>
              <a:gd name="connsiteY1777" fmla="*/ 2802139 h 6711035"/>
              <a:gd name="connsiteX1778" fmla="*/ 986161 w 6267482"/>
              <a:gd name="connsiteY1778" fmla="*/ 2821975 h 6711035"/>
              <a:gd name="connsiteX1779" fmla="*/ 933743 w 6267482"/>
              <a:gd name="connsiteY1779" fmla="*/ 2854273 h 6711035"/>
              <a:gd name="connsiteX1780" fmla="*/ 904655 w 6267482"/>
              <a:gd name="connsiteY1780" fmla="*/ 2832981 h 6711035"/>
              <a:gd name="connsiteX1781" fmla="*/ 899968 w 6267482"/>
              <a:gd name="connsiteY1781" fmla="*/ 2819139 h 6711035"/>
              <a:gd name="connsiteX1782" fmla="*/ 981689 w 6267482"/>
              <a:gd name="connsiteY1782" fmla="*/ 2790641 h 6711035"/>
              <a:gd name="connsiteX1783" fmla="*/ 1058695 w 6267482"/>
              <a:gd name="connsiteY1783" fmla="*/ 2708761 h 6711035"/>
              <a:gd name="connsiteX1784" fmla="*/ 1115896 w 6267482"/>
              <a:gd name="connsiteY1784" fmla="*/ 2737734 h 6711035"/>
              <a:gd name="connsiteX1785" fmla="*/ 992479 w 6267482"/>
              <a:gd name="connsiteY1785" fmla="*/ 2738973 h 6711035"/>
              <a:gd name="connsiteX1786" fmla="*/ 1058695 w 6267482"/>
              <a:gd name="connsiteY1786" fmla="*/ 2708761 h 6711035"/>
              <a:gd name="connsiteX1787" fmla="*/ 5832422 w 6267482"/>
              <a:gd name="connsiteY1787" fmla="*/ 2685907 h 6711035"/>
              <a:gd name="connsiteX1788" fmla="*/ 5862210 w 6267482"/>
              <a:gd name="connsiteY1788" fmla="*/ 2711578 h 6711035"/>
              <a:gd name="connsiteX1789" fmla="*/ 5846838 w 6267482"/>
              <a:gd name="connsiteY1789" fmla="*/ 2746617 h 6711035"/>
              <a:gd name="connsiteX1790" fmla="*/ 5797783 w 6267482"/>
              <a:gd name="connsiteY1790" fmla="*/ 2699087 h 6711035"/>
              <a:gd name="connsiteX1791" fmla="*/ 5832422 w 6267482"/>
              <a:gd name="connsiteY1791" fmla="*/ 2685907 h 6711035"/>
              <a:gd name="connsiteX1792" fmla="*/ 252480 w 6267482"/>
              <a:gd name="connsiteY1792" fmla="*/ 2663917 h 6711035"/>
              <a:gd name="connsiteX1793" fmla="*/ 290772 w 6267482"/>
              <a:gd name="connsiteY1793" fmla="*/ 2682401 h 6711035"/>
              <a:gd name="connsiteX1794" fmla="*/ 264962 w 6267482"/>
              <a:gd name="connsiteY1794" fmla="*/ 2719168 h 6711035"/>
              <a:gd name="connsiteX1795" fmla="*/ 238677 w 6267482"/>
              <a:gd name="connsiteY1795" fmla="*/ 2703497 h 6711035"/>
              <a:gd name="connsiteX1796" fmla="*/ 252480 w 6267482"/>
              <a:gd name="connsiteY1796" fmla="*/ 2663917 h 6711035"/>
              <a:gd name="connsiteX1797" fmla="*/ 1446947 w 6267482"/>
              <a:gd name="connsiteY1797" fmla="*/ 2661141 h 6711035"/>
              <a:gd name="connsiteX1798" fmla="*/ 1439881 w 6267482"/>
              <a:gd name="connsiteY1798" fmla="*/ 2684909 h 6711035"/>
              <a:gd name="connsiteX1799" fmla="*/ 1444479 w 6267482"/>
              <a:gd name="connsiteY1799" fmla="*/ 2688037 h 6711035"/>
              <a:gd name="connsiteX1800" fmla="*/ 1452493 w 6267482"/>
              <a:gd name="connsiteY1800" fmla="*/ 2701826 h 6711035"/>
              <a:gd name="connsiteX1801" fmla="*/ 1425363 w 6267482"/>
              <a:gd name="connsiteY1801" fmla="*/ 2723578 h 6711035"/>
              <a:gd name="connsiteX1802" fmla="*/ 1419190 w 6267482"/>
              <a:gd name="connsiteY1802" fmla="*/ 2713475 h 6711035"/>
              <a:gd name="connsiteX1803" fmla="*/ 1418323 w 6267482"/>
              <a:gd name="connsiteY1803" fmla="*/ 2712549 h 6711035"/>
              <a:gd name="connsiteX1804" fmla="*/ 1373469 w 6267482"/>
              <a:gd name="connsiteY1804" fmla="*/ 2738015 h 6711035"/>
              <a:gd name="connsiteX1805" fmla="*/ 1446947 w 6267482"/>
              <a:gd name="connsiteY1805" fmla="*/ 2661141 h 6711035"/>
              <a:gd name="connsiteX1806" fmla="*/ 939513 w 6267482"/>
              <a:gd name="connsiteY1806" fmla="*/ 2628460 h 6711035"/>
              <a:gd name="connsiteX1807" fmla="*/ 948804 w 6267482"/>
              <a:gd name="connsiteY1807" fmla="*/ 2634477 h 6711035"/>
              <a:gd name="connsiteX1808" fmla="*/ 948262 w 6267482"/>
              <a:gd name="connsiteY1808" fmla="*/ 2653509 h 6711035"/>
              <a:gd name="connsiteX1809" fmla="*/ 913070 w 6267482"/>
              <a:gd name="connsiteY1809" fmla="*/ 2649571 h 6711035"/>
              <a:gd name="connsiteX1810" fmla="*/ 939513 w 6267482"/>
              <a:gd name="connsiteY1810" fmla="*/ 2628460 h 6711035"/>
              <a:gd name="connsiteX1811" fmla="*/ 1459185 w 6267482"/>
              <a:gd name="connsiteY1811" fmla="*/ 2624941 h 6711035"/>
              <a:gd name="connsiteX1812" fmla="*/ 1508769 w 6267482"/>
              <a:gd name="connsiteY1812" fmla="*/ 2640625 h 6711035"/>
              <a:gd name="connsiteX1813" fmla="*/ 1477093 w 6267482"/>
              <a:gd name="connsiteY1813" fmla="*/ 2679404 h 6711035"/>
              <a:gd name="connsiteX1814" fmla="*/ 1459185 w 6267482"/>
              <a:gd name="connsiteY1814" fmla="*/ 2624941 h 6711035"/>
              <a:gd name="connsiteX1815" fmla="*/ 1454926 w 6267482"/>
              <a:gd name="connsiteY1815" fmla="*/ 2564896 h 6711035"/>
              <a:gd name="connsiteX1816" fmla="*/ 1475515 w 6267482"/>
              <a:gd name="connsiteY1816" fmla="*/ 2576004 h 6711035"/>
              <a:gd name="connsiteX1817" fmla="*/ 1490024 w 6267482"/>
              <a:gd name="connsiteY1817" fmla="*/ 2581247 h 6711035"/>
              <a:gd name="connsiteX1818" fmla="*/ 1495296 w 6267482"/>
              <a:gd name="connsiteY1818" fmla="*/ 2592585 h 6711035"/>
              <a:gd name="connsiteX1819" fmla="*/ 1461582 w 6267482"/>
              <a:gd name="connsiteY1819" fmla="*/ 2595076 h 6711035"/>
              <a:gd name="connsiteX1820" fmla="*/ 1439530 w 6267482"/>
              <a:gd name="connsiteY1820" fmla="*/ 2575055 h 6711035"/>
              <a:gd name="connsiteX1821" fmla="*/ 1454926 w 6267482"/>
              <a:gd name="connsiteY1821" fmla="*/ 2564896 h 6711035"/>
              <a:gd name="connsiteX1822" fmla="*/ 1530454 w 6267482"/>
              <a:gd name="connsiteY1822" fmla="*/ 2553031 h 6711035"/>
              <a:gd name="connsiteX1823" fmla="*/ 1555372 w 6267482"/>
              <a:gd name="connsiteY1823" fmla="*/ 2562967 h 6711035"/>
              <a:gd name="connsiteX1824" fmla="*/ 1506305 w 6267482"/>
              <a:gd name="connsiteY1824" fmla="*/ 2603094 h 6711035"/>
              <a:gd name="connsiteX1825" fmla="*/ 1501037 w 6267482"/>
              <a:gd name="connsiteY1825" fmla="*/ 2566284 h 6711035"/>
              <a:gd name="connsiteX1826" fmla="*/ 1530454 w 6267482"/>
              <a:gd name="connsiteY1826" fmla="*/ 2553031 h 6711035"/>
              <a:gd name="connsiteX1827" fmla="*/ 5418455 w 6267482"/>
              <a:gd name="connsiteY1827" fmla="*/ 2546435 h 6711035"/>
              <a:gd name="connsiteX1828" fmla="*/ 5415992 w 6267482"/>
              <a:gd name="connsiteY1828" fmla="*/ 2548515 h 6711035"/>
              <a:gd name="connsiteX1829" fmla="*/ 5401878 w 6267482"/>
              <a:gd name="connsiteY1829" fmla="*/ 2554283 h 6711035"/>
              <a:gd name="connsiteX1830" fmla="*/ 5409707 w 6267482"/>
              <a:gd name="connsiteY1830" fmla="*/ 2557562 h 6711035"/>
              <a:gd name="connsiteX1831" fmla="*/ 5408062 w 6267482"/>
              <a:gd name="connsiteY1831" fmla="*/ 2590355 h 6711035"/>
              <a:gd name="connsiteX1832" fmla="*/ 5419762 w 6267482"/>
              <a:gd name="connsiteY1832" fmla="*/ 2605756 h 6711035"/>
              <a:gd name="connsiteX1833" fmla="*/ 5424443 w 6267482"/>
              <a:gd name="connsiteY1833" fmla="*/ 2561755 h 6711035"/>
              <a:gd name="connsiteX1834" fmla="*/ 5438484 w 6267482"/>
              <a:gd name="connsiteY1834" fmla="*/ 2612355 h 6711035"/>
              <a:gd name="connsiteX1835" fmla="*/ 5429125 w 6267482"/>
              <a:gd name="connsiteY1835" fmla="*/ 2645356 h 6711035"/>
              <a:gd name="connsiteX1836" fmla="*/ 5398701 w 6267482"/>
              <a:gd name="connsiteY1836" fmla="*/ 2616756 h 6711035"/>
              <a:gd name="connsiteX1837" fmla="*/ 5394022 w 6267482"/>
              <a:gd name="connsiteY1837" fmla="*/ 2640957 h 6711035"/>
              <a:gd name="connsiteX1838" fmla="*/ 5401041 w 6267482"/>
              <a:gd name="connsiteY1838" fmla="*/ 2660758 h 6711035"/>
              <a:gd name="connsiteX1839" fmla="*/ 5405722 w 6267482"/>
              <a:gd name="connsiteY1839" fmla="*/ 2669557 h 6711035"/>
              <a:gd name="connsiteX1840" fmla="*/ 5408062 w 6267482"/>
              <a:gd name="connsiteY1840" fmla="*/ 2673956 h 6711035"/>
              <a:gd name="connsiteX1841" fmla="*/ 5410402 w 6267482"/>
              <a:gd name="connsiteY1841" fmla="*/ 2678358 h 6711035"/>
              <a:gd name="connsiteX1842" fmla="*/ 5422103 w 6267482"/>
              <a:gd name="connsiteY1842" fmla="*/ 2684957 h 6711035"/>
              <a:gd name="connsiteX1843" fmla="*/ 5454866 w 6267482"/>
              <a:gd name="connsiteY1843" fmla="*/ 2726758 h 6711035"/>
              <a:gd name="connsiteX1844" fmla="*/ 5464225 w 6267482"/>
              <a:gd name="connsiteY1844" fmla="*/ 2764159 h 6711035"/>
              <a:gd name="connsiteX1845" fmla="*/ 5464024 w 6267482"/>
              <a:gd name="connsiteY1845" fmla="*/ 2775751 h 6711035"/>
              <a:gd name="connsiteX1846" fmla="*/ 5474520 w 6267482"/>
              <a:gd name="connsiteY1846" fmla="*/ 2765847 h 6711035"/>
              <a:gd name="connsiteX1847" fmla="*/ 5515008 w 6267482"/>
              <a:gd name="connsiteY1847" fmla="*/ 2785920 h 6711035"/>
              <a:gd name="connsiteX1848" fmla="*/ 5529003 w 6267482"/>
              <a:gd name="connsiteY1848" fmla="*/ 2792148 h 6711035"/>
              <a:gd name="connsiteX1849" fmla="*/ 5522732 w 6267482"/>
              <a:gd name="connsiteY1849" fmla="*/ 2768560 h 6711035"/>
              <a:gd name="connsiteX1850" fmla="*/ 5506348 w 6267482"/>
              <a:gd name="connsiteY1850" fmla="*/ 2735559 h 6711035"/>
              <a:gd name="connsiteX1851" fmla="*/ 5478266 w 6267482"/>
              <a:gd name="connsiteY1851" fmla="*/ 2643156 h 6711035"/>
              <a:gd name="connsiteX1852" fmla="*/ 5449894 w 6267482"/>
              <a:gd name="connsiteY1852" fmla="*/ 2595306 h 6711035"/>
              <a:gd name="connsiteX1853" fmla="*/ 1208170 w 6267482"/>
              <a:gd name="connsiteY1853" fmla="*/ 2539707 h 6711035"/>
              <a:gd name="connsiteX1854" fmla="*/ 1261207 w 6267482"/>
              <a:gd name="connsiteY1854" fmla="*/ 2583393 h 6711035"/>
              <a:gd name="connsiteX1855" fmla="*/ 1237375 w 6267482"/>
              <a:gd name="connsiteY1855" fmla="*/ 2612353 h 6711035"/>
              <a:gd name="connsiteX1856" fmla="*/ 1187463 w 6267482"/>
              <a:gd name="connsiteY1856" fmla="*/ 2540832 h 6711035"/>
              <a:gd name="connsiteX1857" fmla="*/ 1208170 w 6267482"/>
              <a:gd name="connsiteY1857" fmla="*/ 2539707 h 6711035"/>
              <a:gd name="connsiteX1858" fmla="*/ 720170 w 6267482"/>
              <a:gd name="connsiteY1858" fmla="*/ 2538661 h 6711035"/>
              <a:gd name="connsiteX1859" fmla="*/ 774275 w 6267482"/>
              <a:gd name="connsiteY1859" fmla="*/ 2591885 h 6711035"/>
              <a:gd name="connsiteX1860" fmla="*/ 768899 w 6267482"/>
              <a:gd name="connsiteY1860" fmla="*/ 2597045 h 6711035"/>
              <a:gd name="connsiteX1861" fmla="*/ 771317 w 6267482"/>
              <a:gd name="connsiteY1861" fmla="*/ 2597587 h 6711035"/>
              <a:gd name="connsiteX1862" fmla="*/ 791044 w 6267482"/>
              <a:gd name="connsiteY1862" fmla="*/ 2609532 h 6711035"/>
              <a:gd name="connsiteX1863" fmla="*/ 795546 w 6267482"/>
              <a:gd name="connsiteY1863" fmla="*/ 2622233 h 6711035"/>
              <a:gd name="connsiteX1864" fmla="*/ 730696 w 6267482"/>
              <a:gd name="connsiteY1864" fmla="*/ 2665027 h 6711035"/>
              <a:gd name="connsiteX1865" fmla="*/ 652551 w 6267482"/>
              <a:gd name="connsiteY1865" fmla="*/ 2627215 h 6711035"/>
              <a:gd name="connsiteX1866" fmla="*/ 673082 w 6267482"/>
              <a:gd name="connsiteY1866" fmla="*/ 2591847 h 6711035"/>
              <a:gd name="connsiteX1867" fmla="*/ 704124 w 6267482"/>
              <a:gd name="connsiteY1867" fmla="*/ 2588436 h 6711035"/>
              <a:gd name="connsiteX1868" fmla="*/ 700715 w 6267482"/>
              <a:gd name="connsiteY1868" fmla="*/ 2584082 h 6711035"/>
              <a:gd name="connsiteX1869" fmla="*/ 720170 w 6267482"/>
              <a:gd name="connsiteY1869" fmla="*/ 2538661 h 6711035"/>
              <a:gd name="connsiteX1870" fmla="*/ 5100331 w 6267482"/>
              <a:gd name="connsiteY1870" fmla="*/ 2536731 h 6711035"/>
              <a:gd name="connsiteX1871" fmla="*/ 5092140 w 6267482"/>
              <a:gd name="connsiteY1871" fmla="*/ 2552955 h 6711035"/>
              <a:gd name="connsiteX1872" fmla="*/ 5106182 w 6267482"/>
              <a:gd name="connsiteY1872" fmla="*/ 2566155 h 6711035"/>
              <a:gd name="connsiteX1873" fmla="*/ 5110861 w 6267482"/>
              <a:gd name="connsiteY1873" fmla="*/ 2577155 h 6711035"/>
              <a:gd name="connsiteX1874" fmla="*/ 5113202 w 6267482"/>
              <a:gd name="connsiteY1874" fmla="*/ 2583757 h 6711035"/>
              <a:gd name="connsiteX1875" fmla="*/ 5115543 w 6267482"/>
              <a:gd name="connsiteY1875" fmla="*/ 2583755 h 6711035"/>
              <a:gd name="connsiteX1876" fmla="*/ 5124904 w 6267482"/>
              <a:gd name="connsiteY1876" fmla="*/ 2599156 h 6711035"/>
              <a:gd name="connsiteX1877" fmla="*/ 5124903 w 6267482"/>
              <a:gd name="connsiteY1877" fmla="*/ 2601357 h 6711035"/>
              <a:gd name="connsiteX1878" fmla="*/ 5122564 w 6267482"/>
              <a:gd name="connsiteY1878" fmla="*/ 2601357 h 6711035"/>
              <a:gd name="connsiteX1879" fmla="*/ 5122563 w 6267482"/>
              <a:gd name="connsiteY1879" fmla="*/ 2603557 h 6711035"/>
              <a:gd name="connsiteX1880" fmla="*/ 5129582 w 6267482"/>
              <a:gd name="connsiteY1880" fmla="*/ 2618956 h 6711035"/>
              <a:gd name="connsiteX1881" fmla="*/ 5162345 w 6267482"/>
              <a:gd name="connsiteY1881" fmla="*/ 2643157 h 6711035"/>
              <a:gd name="connsiteX1882" fmla="*/ 5162345 w 6267482"/>
              <a:gd name="connsiteY1882" fmla="*/ 2645356 h 6711035"/>
              <a:gd name="connsiteX1883" fmla="*/ 5164687 w 6267482"/>
              <a:gd name="connsiteY1883" fmla="*/ 2647557 h 6711035"/>
              <a:gd name="connsiteX1884" fmla="*/ 5164686 w 6267482"/>
              <a:gd name="connsiteY1884" fmla="*/ 2649757 h 6711035"/>
              <a:gd name="connsiteX1885" fmla="*/ 5169366 w 6267482"/>
              <a:gd name="connsiteY1885" fmla="*/ 2660756 h 6711035"/>
              <a:gd name="connsiteX1886" fmla="*/ 5178726 w 6267482"/>
              <a:gd name="connsiteY1886" fmla="*/ 2682758 h 6711035"/>
              <a:gd name="connsiteX1887" fmla="*/ 5197447 w 6267482"/>
              <a:gd name="connsiteY1887" fmla="*/ 2724559 h 6711035"/>
              <a:gd name="connsiteX1888" fmla="*/ 5209149 w 6267482"/>
              <a:gd name="connsiteY1888" fmla="*/ 2744359 h 6711035"/>
              <a:gd name="connsiteX1889" fmla="*/ 5211490 w 6267482"/>
              <a:gd name="connsiteY1889" fmla="*/ 2748758 h 6711035"/>
              <a:gd name="connsiteX1890" fmla="*/ 5211490 w 6267482"/>
              <a:gd name="connsiteY1890" fmla="*/ 2753159 h 6711035"/>
              <a:gd name="connsiteX1891" fmla="*/ 5216169 w 6267482"/>
              <a:gd name="connsiteY1891" fmla="*/ 2761958 h 6711035"/>
              <a:gd name="connsiteX1892" fmla="*/ 5226243 w 6267482"/>
              <a:gd name="connsiteY1892" fmla="*/ 2783605 h 6711035"/>
              <a:gd name="connsiteX1893" fmla="*/ 5227715 w 6267482"/>
              <a:gd name="connsiteY1893" fmla="*/ 2783244 h 6711035"/>
              <a:gd name="connsiteX1894" fmla="*/ 5227656 w 6267482"/>
              <a:gd name="connsiteY1894" fmla="*/ 2786642 h 6711035"/>
              <a:gd name="connsiteX1895" fmla="*/ 5232550 w 6267482"/>
              <a:gd name="connsiteY1895" fmla="*/ 2797159 h 6711035"/>
              <a:gd name="connsiteX1896" fmla="*/ 5246591 w 6267482"/>
              <a:gd name="connsiteY1896" fmla="*/ 2832361 h 6711035"/>
              <a:gd name="connsiteX1897" fmla="*/ 5258291 w 6267482"/>
              <a:gd name="connsiteY1897" fmla="*/ 2867560 h 6711035"/>
              <a:gd name="connsiteX1898" fmla="*/ 5272334 w 6267482"/>
              <a:gd name="connsiteY1898" fmla="*/ 2937962 h 6711035"/>
              <a:gd name="connsiteX1899" fmla="*/ 5281694 w 6267482"/>
              <a:gd name="connsiteY1899" fmla="*/ 3039163 h 6711035"/>
              <a:gd name="connsiteX1900" fmla="*/ 5293395 w 6267482"/>
              <a:gd name="connsiteY1900" fmla="*/ 3098565 h 6711035"/>
              <a:gd name="connsiteX1901" fmla="*/ 5298075 w 6267482"/>
              <a:gd name="connsiteY1901" fmla="*/ 3111766 h 6711035"/>
              <a:gd name="connsiteX1902" fmla="*/ 5300415 w 6267482"/>
              <a:gd name="connsiteY1902" fmla="*/ 3127167 h 6711035"/>
              <a:gd name="connsiteX1903" fmla="*/ 5307435 w 6267482"/>
              <a:gd name="connsiteY1903" fmla="*/ 3155767 h 6711035"/>
              <a:gd name="connsiteX1904" fmla="*/ 5334505 w 6267482"/>
              <a:gd name="connsiteY1904" fmla="*/ 3274526 h 6711035"/>
              <a:gd name="connsiteX1905" fmla="*/ 5349536 w 6267482"/>
              <a:gd name="connsiteY1905" fmla="*/ 3262054 h 6711035"/>
              <a:gd name="connsiteX1906" fmla="*/ 5366634 w 6267482"/>
              <a:gd name="connsiteY1906" fmla="*/ 3258979 h 6711035"/>
              <a:gd name="connsiteX1907" fmla="*/ 5384762 w 6267482"/>
              <a:gd name="connsiteY1907" fmla="*/ 3265615 h 6711035"/>
              <a:gd name="connsiteX1908" fmla="*/ 5401447 w 6267482"/>
              <a:gd name="connsiteY1908" fmla="*/ 3278656 h 6711035"/>
              <a:gd name="connsiteX1909" fmla="*/ 5401041 w 6267482"/>
              <a:gd name="connsiteY1909" fmla="*/ 3269501 h 6711035"/>
              <a:gd name="connsiteX1910" fmla="*/ 5415083 w 6267482"/>
              <a:gd name="connsiteY1910" fmla="*/ 3309101 h 6711035"/>
              <a:gd name="connsiteX1911" fmla="*/ 5419762 w 6267482"/>
              <a:gd name="connsiteY1911" fmla="*/ 3300300 h 6711035"/>
              <a:gd name="connsiteX1912" fmla="*/ 5424444 w 6267482"/>
              <a:gd name="connsiteY1912" fmla="*/ 3313501 h 6711035"/>
              <a:gd name="connsiteX1913" fmla="*/ 5433805 w 6267482"/>
              <a:gd name="connsiteY1913" fmla="*/ 3267300 h 6711035"/>
              <a:gd name="connsiteX1914" fmla="*/ 5440824 w 6267482"/>
              <a:gd name="connsiteY1914" fmla="*/ 3245299 h 6711035"/>
              <a:gd name="connsiteX1915" fmla="*/ 5445506 w 6267482"/>
              <a:gd name="connsiteY1915" fmla="*/ 3216699 h 6711035"/>
              <a:gd name="connsiteX1916" fmla="*/ 5461045 w 6267482"/>
              <a:gd name="connsiteY1916" fmla="*/ 3212196 h 6711035"/>
              <a:gd name="connsiteX1917" fmla="*/ 5462693 w 6267482"/>
              <a:gd name="connsiteY1917" fmla="*/ 3196212 h 6711035"/>
              <a:gd name="connsiteX1918" fmla="*/ 5458961 w 6267482"/>
              <a:gd name="connsiteY1918" fmla="*/ 3187941 h 6711035"/>
              <a:gd name="connsiteX1919" fmla="*/ 5450185 w 6267482"/>
              <a:gd name="connsiteY1919" fmla="*/ 3149167 h 6711035"/>
              <a:gd name="connsiteX1920" fmla="*/ 5436143 w 6267482"/>
              <a:gd name="connsiteY1920" fmla="*/ 3155767 h 6711035"/>
              <a:gd name="connsiteX1921" fmla="*/ 5419762 w 6267482"/>
              <a:gd name="connsiteY1921" fmla="*/ 3098565 h 6711035"/>
              <a:gd name="connsiteX1922" fmla="*/ 5391683 w 6267482"/>
              <a:gd name="connsiteY1922" fmla="*/ 3041364 h 6711035"/>
              <a:gd name="connsiteX1923" fmla="*/ 5403383 w 6267482"/>
              <a:gd name="connsiteY1923" fmla="*/ 2990764 h 6711035"/>
              <a:gd name="connsiteX1924" fmla="*/ 5370619 w 6267482"/>
              <a:gd name="connsiteY1924" fmla="*/ 2968763 h 6711035"/>
              <a:gd name="connsiteX1925" fmla="*/ 5391681 w 6267482"/>
              <a:gd name="connsiteY1925" fmla="*/ 2957763 h 6711035"/>
              <a:gd name="connsiteX1926" fmla="*/ 5356578 w 6267482"/>
              <a:gd name="connsiteY1926" fmla="*/ 2907161 h 6711035"/>
              <a:gd name="connsiteX1927" fmla="*/ 5368278 w 6267482"/>
              <a:gd name="connsiteY1927" fmla="*/ 2898362 h 6711035"/>
              <a:gd name="connsiteX1928" fmla="*/ 5344879 w 6267482"/>
              <a:gd name="connsiteY1928" fmla="*/ 2871961 h 6711035"/>
              <a:gd name="connsiteX1929" fmla="*/ 5354238 w 6267482"/>
              <a:gd name="connsiteY1929" fmla="*/ 2874162 h 6711035"/>
              <a:gd name="connsiteX1930" fmla="*/ 5335517 w 6267482"/>
              <a:gd name="connsiteY1930" fmla="*/ 2849960 h 6711035"/>
              <a:gd name="connsiteX1931" fmla="*/ 5337858 w 6267482"/>
              <a:gd name="connsiteY1931" fmla="*/ 2801559 h 6711035"/>
              <a:gd name="connsiteX1932" fmla="*/ 5300415 w 6267482"/>
              <a:gd name="connsiteY1932" fmla="*/ 2775160 h 6711035"/>
              <a:gd name="connsiteX1933" fmla="*/ 5293394 w 6267482"/>
              <a:gd name="connsiteY1933" fmla="*/ 2739958 h 6711035"/>
              <a:gd name="connsiteX1934" fmla="*/ 5288714 w 6267482"/>
              <a:gd name="connsiteY1934" fmla="*/ 2724558 h 6711035"/>
              <a:gd name="connsiteX1935" fmla="*/ 5288714 w 6267482"/>
              <a:gd name="connsiteY1935" fmla="*/ 2720158 h 6711035"/>
              <a:gd name="connsiteX1936" fmla="*/ 5284033 w 6267482"/>
              <a:gd name="connsiteY1936" fmla="*/ 2715758 h 6711035"/>
              <a:gd name="connsiteX1937" fmla="*/ 5277013 w 6267482"/>
              <a:gd name="connsiteY1937" fmla="*/ 2709159 h 6711035"/>
              <a:gd name="connsiteX1938" fmla="*/ 5274674 w 6267482"/>
              <a:gd name="connsiteY1938" fmla="*/ 2673957 h 6711035"/>
              <a:gd name="connsiteX1939" fmla="*/ 5248932 w 6267482"/>
              <a:gd name="connsiteY1939" fmla="*/ 2638757 h 6711035"/>
              <a:gd name="connsiteX1940" fmla="*/ 5237231 w 6267482"/>
              <a:gd name="connsiteY1940" fmla="*/ 2621156 h 6711035"/>
              <a:gd name="connsiteX1941" fmla="*/ 5232552 w 6267482"/>
              <a:gd name="connsiteY1941" fmla="*/ 2616756 h 6711035"/>
              <a:gd name="connsiteX1942" fmla="*/ 5232550 w 6267482"/>
              <a:gd name="connsiteY1942" fmla="*/ 2614556 h 6711035"/>
              <a:gd name="connsiteX1943" fmla="*/ 5230210 w 6267482"/>
              <a:gd name="connsiteY1943" fmla="*/ 2612357 h 6711035"/>
              <a:gd name="connsiteX1944" fmla="*/ 5227871 w 6267482"/>
              <a:gd name="connsiteY1944" fmla="*/ 2607956 h 6711035"/>
              <a:gd name="connsiteX1945" fmla="*/ 5195109 w 6267482"/>
              <a:gd name="connsiteY1945" fmla="*/ 2574955 h 6711035"/>
              <a:gd name="connsiteX1946" fmla="*/ 5155326 w 6267482"/>
              <a:gd name="connsiteY1946" fmla="*/ 2592556 h 6711035"/>
              <a:gd name="connsiteX1947" fmla="*/ 5150644 w 6267482"/>
              <a:gd name="connsiteY1947" fmla="*/ 2585956 h 6711035"/>
              <a:gd name="connsiteX1948" fmla="*/ 5141284 w 6267482"/>
              <a:gd name="connsiteY1948" fmla="*/ 2568355 h 6711035"/>
              <a:gd name="connsiteX1949" fmla="*/ 5141284 w 6267482"/>
              <a:gd name="connsiteY1949" fmla="*/ 2566155 h 6711035"/>
              <a:gd name="connsiteX1950" fmla="*/ 5138944 w 6267482"/>
              <a:gd name="connsiteY1950" fmla="*/ 2563954 h 6711035"/>
              <a:gd name="connsiteX1951" fmla="*/ 5134263 w 6267482"/>
              <a:gd name="connsiteY1951" fmla="*/ 2559556 h 6711035"/>
              <a:gd name="connsiteX1952" fmla="*/ 5115542 w 6267482"/>
              <a:gd name="connsiteY1952" fmla="*/ 2541955 h 6711035"/>
              <a:gd name="connsiteX1953" fmla="*/ 5100331 w 6267482"/>
              <a:gd name="connsiteY1953" fmla="*/ 2536731 h 6711035"/>
              <a:gd name="connsiteX1954" fmla="*/ 1263088 w 6267482"/>
              <a:gd name="connsiteY1954" fmla="*/ 2536224 h 6711035"/>
              <a:gd name="connsiteX1955" fmla="*/ 1302373 w 6267482"/>
              <a:gd name="connsiteY1955" fmla="*/ 2571479 h 6711035"/>
              <a:gd name="connsiteX1956" fmla="*/ 1265500 w 6267482"/>
              <a:gd name="connsiteY1956" fmla="*/ 2573074 h 6711035"/>
              <a:gd name="connsiteX1957" fmla="*/ 1242629 w 6267482"/>
              <a:gd name="connsiteY1957" fmla="*/ 2536744 h 6711035"/>
              <a:gd name="connsiteX1958" fmla="*/ 1263088 w 6267482"/>
              <a:gd name="connsiteY1958" fmla="*/ 2536224 h 6711035"/>
              <a:gd name="connsiteX1959" fmla="*/ 1427319 w 6267482"/>
              <a:gd name="connsiteY1959" fmla="*/ 2524295 h 6711035"/>
              <a:gd name="connsiteX1960" fmla="*/ 1429673 w 6267482"/>
              <a:gd name="connsiteY1960" fmla="*/ 2525546 h 6711035"/>
              <a:gd name="connsiteX1961" fmla="*/ 1431447 w 6267482"/>
              <a:gd name="connsiteY1961" fmla="*/ 2530550 h 6711035"/>
              <a:gd name="connsiteX1962" fmla="*/ 1428611 w 6267482"/>
              <a:gd name="connsiteY1962" fmla="*/ 2532422 h 6711035"/>
              <a:gd name="connsiteX1963" fmla="*/ 1427319 w 6267482"/>
              <a:gd name="connsiteY1963" fmla="*/ 2524295 h 6711035"/>
              <a:gd name="connsiteX1964" fmla="*/ 1591259 w 6267482"/>
              <a:gd name="connsiteY1964" fmla="*/ 2522154 h 6711035"/>
              <a:gd name="connsiteX1965" fmla="*/ 1590600 w 6267482"/>
              <a:gd name="connsiteY1965" fmla="*/ 2545358 h 6711035"/>
              <a:gd name="connsiteX1966" fmla="*/ 1585101 w 6267482"/>
              <a:gd name="connsiteY1966" fmla="*/ 2553825 h 6711035"/>
              <a:gd name="connsiteX1967" fmla="*/ 1615436 w 6267482"/>
              <a:gd name="connsiteY1967" fmla="*/ 2537103 h 6711035"/>
              <a:gd name="connsiteX1968" fmla="*/ 1621681 w 6267482"/>
              <a:gd name="connsiteY1968" fmla="*/ 2526554 h 6711035"/>
              <a:gd name="connsiteX1969" fmla="*/ 1591259 w 6267482"/>
              <a:gd name="connsiteY1969" fmla="*/ 2522154 h 6711035"/>
              <a:gd name="connsiteX1970" fmla="*/ 847189 w 6267482"/>
              <a:gd name="connsiteY1970" fmla="*/ 2509436 h 6711035"/>
              <a:gd name="connsiteX1971" fmla="*/ 887949 w 6267482"/>
              <a:gd name="connsiteY1971" fmla="*/ 2559014 h 6711035"/>
              <a:gd name="connsiteX1972" fmla="*/ 871522 w 6267482"/>
              <a:gd name="connsiteY1972" fmla="*/ 2575208 h 6711035"/>
              <a:gd name="connsiteX1973" fmla="*/ 821798 w 6267482"/>
              <a:gd name="connsiteY1973" fmla="*/ 2531403 h 6711035"/>
              <a:gd name="connsiteX1974" fmla="*/ 847189 w 6267482"/>
              <a:gd name="connsiteY1974" fmla="*/ 2509436 h 6711035"/>
              <a:gd name="connsiteX1975" fmla="*/ 264746 w 6267482"/>
              <a:gd name="connsiteY1975" fmla="*/ 2484875 h 6711035"/>
              <a:gd name="connsiteX1976" fmla="*/ 313587 w 6267482"/>
              <a:gd name="connsiteY1976" fmla="*/ 2518893 h 6711035"/>
              <a:gd name="connsiteX1977" fmla="*/ 317330 w 6267482"/>
              <a:gd name="connsiteY1977" fmla="*/ 2529887 h 6711035"/>
              <a:gd name="connsiteX1978" fmla="*/ 328063 w 6267482"/>
              <a:gd name="connsiteY1978" fmla="*/ 2544860 h 6711035"/>
              <a:gd name="connsiteX1979" fmla="*/ 291086 w 6267482"/>
              <a:gd name="connsiteY1979" fmla="*/ 2577024 h 6711035"/>
              <a:gd name="connsiteX1980" fmla="*/ 226780 w 6267482"/>
              <a:gd name="connsiteY1980" fmla="*/ 2553745 h 6711035"/>
              <a:gd name="connsiteX1981" fmla="*/ 228416 w 6267482"/>
              <a:gd name="connsiteY1981" fmla="*/ 2507294 h 6711035"/>
              <a:gd name="connsiteX1982" fmla="*/ 247413 w 6267482"/>
              <a:gd name="connsiteY1982" fmla="*/ 2490115 h 6711035"/>
              <a:gd name="connsiteX1983" fmla="*/ 264746 w 6267482"/>
              <a:gd name="connsiteY1983" fmla="*/ 2484875 h 6711035"/>
              <a:gd name="connsiteX1984" fmla="*/ 1227131 w 6267482"/>
              <a:gd name="connsiteY1984" fmla="*/ 2451649 h 6711035"/>
              <a:gd name="connsiteX1985" fmla="*/ 1254760 w 6267482"/>
              <a:gd name="connsiteY1985" fmla="*/ 2458561 h 6711035"/>
              <a:gd name="connsiteX1986" fmla="*/ 1243708 w 6267482"/>
              <a:gd name="connsiteY1986" fmla="*/ 2455797 h 6711035"/>
              <a:gd name="connsiteX1987" fmla="*/ 1237280 w 6267482"/>
              <a:gd name="connsiteY1987" fmla="*/ 2460039 h 6711035"/>
              <a:gd name="connsiteX1988" fmla="*/ 1227131 w 6267482"/>
              <a:gd name="connsiteY1988" fmla="*/ 2451649 h 6711035"/>
              <a:gd name="connsiteX1989" fmla="*/ 1279298 w 6267482"/>
              <a:gd name="connsiteY1989" fmla="*/ 2445942 h 6711035"/>
              <a:gd name="connsiteX1990" fmla="*/ 1293579 w 6267482"/>
              <a:gd name="connsiteY1990" fmla="*/ 2451796 h 6711035"/>
              <a:gd name="connsiteX1991" fmla="*/ 1297789 w 6267482"/>
              <a:gd name="connsiteY1991" fmla="*/ 2449475 h 6711035"/>
              <a:gd name="connsiteX1992" fmla="*/ 1305423 w 6267482"/>
              <a:gd name="connsiteY1992" fmla="*/ 2454315 h 6711035"/>
              <a:gd name="connsiteX1993" fmla="*/ 1302882 w 6267482"/>
              <a:gd name="connsiteY1993" fmla="*/ 2457781 h 6711035"/>
              <a:gd name="connsiteX1994" fmla="*/ 1310230 w 6267482"/>
              <a:gd name="connsiteY1994" fmla="*/ 2471182 h 6711035"/>
              <a:gd name="connsiteX1995" fmla="*/ 1283747 w 6267482"/>
              <a:gd name="connsiteY1995" fmla="*/ 2497653 h 6711035"/>
              <a:gd name="connsiteX1996" fmla="*/ 1269659 w 6267482"/>
              <a:gd name="connsiteY1996" fmla="*/ 2468545 h 6711035"/>
              <a:gd name="connsiteX1997" fmla="*/ 1272384 w 6267482"/>
              <a:gd name="connsiteY1997" fmla="*/ 2462154 h 6711035"/>
              <a:gd name="connsiteX1998" fmla="*/ 1270767 w 6267482"/>
              <a:gd name="connsiteY1998" fmla="*/ 2462366 h 6711035"/>
              <a:gd name="connsiteX1999" fmla="*/ 1257768 w 6267482"/>
              <a:gd name="connsiteY1999" fmla="*/ 2456127 h 6711035"/>
              <a:gd name="connsiteX2000" fmla="*/ 1260862 w 6267482"/>
              <a:gd name="connsiteY2000" fmla="*/ 2454085 h 6711035"/>
              <a:gd name="connsiteX2001" fmla="*/ 1271591 w 6267482"/>
              <a:gd name="connsiteY2001" fmla="*/ 2456884 h 6711035"/>
              <a:gd name="connsiteX2002" fmla="*/ 1274734 w 6267482"/>
              <a:gd name="connsiteY2002" fmla="*/ 2456645 h 6711035"/>
              <a:gd name="connsiteX2003" fmla="*/ 903037 w 6267482"/>
              <a:gd name="connsiteY2003" fmla="*/ 2445403 h 6711035"/>
              <a:gd name="connsiteX2004" fmla="*/ 935320 w 6267482"/>
              <a:gd name="connsiteY2004" fmla="*/ 2521297 h 6711035"/>
              <a:gd name="connsiteX2005" fmla="*/ 938252 w 6267482"/>
              <a:gd name="connsiteY2005" fmla="*/ 2539272 h 6711035"/>
              <a:gd name="connsiteX2006" fmla="*/ 962815 w 6267482"/>
              <a:gd name="connsiteY2006" fmla="*/ 2531428 h 6711035"/>
              <a:gd name="connsiteX2007" fmla="*/ 992478 w 6267482"/>
              <a:gd name="connsiteY2007" fmla="*/ 2526775 h 6711035"/>
              <a:gd name="connsiteX2008" fmla="*/ 1001304 w 6267482"/>
              <a:gd name="connsiteY2008" fmla="*/ 2529031 h 6711035"/>
              <a:gd name="connsiteX2009" fmla="*/ 1004769 w 6267482"/>
              <a:gd name="connsiteY2009" fmla="*/ 2538558 h 6711035"/>
              <a:gd name="connsiteX2010" fmla="*/ 992814 w 6267482"/>
              <a:gd name="connsiteY2010" fmla="*/ 2549949 h 6711035"/>
              <a:gd name="connsiteX2011" fmla="*/ 1002354 w 6267482"/>
              <a:gd name="connsiteY2011" fmla="*/ 2553436 h 6711035"/>
              <a:gd name="connsiteX2012" fmla="*/ 1014306 w 6267482"/>
              <a:gd name="connsiteY2012" fmla="*/ 2567853 h 6711035"/>
              <a:gd name="connsiteX2013" fmla="*/ 959166 w 6267482"/>
              <a:gd name="connsiteY2013" fmla="*/ 2582065 h 6711035"/>
              <a:gd name="connsiteX2014" fmla="*/ 949748 w 6267482"/>
              <a:gd name="connsiteY2014" fmla="*/ 2565355 h 6711035"/>
              <a:gd name="connsiteX2015" fmla="*/ 954244 w 6267482"/>
              <a:gd name="connsiteY2015" fmla="*/ 2560196 h 6711035"/>
              <a:gd name="connsiteX2016" fmla="*/ 950728 w 6267482"/>
              <a:gd name="connsiteY2016" fmla="*/ 2559297 h 6711035"/>
              <a:gd name="connsiteX2017" fmla="*/ 942152 w 6267482"/>
              <a:gd name="connsiteY2017" fmla="*/ 2559984 h 6711035"/>
              <a:gd name="connsiteX2018" fmla="*/ 918997 w 6267482"/>
              <a:gd name="connsiteY2018" fmla="*/ 2545422 h 6711035"/>
              <a:gd name="connsiteX2019" fmla="*/ 930092 w 6267482"/>
              <a:gd name="connsiteY2019" fmla="*/ 2541878 h 6711035"/>
              <a:gd name="connsiteX2020" fmla="*/ 912530 w 6267482"/>
              <a:gd name="connsiteY2020" fmla="*/ 2530417 h 6711035"/>
              <a:gd name="connsiteX2021" fmla="*/ 903037 w 6267482"/>
              <a:gd name="connsiteY2021" fmla="*/ 2445403 h 6711035"/>
              <a:gd name="connsiteX2022" fmla="*/ 255973 w 6267482"/>
              <a:gd name="connsiteY2022" fmla="*/ 2424244 h 6711035"/>
              <a:gd name="connsiteX2023" fmla="*/ 281172 w 6267482"/>
              <a:gd name="connsiteY2023" fmla="*/ 2447848 h 6711035"/>
              <a:gd name="connsiteX2024" fmla="*/ 262885 w 6267482"/>
              <a:gd name="connsiteY2024" fmla="*/ 2468207 h 6711035"/>
              <a:gd name="connsiteX2025" fmla="*/ 250757 w 6267482"/>
              <a:gd name="connsiteY2025" fmla="*/ 2465702 h 6711035"/>
              <a:gd name="connsiteX2026" fmla="*/ 231330 w 6267482"/>
              <a:gd name="connsiteY2026" fmla="*/ 2450256 h 6711035"/>
              <a:gd name="connsiteX2027" fmla="*/ 229719 w 6267482"/>
              <a:gd name="connsiteY2027" fmla="*/ 2453735 h 6711035"/>
              <a:gd name="connsiteX2028" fmla="*/ 235878 w 6267482"/>
              <a:gd name="connsiteY2028" fmla="*/ 2430871 h 6711035"/>
              <a:gd name="connsiteX2029" fmla="*/ 255973 w 6267482"/>
              <a:gd name="connsiteY2029" fmla="*/ 2424244 h 6711035"/>
              <a:gd name="connsiteX2030" fmla="*/ 384594 w 6267482"/>
              <a:gd name="connsiteY2030" fmla="*/ 2422781 h 6711035"/>
              <a:gd name="connsiteX2031" fmla="*/ 377840 w 6267482"/>
              <a:gd name="connsiteY2031" fmla="*/ 2426931 h 6711035"/>
              <a:gd name="connsiteX2032" fmla="*/ 384594 w 6267482"/>
              <a:gd name="connsiteY2032" fmla="*/ 2422781 h 6711035"/>
              <a:gd name="connsiteX2033" fmla="*/ 1686250 w 6267482"/>
              <a:gd name="connsiteY2033" fmla="*/ 2402844 h 6711035"/>
              <a:gd name="connsiteX2034" fmla="*/ 1669674 w 6267482"/>
              <a:gd name="connsiteY2034" fmla="*/ 2415287 h 6711035"/>
              <a:gd name="connsiteX2035" fmla="*/ 1669361 w 6267482"/>
              <a:gd name="connsiteY2035" fmla="*/ 2415727 h 6711035"/>
              <a:gd name="connsiteX2036" fmla="*/ 1660549 w 6267482"/>
              <a:gd name="connsiteY2036" fmla="*/ 2424631 h 6711035"/>
              <a:gd name="connsiteX2037" fmla="*/ 1658263 w 6267482"/>
              <a:gd name="connsiteY2037" fmla="*/ 2423852 h 6711035"/>
              <a:gd name="connsiteX2038" fmla="*/ 1655323 w 6267482"/>
              <a:gd name="connsiteY2038" fmla="*/ 2426060 h 6711035"/>
              <a:gd name="connsiteX2039" fmla="*/ 1611694 w 6267482"/>
              <a:gd name="connsiteY2039" fmla="*/ 2442270 h 6711035"/>
              <a:gd name="connsiteX2040" fmla="*/ 1595021 w 6267482"/>
              <a:gd name="connsiteY2040" fmla="*/ 2443404 h 6711035"/>
              <a:gd name="connsiteX2041" fmla="*/ 1600345 w 6267482"/>
              <a:gd name="connsiteY2041" fmla="*/ 2450436 h 6711035"/>
              <a:gd name="connsiteX2042" fmla="*/ 1605699 w 6267482"/>
              <a:gd name="connsiteY2042" fmla="*/ 2481841 h 6711035"/>
              <a:gd name="connsiteX2043" fmla="*/ 1592112 w 6267482"/>
              <a:gd name="connsiteY2043" fmla="*/ 2506123 h 6711035"/>
              <a:gd name="connsiteX2044" fmla="*/ 1593380 w 6267482"/>
              <a:gd name="connsiteY2044" fmla="*/ 2508164 h 6711035"/>
              <a:gd name="connsiteX2045" fmla="*/ 1591259 w 6267482"/>
              <a:gd name="connsiteY2045" fmla="*/ 2515556 h 6711035"/>
              <a:gd name="connsiteX2046" fmla="*/ 1624020 w 6267482"/>
              <a:gd name="connsiteY2046" fmla="*/ 2511154 h 6711035"/>
              <a:gd name="connsiteX2047" fmla="*/ 1635722 w 6267482"/>
              <a:gd name="connsiteY2047" fmla="*/ 2478153 h 6711035"/>
              <a:gd name="connsiteX2048" fmla="*/ 1621681 w 6267482"/>
              <a:gd name="connsiteY2048" fmla="*/ 2489153 h 6711035"/>
              <a:gd name="connsiteX2049" fmla="*/ 1614660 w 6267482"/>
              <a:gd name="connsiteY2049" fmla="*/ 2456153 h 6711035"/>
              <a:gd name="connsiteX2050" fmla="*/ 1659122 w 6267482"/>
              <a:gd name="connsiteY2050" fmla="*/ 2458353 h 6711035"/>
              <a:gd name="connsiteX2051" fmla="*/ 1673165 w 6267482"/>
              <a:gd name="connsiteY2051" fmla="*/ 2427553 h 6711035"/>
              <a:gd name="connsiteX2052" fmla="*/ 1683696 w 6267482"/>
              <a:gd name="connsiteY2052" fmla="*/ 2413253 h 6711035"/>
              <a:gd name="connsiteX2053" fmla="*/ 5680459 w 6267482"/>
              <a:gd name="connsiteY2053" fmla="*/ 2396004 h 6711035"/>
              <a:gd name="connsiteX2054" fmla="*/ 5636588 w 6267482"/>
              <a:gd name="connsiteY2054" fmla="*/ 2478324 h 6711035"/>
              <a:gd name="connsiteX2055" fmla="*/ 5602362 w 6267482"/>
              <a:gd name="connsiteY2055" fmla="*/ 2438555 h 6711035"/>
              <a:gd name="connsiteX2056" fmla="*/ 5680459 w 6267482"/>
              <a:gd name="connsiteY2056" fmla="*/ 2396004 h 6711035"/>
              <a:gd name="connsiteX2057" fmla="*/ 1136685 w 6267482"/>
              <a:gd name="connsiteY2057" fmla="*/ 2392879 h 6711035"/>
              <a:gd name="connsiteX2058" fmla="*/ 1159828 w 6267482"/>
              <a:gd name="connsiteY2058" fmla="*/ 2398107 h 6711035"/>
              <a:gd name="connsiteX2059" fmla="*/ 1166000 w 6267482"/>
              <a:gd name="connsiteY2059" fmla="*/ 2449825 h 6711035"/>
              <a:gd name="connsiteX2060" fmla="*/ 1151049 w 6267482"/>
              <a:gd name="connsiteY2060" fmla="*/ 2452525 h 6711035"/>
              <a:gd name="connsiteX2061" fmla="*/ 1151325 w 6267482"/>
              <a:gd name="connsiteY2061" fmla="*/ 2452891 h 6711035"/>
              <a:gd name="connsiteX2062" fmla="*/ 1158924 w 6267482"/>
              <a:gd name="connsiteY2062" fmla="*/ 2476660 h 6711035"/>
              <a:gd name="connsiteX2063" fmla="*/ 1078591 w 6267482"/>
              <a:gd name="connsiteY2063" fmla="*/ 2401467 h 6711035"/>
              <a:gd name="connsiteX2064" fmla="*/ 1107877 w 6267482"/>
              <a:gd name="connsiteY2064" fmla="*/ 2409859 h 6711035"/>
              <a:gd name="connsiteX2065" fmla="*/ 1110184 w 6267482"/>
              <a:gd name="connsiteY2065" fmla="*/ 2411585 h 6711035"/>
              <a:gd name="connsiteX2066" fmla="*/ 1110320 w 6267482"/>
              <a:gd name="connsiteY2066" fmla="*/ 2411274 h 6711035"/>
              <a:gd name="connsiteX2067" fmla="*/ 1136685 w 6267482"/>
              <a:gd name="connsiteY2067" fmla="*/ 2392879 h 6711035"/>
              <a:gd name="connsiteX2068" fmla="*/ 168227 w 6267482"/>
              <a:gd name="connsiteY2068" fmla="*/ 2382958 h 6711035"/>
              <a:gd name="connsiteX2069" fmla="*/ 189229 w 6267482"/>
              <a:gd name="connsiteY2069" fmla="*/ 2425031 h 6711035"/>
              <a:gd name="connsiteX2070" fmla="*/ 145933 w 6267482"/>
              <a:gd name="connsiteY2070" fmla="*/ 2390338 h 6711035"/>
              <a:gd name="connsiteX2071" fmla="*/ 168227 w 6267482"/>
              <a:gd name="connsiteY2071" fmla="*/ 2382958 h 6711035"/>
              <a:gd name="connsiteX2072" fmla="*/ 676427 w 6267482"/>
              <a:gd name="connsiteY2072" fmla="*/ 2369706 h 6711035"/>
              <a:gd name="connsiteX2073" fmla="*/ 730751 w 6267482"/>
              <a:gd name="connsiteY2073" fmla="*/ 2416272 h 6711035"/>
              <a:gd name="connsiteX2074" fmla="*/ 722716 w 6267482"/>
              <a:gd name="connsiteY2074" fmla="*/ 2428159 h 6711035"/>
              <a:gd name="connsiteX2075" fmla="*/ 722818 w 6267482"/>
              <a:gd name="connsiteY2075" fmla="*/ 2430619 h 6711035"/>
              <a:gd name="connsiteX2076" fmla="*/ 719725 w 6267482"/>
              <a:gd name="connsiteY2076" fmla="*/ 2432660 h 6711035"/>
              <a:gd name="connsiteX2077" fmla="*/ 719631 w 6267482"/>
              <a:gd name="connsiteY2077" fmla="*/ 2432722 h 6711035"/>
              <a:gd name="connsiteX2078" fmla="*/ 705736 w 6267482"/>
              <a:gd name="connsiteY2078" fmla="*/ 2453278 h 6711035"/>
              <a:gd name="connsiteX2079" fmla="*/ 642228 w 6267482"/>
              <a:gd name="connsiteY2079" fmla="*/ 2433642 h 6711035"/>
              <a:gd name="connsiteX2080" fmla="*/ 637363 w 6267482"/>
              <a:gd name="connsiteY2080" fmla="*/ 2410314 h 6711035"/>
              <a:gd name="connsiteX2081" fmla="*/ 654291 w 6267482"/>
              <a:gd name="connsiteY2081" fmla="*/ 2373290 h 6711035"/>
              <a:gd name="connsiteX2082" fmla="*/ 676427 w 6267482"/>
              <a:gd name="connsiteY2082" fmla="*/ 2369706 h 6711035"/>
              <a:gd name="connsiteX2083" fmla="*/ 5912988 w 6267482"/>
              <a:gd name="connsiteY2083" fmla="*/ 2355373 h 6711035"/>
              <a:gd name="connsiteX2084" fmla="*/ 5953016 w 6267482"/>
              <a:gd name="connsiteY2084" fmla="*/ 2368154 h 6711035"/>
              <a:gd name="connsiteX2085" fmla="*/ 5909595 w 6267482"/>
              <a:gd name="connsiteY2085" fmla="*/ 2419278 h 6711035"/>
              <a:gd name="connsiteX2086" fmla="*/ 5877031 w 6267482"/>
              <a:gd name="connsiteY2086" fmla="*/ 2373267 h 6711035"/>
              <a:gd name="connsiteX2087" fmla="*/ 5912988 w 6267482"/>
              <a:gd name="connsiteY2087" fmla="*/ 2355373 h 6711035"/>
              <a:gd name="connsiteX2088" fmla="*/ 13268 w 6267482"/>
              <a:gd name="connsiteY2088" fmla="*/ 2347384 h 6711035"/>
              <a:gd name="connsiteX2089" fmla="*/ 16192 w 6267482"/>
              <a:gd name="connsiteY2089" fmla="*/ 2350114 h 6711035"/>
              <a:gd name="connsiteX2090" fmla="*/ 13260 w 6267482"/>
              <a:gd name="connsiteY2090" fmla="*/ 2365491 h 6711035"/>
              <a:gd name="connsiteX2091" fmla="*/ 6630 w 6267482"/>
              <a:gd name="connsiteY2091" fmla="*/ 2361720 h 6711035"/>
              <a:gd name="connsiteX2092" fmla="*/ 5069 w 6267482"/>
              <a:gd name="connsiteY2092" fmla="*/ 2365091 h 6711035"/>
              <a:gd name="connsiteX2093" fmla="*/ 0 w 6267482"/>
              <a:gd name="connsiteY2093" fmla="*/ 2357948 h 6711035"/>
              <a:gd name="connsiteX2094" fmla="*/ 1562 w 6267482"/>
              <a:gd name="connsiteY2094" fmla="*/ 2354574 h 6711035"/>
              <a:gd name="connsiteX2095" fmla="*/ 1124 w 6267482"/>
              <a:gd name="connsiteY2095" fmla="*/ 2353261 h 6711035"/>
              <a:gd name="connsiteX2096" fmla="*/ 8000 w 6267482"/>
              <a:gd name="connsiteY2096" fmla="*/ 2349715 h 6711035"/>
              <a:gd name="connsiteX2097" fmla="*/ 13268 w 6267482"/>
              <a:gd name="connsiteY2097" fmla="*/ 2347384 h 6711035"/>
              <a:gd name="connsiteX2098" fmla="*/ 913710 w 6267482"/>
              <a:gd name="connsiteY2098" fmla="*/ 2337104 h 6711035"/>
              <a:gd name="connsiteX2099" fmla="*/ 933247 w 6267482"/>
              <a:gd name="connsiteY2099" fmla="*/ 2349629 h 6711035"/>
              <a:gd name="connsiteX2100" fmla="*/ 922349 w 6267482"/>
              <a:gd name="connsiteY2100" fmla="*/ 2360759 h 6711035"/>
              <a:gd name="connsiteX2101" fmla="*/ 913710 w 6267482"/>
              <a:gd name="connsiteY2101" fmla="*/ 2337104 h 6711035"/>
              <a:gd name="connsiteX2102" fmla="*/ 1313488 w 6267482"/>
              <a:gd name="connsiteY2102" fmla="*/ 2325374 h 6711035"/>
              <a:gd name="connsiteX2103" fmla="*/ 1334263 w 6267482"/>
              <a:gd name="connsiteY2103" fmla="*/ 2380105 h 6711035"/>
              <a:gd name="connsiteX2104" fmla="*/ 1306416 w 6267482"/>
              <a:gd name="connsiteY2104" fmla="*/ 2383011 h 6711035"/>
              <a:gd name="connsiteX2105" fmla="*/ 1313488 w 6267482"/>
              <a:gd name="connsiteY2105" fmla="*/ 2325374 h 6711035"/>
              <a:gd name="connsiteX2106" fmla="*/ 1223914 w 6267482"/>
              <a:gd name="connsiteY2106" fmla="*/ 2295792 h 6711035"/>
              <a:gd name="connsiteX2107" fmla="*/ 1234281 w 6267482"/>
              <a:gd name="connsiteY2107" fmla="*/ 2298043 h 6711035"/>
              <a:gd name="connsiteX2108" fmla="*/ 1244926 w 6267482"/>
              <a:gd name="connsiteY2108" fmla="*/ 2300716 h 6711035"/>
              <a:gd name="connsiteX2109" fmla="*/ 1253344 w 6267482"/>
              <a:gd name="connsiteY2109" fmla="*/ 2300012 h 6711035"/>
              <a:gd name="connsiteX2110" fmla="*/ 1268448 w 6267482"/>
              <a:gd name="connsiteY2110" fmla="*/ 2309442 h 6711035"/>
              <a:gd name="connsiteX2111" fmla="*/ 1260031 w 6267482"/>
              <a:gd name="connsiteY2111" fmla="*/ 2310146 h 6711035"/>
              <a:gd name="connsiteX2112" fmla="*/ 1249385 w 6267482"/>
              <a:gd name="connsiteY2112" fmla="*/ 2307474 h 6711035"/>
              <a:gd name="connsiteX2113" fmla="*/ 1243198 w 6267482"/>
              <a:gd name="connsiteY2113" fmla="*/ 2311557 h 6711035"/>
              <a:gd name="connsiteX2114" fmla="*/ 1215218 w 6267482"/>
              <a:gd name="connsiteY2114" fmla="*/ 2296076 h 6711035"/>
              <a:gd name="connsiteX2115" fmla="*/ 1223914 w 6267482"/>
              <a:gd name="connsiteY2115" fmla="*/ 2295792 h 6711035"/>
              <a:gd name="connsiteX2116" fmla="*/ 726817 w 6267482"/>
              <a:gd name="connsiteY2116" fmla="*/ 2257374 h 6711035"/>
              <a:gd name="connsiteX2117" fmla="*/ 882679 w 6267482"/>
              <a:gd name="connsiteY2117" fmla="*/ 2327046 h 6711035"/>
              <a:gd name="connsiteX2118" fmla="*/ 865221 w 6267482"/>
              <a:gd name="connsiteY2118" fmla="*/ 2338492 h 6711035"/>
              <a:gd name="connsiteX2119" fmla="*/ 865028 w 6267482"/>
              <a:gd name="connsiteY2119" fmla="*/ 2338507 h 6711035"/>
              <a:gd name="connsiteX2120" fmla="*/ 876081 w 6267482"/>
              <a:gd name="connsiteY2120" fmla="*/ 2351004 h 6711035"/>
              <a:gd name="connsiteX2121" fmla="*/ 882146 w 6267482"/>
              <a:gd name="connsiteY2121" fmla="*/ 2411245 h 6711035"/>
              <a:gd name="connsiteX2122" fmla="*/ 820462 w 6267482"/>
              <a:gd name="connsiteY2122" fmla="*/ 2336460 h 6711035"/>
              <a:gd name="connsiteX2123" fmla="*/ 821287 w 6267482"/>
              <a:gd name="connsiteY2123" fmla="*/ 2331309 h 6711035"/>
              <a:gd name="connsiteX2124" fmla="*/ 796730 w 6267482"/>
              <a:gd name="connsiteY2124" fmla="*/ 2321845 h 6711035"/>
              <a:gd name="connsiteX2125" fmla="*/ 726817 w 6267482"/>
              <a:gd name="connsiteY2125" fmla="*/ 2257374 h 6711035"/>
              <a:gd name="connsiteX2126" fmla="*/ 1166139 w 6267482"/>
              <a:gd name="connsiteY2126" fmla="*/ 2251669 h 6711035"/>
              <a:gd name="connsiteX2127" fmla="*/ 1175037 w 6267482"/>
              <a:gd name="connsiteY2127" fmla="*/ 2252166 h 6711035"/>
              <a:gd name="connsiteX2128" fmla="*/ 1185874 w 6267482"/>
              <a:gd name="connsiteY2128" fmla="*/ 2258331 h 6711035"/>
              <a:gd name="connsiteX2129" fmla="*/ 1181120 w 6267482"/>
              <a:gd name="connsiteY2129" fmla="*/ 2278456 h 6711035"/>
              <a:gd name="connsiteX2130" fmla="*/ 1172221 w 6267482"/>
              <a:gd name="connsiteY2130" fmla="*/ 2277959 h 6711035"/>
              <a:gd name="connsiteX2131" fmla="*/ 1163057 w 6267482"/>
              <a:gd name="connsiteY2131" fmla="*/ 2268180 h 6711035"/>
              <a:gd name="connsiteX2132" fmla="*/ 1166139 w 6267482"/>
              <a:gd name="connsiteY2132" fmla="*/ 2251669 h 6711035"/>
              <a:gd name="connsiteX2133" fmla="*/ 1428189 w 6267482"/>
              <a:gd name="connsiteY2133" fmla="*/ 2211029 h 6711035"/>
              <a:gd name="connsiteX2134" fmla="*/ 1425259 w 6267482"/>
              <a:gd name="connsiteY2134" fmla="*/ 2217353 h 6711035"/>
              <a:gd name="connsiteX2135" fmla="*/ 1428189 w 6267482"/>
              <a:gd name="connsiteY2135" fmla="*/ 2211029 h 6711035"/>
              <a:gd name="connsiteX2136" fmla="*/ 1232072 w 6267482"/>
              <a:gd name="connsiteY2136" fmla="*/ 2209186 h 6711035"/>
              <a:gd name="connsiteX2137" fmla="*/ 1256670 w 6267482"/>
              <a:gd name="connsiteY2137" fmla="*/ 2214683 h 6711035"/>
              <a:gd name="connsiteX2138" fmla="*/ 1243897 w 6267482"/>
              <a:gd name="connsiteY2138" fmla="*/ 2256539 h 6711035"/>
              <a:gd name="connsiteX2139" fmla="*/ 1217766 w 6267482"/>
              <a:gd name="connsiteY2139" fmla="*/ 2246753 h 6711035"/>
              <a:gd name="connsiteX2140" fmla="*/ 1207827 w 6267482"/>
              <a:gd name="connsiteY2140" fmla="*/ 2218518 h 6711035"/>
              <a:gd name="connsiteX2141" fmla="*/ 1232072 w 6267482"/>
              <a:gd name="connsiteY2141" fmla="*/ 2209186 h 6711035"/>
              <a:gd name="connsiteX2142" fmla="*/ 1086807 w 6267482"/>
              <a:gd name="connsiteY2142" fmla="*/ 2195664 h 6711035"/>
              <a:gd name="connsiteX2143" fmla="*/ 1156452 w 6267482"/>
              <a:gd name="connsiteY2143" fmla="*/ 2241132 h 6711035"/>
              <a:gd name="connsiteX2144" fmla="*/ 1008581 w 6267482"/>
              <a:gd name="connsiteY2144" fmla="*/ 2218432 h 6711035"/>
              <a:gd name="connsiteX2145" fmla="*/ 1086807 w 6267482"/>
              <a:gd name="connsiteY2145" fmla="*/ 2195664 h 6711035"/>
              <a:gd name="connsiteX2146" fmla="*/ 1823020 w 6267482"/>
              <a:gd name="connsiteY2146" fmla="*/ 2184885 h 6711035"/>
              <a:gd name="connsiteX2147" fmla="*/ 1817716 w 6267482"/>
              <a:gd name="connsiteY2147" fmla="*/ 2188301 h 6711035"/>
              <a:gd name="connsiteX2148" fmla="*/ 1795565 w 6267482"/>
              <a:gd name="connsiteY2148" fmla="*/ 2192103 h 6711035"/>
              <a:gd name="connsiteX2149" fmla="*/ 1809507 w 6267482"/>
              <a:gd name="connsiteY2149" fmla="*/ 2202099 h 6711035"/>
              <a:gd name="connsiteX2150" fmla="*/ 1815108 w 6267482"/>
              <a:gd name="connsiteY2150" fmla="*/ 2209046 h 6711035"/>
              <a:gd name="connsiteX2151" fmla="*/ 1815914 w 6267482"/>
              <a:gd name="connsiteY2151" fmla="*/ 2198748 h 6711035"/>
              <a:gd name="connsiteX2152" fmla="*/ 1827614 w 6267482"/>
              <a:gd name="connsiteY2152" fmla="*/ 2200948 h 6711035"/>
              <a:gd name="connsiteX2153" fmla="*/ 1823519 w 6267482"/>
              <a:gd name="connsiteY2153" fmla="*/ 2193799 h 6711035"/>
              <a:gd name="connsiteX2154" fmla="*/ 1839919 w 6267482"/>
              <a:gd name="connsiteY2154" fmla="*/ 2174002 h 6711035"/>
              <a:gd name="connsiteX2155" fmla="*/ 1826083 w 6267482"/>
              <a:gd name="connsiteY2155" fmla="*/ 2182912 h 6711035"/>
              <a:gd name="connsiteX2156" fmla="*/ 1832880 w 6267482"/>
              <a:gd name="connsiteY2156" fmla="*/ 2181973 h 6711035"/>
              <a:gd name="connsiteX2157" fmla="*/ 1839315 w 6267482"/>
              <a:gd name="connsiteY2157" fmla="*/ 2192149 h 6711035"/>
              <a:gd name="connsiteX2158" fmla="*/ 387895 w 6267482"/>
              <a:gd name="connsiteY2158" fmla="*/ 2159409 h 6711035"/>
              <a:gd name="connsiteX2159" fmla="*/ 415143 w 6267482"/>
              <a:gd name="connsiteY2159" fmla="*/ 2254315 h 6711035"/>
              <a:gd name="connsiteX2160" fmla="*/ 395295 w 6267482"/>
              <a:gd name="connsiteY2160" fmla="*/ 2254197 h 6711035"/>
              <a:gd name="connsiteX2161" fmla="*/ 387895 w 6267482"/>
              <a:gd name="connsiteY2161" fmla="*/ 2159409 h 6711035"/>
              <a:gd name="connsiteX2162" fmla="*/ 5920729 w 6267482"/>
              <a:gd name="connsiteY2162" fmla="*/ 2157459 h 6711035"/>
              <a:gd name="connsiteX2163" fmla="*/ 5940529 w 6267482"/>
              <a:gd name="connsiteY2163" fmla="*/ 2180374 h 6711035"/>
              <a:gd name="connsiteX2164" fmla="*/ 5891375 w 6267482"/>
              <a:gd name="connsiteY2164" fmla="*/ 2211063 h 6711035"/>
              <a:gd name="connsiteX2165" fmla="*/ 5920729 w 6267482"/>
              <a:gd name="connsiteY2165" fmla="*/ 2157459 h 6711035"/>
              <a:gd name="connsiteX2166" fmla="*/ 810652 w 6267482"/>
              <a:gd name="connsiteY2166" fmla="*/ 2140445 h 6711035"/>
              <a:gd name="connsiteX2167" fmla="*/ 881877 w 6267482"/>
              <a:gd name="connsiteY2167" fmla="*/ 2220986 h 6711035"/>
              <a:gd name="connsiteX2168" fmla="*/ 778465 w 6267482"/>
              <a:gd name="connsiteY2168" fmla="*/ 2140595 h 6711035"/>
              <a:gd name="connsiteX2169" fmla="*/ 810652 w 6267482"/>
              <a:gd name="connsiteY2169" fmla="*/ 2140445 h 6711035"/>
              <a:gd name="connsiteX2170" fmla="*/ 1868842 w 6267482"/>
              <a:gd name="connsiteY2170" fmla="*/ 2134782 h 6711035"/>
              <a:gd name="connsiteX2171" fmla="*/ 1866615 w 6267482"/>
              <a:gd name="connsiteY2171" fmla="*/ 2138558 h 6711035"/>
              <a:gd name="connsiteX2172" fmla="*/ 1870725 w 6267482"/>
              <a:gd name="connsiteY2172" fmla="*/ 2136204 h 6711035"/>
              <a:gd name="connsiteX2173" fmla="*/ 1070072 w 6267482"/>
              <a:gd name="connsiteY2173" fmla="*/ 2134756 h 6711035"/>
              <a:gd name="connsiteX2174" fmla="*/ 1091109 w 6267482"/>
              <a:gd name="connsiteY2174" fmla="*/ 2146723 h 6711035"/>
              <a:gd name="connsiteX2175" fmla="*/ 1069316 w 6267482"/>
              <a:gd name="connsiteY2175" fmla="*/ 2165088 h 6711035"/>
              <a:gd name="connsiteX2176" fmla="*/ 1063915 w 6267482"/>
              <a:gd name="connsiteY2176" fmla="*/ 2157621 h 6711035"/>
              <a:gd name="connsiteX2177" fmla="*/ 1063049 w 6267482"/>
              <a:gd name="connsiteY2177" fmla="*/ 2143944 h 6711035"/>
              <a:gd name="connsiteX2178" fmla="*/ 1070072 w 6267482"/>
              <a:gd name="connsiteY2178" fmla="*/ 2134756 h 6711035"/>
              <a:gd name="connsiteX2179" fmla="*/ 1890141 w 6267482"/>
              <a:gd name="connsiteY2179" fmla="*/ 2092527 h 6711035"/>
              <a:gd name="connsiteX2180" fmla="*/ 1884244 w 6267482"/>
              <a:gd name="connsiteY2180" fmla="*/ 2093101 h 6711035"/>
              <a:gd name="connsiteX2181" fmla="*/ 1887387 w 6267482"/>
              <a:gd name="connsiteY2181" fmla="*/ 2110556 h 6711035"/>
              <a:gd name="connsiteX2182" fmla="*/ 1886807 w 6267482"/>
              <a:gd name="connsiteY2182" fmla="*/ 2112226 h 6711035"/>
              <a:gd name="connsiteX2183" fmla="*/ 1890799 w 6267482"/>
              <a:gd name="connsiteY2183" fmla="*/ 2112946 h 6711035"/>
              <a:gd name="connsiteX2184" fmla="*/ 1890141 w 6267482"/>
              <a:gd name="connsiteY2184" fmla="*/ 2092527 h 6711035"/>
              <a:gd name="connsiteX2185" fmla="*/ 1440683 w 6267482"/>
              <a:gd name="connsiteY2185" fmla="*/ 2084278 h 6711035"/>
              <a:gd name="connsiteX2186" fmla="*/ 1460424 w 6267482"/>
              <a:gd name="connsiteY2186" fmla="*/ 2099063 h 6711035"/>
              <a:gd name="connsiteX2187" fmla="*/ 1409129 w 6267482"/>
              <a:gd name="connsiteY2187" fmla="*/ 2089710 h 6711035"/>
              <a:gd name="connsiteX2188" fmla="*/ 1440683 w 6267482"/>
              <a:gd name="connsiteY2188" fmla="*/ 2084278 h 6711035"/>
              <a:gd name="connsiteX2189" fmla="*/ 1209681 w 6267482"/>
              <a:gd name="connsiteY2189" fmla="*/ 2075364 h 6711035"/>
              <a:gd name="connsiteX2190" fmla="*/ 1361821 w 6267482"/>
              <a:gd name="connsiteY2190" fmla="*/ 2134040 h 6711035"/>
              <a:gd name="connsiteX2191" fmla="*/ 1355660 w 6267482"/>
              <a:gd name="connsiteY2191" fmla="*/ 2155673 h 6711035"/>
              <a:gd name="connsiteX2192" fmla="*/ 1354796 w 6267482"/>
              <a:gd name="connsiteY2192" fmla="*/ 2156512 h 6711035"/>
              <a:gd name="connsiteX2193" fmla="*/ 1358074 w 6267482"/>
              <a:gd name="connsiteY2193" fmla="*/ 2162299 h 6711035"/>
              <a:gd name="connsiteX2194" fmla="*/ 1350803 w 6267482"/>
              <a:gd name="connsiteY2194" fmla="*/ 2162740 h 6711035"/>
              <a:gd name="connsiteX2195" fmla="*/ 1343054 w 6267482"/>
              <a:gd name="connsiteY2195" fmla="*/ 2175385 h 6711035"/>
              <a:gd name="connsiteX2196" fmla="*/ 1341738 w 6267482"/>
              <a:gd name="connsiteY2196" fmla="*/ 2197008 h 6711035"/>
              <a:gd name="connsiteX2197" fmla="*/ 1339098 w 6267482"/>
              <a:gd name="connsiteY2197" fmla="*/ 2180406 h 6711035"/>
              <a:gd name="connsiteX2198" fmla="*/ 1337967 w 6267482"/>
              <a:gd name="connsiteY2198" fmla="*/ 2169459 h 6711035"/>
              <a:gd name="connsiteX2199" fmla="*/ 1300060 w 6267482"/>
              <a:gd name="connsiteY2199" fmla="*/ 2174252 h 6711035"/>
              <a:gd name="connsiteX2200" fmla="*/ 1268671 w 6267482"/>
              <a:gd name="connsiteY2200" fmla="*/ 2164266 h 6711035"/>
              <a:gd name="connsiteX2201" fmla="*/ 1274592 w 6267482"/>
              <a:gd name="connsiteY2201" fmla="*/ 2178039 h 6711035"/>
              <a:gd name="connsiteX2202" fmla="*/ 1276414 w 6267482"/>
              <a:gd name="connsiteY2202" fmla="*/ 2186217 h 6711035"/>
              <a:gd name="connsiteX2203" fmla="*/ 1285458 w 6267482"/>
              <a:gd name="connsiteY2203" fmla="*/ 2195756 h 6711035"/>
              <a:gd name="connsiteX2204" fmla="*/ 1283848 w 6267482"/>
              <a:gd name="connsiteY2204" fmla="*/ 2199234 h 6711035"/>
              <a:gd name="connsiteX2205" fmla="*/ 1244448 w 6267482"/>
              <a:gd name="connsiteY2205" fmla="*/ 2168033 h 6711035"/>
              <a:gd name="connsiteX2206" fmla="*/ 1243069 w 6267482"/>
              <a:gd name="connsiteY2206" fmla="*/ 2160107 h 6711035"/>
              <a:gd name="connsiteX2207" fmla="*/ 1250086 w 6267482"/>
              <a:gd name="connsiteY2207" fmla="*/ 2154737 h 6711035"/>
              <a:gd name="connsiteX2208" fmla="*/ 1225351 w 6267482"/>
              <a:gd name="connsiteY2208" fmla="*/ 2137864 h 6711035"/>
              <a:gd name="connsiteX2209" fmla="*/ 1209681 w 6267482"/>
              <a:gd name="connsiteY2209" fmla="*/ 2075364 h 6711035"/>
              <a:gd name="connsiteX2210" fmla="*/ 1073373 w 6267482"/>
              <a:gd name="connsiteY2210" fmla="*/ 2065838 h 6711035"/>
              <a:gd name="connsiteX2211" fmla="*/ 1106213 w 6267482"/>
              <a:gd name="connsiteY2211" fmla="*/ 2081692 h 6711035"/>
              <a:gd name="connsiteX2212" fmla="*/ 1099840 w 6267482"/>
              <a:gd name="connsiteY2212" fmla="*/ 2115345 h 6711035"/>
              <a:gd name="connsiteX2213" fmla="*/ 1043112 w 6267482"/>
              <a:gd name="connsiteY2213" fmla="*/ 2100265 h 6711035"/>
              <a:gd name="connsiteX2214" fmla="*/ 1073373 w 6267482"/>
              <a:gd name="connsiteY2214" fmla="*/ 2065838 h 6711035"/>
              <a:gd name="connsiteX2215" fmla="*/ 263551 w 6267482"/>
              <a:gd name="connsiteY2215" fmla="*/ 2065642 h 6711035"/>
              <a:gd name="connsiteX2216" fmla="*/ 279100 w 6267482"/>
              <a:gd name="connsiteY2216" fmla="*/ 2070012 h 6711035"/>
              <a:gd name="connsiteX2217" fmla="*/ 272934 w 6267482"/>
              <a:gd name="connsiteY2217" fmla="*/ 2102301 h 6711035"/>
              <a:gd name="connsiteX2218" fmla="*/ 253711 w 6267482"/>
              <a:gd name="connsiteY2218" fmla="*/ 2086891 h 6711035"/>
              <a:gd name="connsiteX2219" fmla="*/ 252111 w 6267482"/>
              <a:gd name="connsiteY2219" fmla="*/ 2072559 h 6711035"/>
              <a:gd name="connsiteX2220" fmla="*/ 263551 w 6267482"/>
              <a:gd name="connsiteY2220" fmla="*/ 2065642 h 6711035"/>
              <a:gd name="connsiteX2221" fmla="*/ 936463 w 6267482"/>
              <a:gd name="connsiteY2221" fmla="*/ 2063408 h 6711035"/>
              <a:gd name="connsiteX2222" fmla="*/ 946252 w 6267482"/>
              <a:gd name="connsiteY2222" fmla="*/ 2116188 h 6711035"/>
              <a:gd name="connsiteX2223" fmla="*/ 919199 w 6267482"/>
              <a:gd name="connsiteY2223" fmla="*/ 2094821 h 6711035"/>
              <a:gd name="connsiteX2224" fmla="*/ 936463 w 6267482"/>
              <a:gd name="connsiteY2224" fmla="*/ 2063408 h 6711035"/>
              <a:gd name="connsiteX2225" fmla="*/ 546057 w 6267482"/>
              <a:gd name="connsiteY2225" fmla="*/ 2052501 h 6711035"/>
              <a:gd name="connsiteX2226" fmla="*/ 559104 w 6267482"/>
              <a:gd name="connsiteY2226" fmla="*/ 2065416 h 6711035"/>
              <a:gd name="connsiteX2227" fmla="*/ 559325 w 6267482"/>
              <a:gd name="connsiteY2227" fmla="*/ 2074331 h 6711035"/>
              <a:gd name="connsiteX2228" fmla="*/ 549219 w 6267482"/>
              <a:gd name="connsiteY2228" fmla="*/ 2077372 h 6711035"/>
              <a:gd name="connsiteX2229" fmla="*/ 528565 w 6267482"/>
              <a:gd name="connsiteY2229" fmla="*/ 2065621 h 6711035"/>
              <a:gd name="connsiteX2230" fmla="*/ 528345 w 6267482"/>
              <a:gd name="connsiteY2230" fmla="*/ 2056708 h 6711035"/>
              <a:gd name="connsiteX2231" fmla="*/ 546057 w 6267482"/>
              <a:gd name="connsiteY2231" fmla="*/ 2052501 h 6711035"/>
              <a:gd name="connsiteX2232" fmla="*/ 842365 w 6267482"/>
              <a:gd name="connsiteY2232" fmla="*/ 2037262 h 6711035"/>
              <a:gd name="connsiteX2233" fmla="*/ 863675 w 6267482"/>
              <a:gd name="connsiteY2233" fmla="*/ 2051993 h 6711035"/>
              <a:gd name="connsiteX2234" fmla="*/ 803088 w 6267482"/>
              <a:gd name="connsiteY2234" fmla="*/ 2104365 h 6711035"/>
              <a:gd name="connsiteX2235" fmla="*/ 780374 w 6267482"/>
              <a:gd name="connsiteY2235" fmla="*/ 2094589 h 6711035"/>
              <a:gd name="connsiteX2236" fmla="*/ 842365 w 6267482"/>
              <a:gd name="connsiteY2236" fmla="*/ 2037262 h 6711035"/>
              <a:gd name="connsiteX2237" fmla="*/ 1385221 w 6267482"/>
              <a:gd name="connsiteY2237" fmla="*/ 2026499 h 6711035"/>
              <a:gd name="connsiteX2238" fmla="*/ 1496606 w 6267482"/>
              <a:gd name="connsiteY2238" fmla="*/ 2075463 h 6711035"/>
              <a:gd name="connsiteX2239" fmla="*/ 1421044 w 6267482"/>
              <a:gd name="connsiteY2239" fmla="*/ 2072808 h 6711035"/>
              <a:gd name="connsiteX2240" fmla="*/ 1344712 w 6267482"/>
              <a:gd name="connsiteY2240" fmla="*/ 2042849 h 6711035"/>
              <a:gd name="connsiteX2241" fmla="*/ 1385221 w 6267482"/>
              <a:gd name="connsiteY2241" fmla="*/ 2026499 h 6711035"/>
              <a:gd name="connsiteX2242" fmla="*/ 736248 w 6267482"/>
              <a:gd name="connsiteY2242" fmla="*/ 2025160 h 6711035"/>
              <a:gd name="connsiteX2243" fmla="*/ 754980 w 6267482"/>
              <a:gd name="connsiteY2243" fmla="*/ 2044338 h 6711035"/>
              <a:gd name="connsiteX2244" fmla="*/ 753937 w 6267482"/>
              <a:gd name="connsiteY2244" fmla="*/ 2056529 h 6711035"/>
              <a:gd name="connsiteX2245" fmla="*/ 743008 w 6267482"/>
              <a:gd name="connsiteY2245" fmla="*/ 2050313 h 6711035"/>
              <a:gd name="connsiteX2246" fmla="*/ 742490 w 6267482"/>
              <a:gd name="connsiteY2246" fmla="*/ 2041495 h 6711035"/>
              <a:gd name="connsiteX2247" fmla="*/ 733125 w 6267482"/>
              <a:gd name="connsiteY2247" fmla="*/ 2031906 h 6711035"/>
              <a:gd name="connsiteX2248" fmla="*/ 736248 w 6267482"/>
              <a:gd name="connsiteY2248" fmla="*/ 2025160 h 6711035"/>
              <a:gd name="connsiteX2249" fmla="*/ 778886 w 6267482"/>
              <a:gd name="connsiteY2249" fmla="*/ 2023960 h 6711035"/>
              <a:gd name="connsiteX2250" fmla="*/ 783099 w 6267482"/>
              <a:gd name="connsiteY2250" fmla="*/ 2029211 h 6711035"/>
              <a:gd name="connsiteX2251" fmla="*/ 786764 w 6267482"/>
              <a:gd name="connsiteY2251" fmla="*/ 2040427 h 6711035"/>
              <a:gd name="connsiteX2252" fmla="*/ 792103 w 6267482"/>
              <a:gd name="connsiteY2252" fmla="*/ 2048029 h 6711035"/>
              <a:gd name="connsiteX2253" fmla="*/ 787082 w 6267482"/>
              <a:gd name="connsiteY2253" fmla="*/ 2058871 h 6711035"/>
              <a:gd name="connsiteX2254" fmla="*/ 781744 w 6267482"/>
              <a:gd name="connsiteY2254" fmla="*/ 2051267 h 6711035"/>
              <a:gd name="connsiteX2255" fmla="*/ 770908 w 6267482"/>
              <a:gd name="connsiteY2255" fmla="*/ 2026840 h 6711035"/>
              <a:gd name="connsiteX2256" fmla="*/ 778886 w 6267482"/>
              <a:gd name="connsiteY2256" fmla="*/ 2023960 h 6711035"/>
              <a:gd name="connsiteX2257" fmla="*/ 1517676 w 6267482"/>
              <a:gd name="connsiteY2257" fmla="*/ 2018718 h 6711035"/>
              <a:gd name="connsiteX2258" fmla="*/ 1532334 w 6267482"/>
              <a:gd name="connsiteY2258" fmla="*/ 2020063 h 6711035"/>
              <a:gd name="connsiteX2259" fmla="*/ 1542241 w 6267482"/>
              <a:gd name="connsiteY2259" fmla="*/ 2037321 h 6711035"/>
              <a:gd name="connsiteX2260" fmla="*/ 1488006 w 6267482"/>
              <a:gd name="connsiteY2260" fmla="*/ 2053295 h 6711035"/>
              <a:gd name="connsiteX2261" fmla="*/ 1475808 w 6267482"/>
              <a:gd name="connsiteY2261" fmla="*/ 2038991 h 6711035"/>
              <a:gd name="connsiteX2262" fmla="*/ 1517676 w 6267482"/>
              <a:gd name="connsiteY2262" fmla="*/ 2018718 h 6711035"/>
              <a:gd name="connsiteX2263" fmla="*/ 865561 w 6267482"/>
              <a:gd name="connsiteY2263" fmla="*/ 2015142 h 6711035"/>
              <a:gd name="connsiteX2264" fmla="*/ 875889 w 6267482"/>
              <a:gd name="connsiteY2264" fmla="*/ 2021017 h 6711035"/>
              <a:gd name="connsiteX2265" fmla="*/ 875425 w 6267482"/>
              <a:gd name="connsiteY2265" fmla="*/ 2059587 h 6711035"/>
              <a:gd name="connsiteX2266" fmla="*/ 861190 w 6267482"/>
              <a:gd name="connsiteY2266" fmla="*/ 2022970 h 6711035"/>
              <a:gd name="connsiteX2267" fmla="*/ 865561 w 6267482"/>
              <a:gd name="connsiteY2267" fmla="*/ 2015142 h 6711035"/>
              <a:gd name="connsiteX2268" fmla="*/ 557415 w 6267482"/>
              <a:gd name="connsiteY2268" fmla="*/ 2011321 h 6711035"/>
              <a:gd name="connsiteX2269" fmla="*/ 562695 w 6267482"/>
              <a:gd name="connsiteY2269" fmla="*/ 2027748 h 6711035"/>
              <a:gd name="connsiteX2270" fmla="*/ 547456 w 6267482"/>
              <a:gd name="connsiteY2270" fmla="*/ 2023552 h 6711035"/>
              <a:gd name="connsiteX2271" fmla="*/ 547995 w 6267482"/>
              <a:gd name="connsiteY2271" fmla="*/ 2016589 h 6711035"/>
              <a:gd name="connsiteX2272" fmla="*/ 557415 w 6267482"/>
              <a:gd name="connsiteY2272" fmla="*/ 2011321 h 6711035"/>
              <a:gd name="connsiteX2273" fmla="*/ 402959 w 6267482"/>
              <a:gd name="connsiteY2273" fmla="*/ 1999584 h 6711035"/>
              <a:gd name="connsiteX2274" fmla="*/ 429475 w 6267482"/>
              <a:gd name="connsiteY2274" fmla="*/ 2019879 h 6711035"/>
              <a:gd name="connsiteX2275" fmla="*/ 379270 w 6267482"/>
              <a:gd name="connsiteY2275" fmla="*/ 2040356 h 6711035"/>
              <a:gd name="connsiteX2276" fmla="*/ 402959 w 6267482"/>
              <a:gd name="connsiteY2276" fmla="*/ 1999584 h 6711035"/>
              <a:gd name="connsiteX2277" fmla="*/ 549890 w 6267482"/>
              <a:gd name="connsiteY2277" fmla="*/ 1964559 h 6711035"/>
              <a:gd name="connsiteX2278" fmla="*/ 556027 w 6267482"/>
              <a:gd name="connsiteY2278" fmla="*/ 1966958 h 6711035"/>
              <a:gd name="connsiteX2279" fmla="*/ 563088 w 6267482"/>
              <a:gd name="connsiteY2279" fmla="*/ 1970975 h 6711035"/>
              <a:gd name="connsiteX2280" fmla="*/ 555741 w 6267482"/>
              <a:gd name="connsiteY2280" fmla="*/ 2006107 h 6711035"/>
              <a:gd name="connsiteX2281" fmla="*/ 522692 w 6267482"/>
              <a:gd name="connsiteY2281" fmla="*/ 2000412 h 6711035"/>
              <a:gd name="connsiteX2282" fmla="*/ 522365 w 6267482"/>
              <a:gd name="connsiteY2282" fmla="*/ 1991489 h 6711035"/>
              <a:gd name="connsiteX2283" fmla="*/ 524160 w 6267482"/>
              <a:gd name="connsiteY2283" fmla="*/ 1981590 h 6711035"/>
              <a:gd name="connsiteX2284" fmla="*/ 538703 w 6267482"/>
              <a:gd name="connsiteY2284" fmla="*/ 1965839 h 6711035"/>
              <a:gd name="connsiteX2285" fmla="*/ 549890 w 6267482"/>
              <a:gd name="connsiteY2285" fmla="*/ 1964559 h 6711035"/>
              <a:gd name="connsiteX2286" fmla="*/ 745150 w 6267482"/>
              <a:gd name="connsiteY2286" fmla="*/ 1959110 h 6711035"/>
              <a:gd name="connsiteX2287" fmla="*/ 761193 w 6267482"/>
              <a:gd name="connsiteY2287" fmla="*/ 1972630 h 6711035"/>
              <a:gd name="connsiteX2288" fmla="*/ 757287 w 6267482"/>
              <a:gd name="connsiteY2288" fmla="*/ 2009960 h 6711035"/>
              <a:gd name="connsiteX2289" fmla="*/ 743165 w 6267482"/>
              <a:gd name="connsiteY2289" fmla="*/ 2001928 h 6711035"/>
              <a:gd name="connsiteX2290" fmla="*/ 739013 w 6267482"/>
              <a:gd name="connsiteY2290" fmla="*/ 1966193 h 6711035"/>
              <a:gd name="connsiteX2291" fmla="*/ 745150 w 6267482"/>
              <a:gd name="connsiteY2291" fmla="*/ 1959110 h 6711035"/>
              <a:gd name="connsiteX2292" fmla="*/ 1469153 w 6267482"/>
              <a:gd name="connsiteY2292" fmla="*/ 1958422 h 6711035"/>
              <a:gd name="connsiteX2293" fmla="*/ 1508415 w 6267482"/>
              <a:gd name="connsiteY2293" fmla="*/ 1977204 h 6711035"/>
              <a:gd name="connsiteX2294" fmla="*/ 1505276 w 6267482"/>
              <a:gd name="connsiteY2294" fmla="*/ 1997895 h 6711035"/>
              <a:gd name="connsiteX2295" fmla="*/ 1503068 w 6267482"/>
              <a:gd name="connsiteY2295" fmla="*/ 1998897 h 6711035"/>
              <a:gd name="connsiteX2296" fmla="*/ 1469099 w 6267482"/>
              <a:gd name="connsiteY2296" fmla="*/ 2026159 h 6711035"/>
              <a:gd name="connsiteX2297" fmla="*/ 1444841 w 6267482"/>
              <a:gd name="connsiteY2297" fmla="*/ 2021148 h 6711035"/>
              <a:gd name="connsiteX2298" fmla="*/ 1446167 w 6267482"/>
              <a:gd name="connsiteY2298" fmla="*/ 2008718 h 6711035"/>
              <a:gd name="connsiteX2299" fmla="*/ 1462526 w 6267482"/>
              <a:gd name="connsiteY2299" fmla="*/ 1996653 h 6711035"/>
              <a:gd name="connsiteX2300" fmla="*/ 1454725 w 6267482"/>
              <a:gd name="connsiteY2300" fmla="*/ 1993391 h 6711035"/>
              <a:gd name="connsiteX2301" fmla="*/ 1441077 w 6267482"/>
              <a:gd name="connsiteY2301" fmla="*/ 1976949 h 6711035"/>
              <a:gd name="connsiteX2302" fmla="*/ 1469153 w 6267482"/>
              <a:gd name="connsiteY2302" fmla="*/ 1958422 h 6711035"/>
              <a:gd name="connsiteX2303" fmla="*/ 2010147 w 6267482"/>
              <a:gd name="connsiteY2303" fmla="*/ 1941344 h 6711035"/>
              <a:gd name="connsiteX2304" fmla="*/ 1925902 w 6267482"/>
              <a:gd name="connsiteY2304" fmla="*/ 2007344 h 6711035"/>
              <a:gd name="connsiteX2305" fmla="*/ 1945792 w 6267482"/>
              <a:gd name="connsiteY2305" fmla="*/ 2005419 h 6711035"/>
              <a:gd name="connsiteX2306" fmla="*/ 1951929 w 6267482"/>
              <a:gd name="connsiteY2306" fmla="*/ 2003083 h 6711035"/>
              <a:gd name="connsiteX2307" fmla="*/ 1950524 w 6267482"/>
              <a:gd name="connsiteY2307" fmla="*/ 1998547 h 6711035"/>
              <a:gd name="connsiteX2308" fmla="*/ 1972819 w 6267482"/>
              <a:gd name="connsiteY2308" fmla="*/ 1979544 h 6711035"/>
              <a:gd name="connsiteX2309" fmla="*/ 1977466 w 6267482"/>
              <a:gd name="connsiteY2309" fmla="*/ 1981639 h 6711035"/>
              <a:gd name="connsiteX2310" fmla="*/ 1977386 w 6267482"/>
              <a:gd name="connsiteY2310" fmla="*/ 1980945 h 6711035"/>
              <a:gd name="connsiteX2311" fmla="*/ 2005467 w 6267482"/>
              <a:gd name="connsiteY2311" fmla="*/ 1965544 h 6711035"/>
              <a:gd name="connsiteX2312" fmla="*/ 2010147 w 6267482"/>
              <a:gd name="connsiteY2312" fmla="*/ 1941344 h 6711035"/>
              <a:gd name="connsiteX2313" fmla="*/ 6040721 w 6267482"/>
              <a:gd name="connsiteY2313" fmla="*/ 1939211 h 6711035"/>
              <a:gd name="connsiteX2314" fmla="*/ 6068435 w 6267482"/>
              <a:gd name="connsiteY2314" fmla="*/ 1954916 h 6711035"/>
              <a:gd name="connsiteX2315" fmla="*/ 6011766 w 6267482"/>
              <a:gd name="connsiteY2315" fmla="*/ 1955765 h 6711035"/>
              <a:gd name="connsiteX2316" fmla="*/ 6040721 w 6267482"/>
              <a:gd name="connsiteY2316" fmla="*/ 1939211 h 6711035"/>
              <a:gd name="connsiteX2317" fmla="*/ 877573 w 6267482"/>
              <a:gd name="connsiteY2317" fmla="*/ 1910593 h 6711035"/>
              <a:gd name="connsiteX2318" fmla="*/ 876513 w 6267482"/>
              <a:gd name="connsiteY2318" fmla="*/ 1932363 h 6711035"/>
              <a:gd name="connsiteX2319" fmla="*/ 872363 w 6267482"/>
              <a:gd name="connsiteY2319" fmla="*/ 1912105 h 6711035"/>
              <a:gd name="connsiteX2320" fmla="*/ 877573 w 6267482"/>
              <a:gd name="connsiteY2320" fmla="*/ 1910593 h 6711035"/>
              <a:gd name="connsiteX2321" fmla="*/ 1164398 w 6267482"/>
              <a:gd name="connsiteY2321" fmla="*/ 1893178 h 6711035"/>
              <a:gd name="connsiteX2322" fmla="*/ 1153361 w 6267482"/>
              <a:gd name="connsiteY2322" fmla="*/ 1926451 h 6711035"/>
              <a:gd name="connsiteX2323" fmla="*/ 1145308 w 6267482"/>
              <a:gd name="connsiteY2323" fmla="*/ 1943842 h 6711035"/>
              <a:gd name="connsiteX2324" fmla="*/ 1135165 w 6267482"/>
              <a:gd name="connsiteY2324" fmla="*/ 1946861 h 6711035"/>
              <a:gd name="connsiteX2325" fmla="*/ 1131705 w 6267482"/>
              <a:gd name="connsiteY2325" fmla="*/ 1944893 h 6711035"/>
              <a:gd name="connsiteX2326" fmla="*/ 1132258 w 6267482"/>
              <a:gd name="connsiteY2326" fmla="*/ 1935731 h 6711035"/>
              <a:gd name="connsiteX2327" fmla="*/ 1151034 w 6267482"/>
              <a:gd name="connsiteY2327" fmla="*/ 1903153 h 6711035"/>
              <a:gd name="connsiteX2328" fmla="*/ 1154254 w 6267482"/>
              <a:gd name="connsiteY2328" fmla="*/ 1896196 h 6711035"/>
              <a:gd name="connsiteX2329" fmla="*/ 1164398 w 6267482"/>
              <a:gd name="connsiteY2329" fmla="*/ 1893178 h 6711035"/>
              <a:gd name="connsiteX2330" fmla="*/ 1517494 w 6267482"/>
              <a:gd name="connsiteY2330" fmla="*/ 1846344 h 6711035"/>
              <a:gd name="connsiteX2331" fmla="*/ 1474582 w 6267482"/>
              <a:gd name="connsiteY2331" fmla="*/ 1882658 h 6711035"/>
              <a:gd name="connsiteX2332" fmla="*/ 1478272 w 6267482"/>
              <a:gd name="connsiteY2332" fmla="*/ 1871609 h 6711035"/>
              <a:gd name="connsiteX2333" fmla="*/ 1517494 w 6267482"/>
              <a:gd name="connsiteY2333" fmla="*/ 1846344 h 6711035"/>
              <a:gd name="connsiteX2334" fmla="*/ 905470 w 6267482"/>
              <a:gd name="connsiteY2334" fmla="*/ 1841767 h 6711035"/>
              <a:gd name="connsiteX2335" fmla="*/ 903839 w 6267482"/>
              <a:gd name="connsiteY2335" fmla="*/ 1845290 h 6711035"/>
              <a:gd name="connsiteX2336" fmla="*/ 908871 w 6267482"/>
              <a:gd name="connsiteY2336" fmla="*/ 1843702 h 6711035"/>
              <a:gd name="connsiteX2337" fmla="*/ 892827 w 6267482"/>
              <a:gd name="connsiteY2337" fmla="*/ 1896898 h 6711035"/>
              <a:gd name="connsiteX2338" fmla="*/ 889426 w 6267482"/>
              <a:gd name="connsiteY2338" fmla="*/ 1894965 h 6711035"/>
              <a:gd name="connsiteX2339" fmla="*/ 898050 w 6267482"/>
              <a:gd name="connsiteY2339" fmla="*/ 1854170 h 6711035"/>
              <a:gd name="connsiteX2340" fmla="*/ 905470 w 6267482"/>
              <a:gd name="connsiteY2340" fmla="*/ 1841767 h 6711035"/>
              <a:gd name="connsiteX2341" fmla="*/ 1451564 w 6267482"/>
              <a:gd name="connsiteY2341" fmla="*/ 1840782 h 6711035"/>
              <a:gd name="connsiteX2342" fmla="*/ 1491091 w 6267482"/>
              <a:gd name="connsiteY2342" fmla="*/ 1846991 h 6711035"/>
              <a:gd name="connsiteX2343" fmla="*/ 1355566 w 6267482"/>
              <a:gd name="connsiteY2343" fmla="*/ 1885324 h 6711035"/>
              <a:gd name="connsiteX2344" fmla="*/ 1451564 w 6267482"/>
              <a:gd name="connsiteY2344" fmla="*/ 1840782 h 6711035"/>
              <a:gd name="connsiteX2345" fmla="*/ 1987574 w 6267482"/>
              <a:gd name="connsiteY2345" fmla="*/ 1837539 h 6711035"/>
              <a:gd name="connsiteX2346" fmla="*/ 2002871 w 6267482"/>
              <a:gd name="connsiteY2346" fmla="*/ 1843255 h 6711035"/>
              <a:gd name="connsiteX2347" fmla="*/ 2002813 w 6267482"/>
              <a:gd name="connsiteY2347" fmla="*/ 1855666 h 6711035"/>
              <a:gd name="connsiteX2348" fmla="*/ 1981128 w 6267482"/>
              <a:gd name="connsiteY2348" fmla="*/ 1855152 h 6711035"/>
              <a:gd name="connsiteX2349" fmla="*/ 1987574 w 6267482"/>
              <a:gd name="connsiteY2349" fmla="*/ 1837539 h 6711035"/>
              <a:gd name="connsiteX2350" fmla="*/ 5804228 w 6267482"/>
              <a:gd name="connsiteY2350" fmla="*/ 1832974 h 6711035"/>
              <a:gd name="connsiteX2351" fmla="*/ 5831359 w 6267482"/>
              <a:gd name="connsiteY2351" fmla="*/ 1837059 h 6711035"/>
              <a:gd name="connsiteX2352" fmla="*/ 5765832 w 6267482"/>
              <a:gd name="connsiteY2352" fmla="*/ 1898588 h 6711035"/>
              <a:gd name="connsiteX2353" fmla="*/ 5804228 w 6267482"/>
              <a:gd name="connsiteY2353" fmla="*/ 1832974 h 6711035"/>
              <a:gd name="connsiteX2354" fmla="*/ 868100 w 6267482"/>
              <a:gd name="connsiteY2354" fmla="*/ 1816959 h 6711035"/>
              <a:gd name="connsiteX2355" fmla="*/ 882379 w 6267482"/>
              <a:gd name="connsiteY2355" fmla="*/ 1825080 h 6711035"/>
              <a:gd name="connsiteX2356" fmla="*/ 879126 w 6267482"/>
              <a:gd name="connsiteY2356" fmla="*/ 1832107 h 6711035"/>
              <a:gd name="connsiteX2357" fmla="*/ 872569 w 6267482"/>
              <a:gd name="connsiteY2357" fmla="*/ 1894963 h 6711035"/>
              <a:gd name="connsiteX2358" fmla="*/ 868100 w 6267482"/>
              <a:gd name="connsiteY2358" fmla="*/ 1816959 h 6711035"/>
              <a:gd name="connsiteX2359" fmla="*/ 1527664 w 6267482"/>
              <a:gd name="connsiteY2359" fmla="*/ 1813358 h 6711035"/>
              <a:gd name="connsiteX2360" fmla="*/ 1578685 w 6267482"/>
              <a:gd name="connsiteY2360" fmla="*/ 1866170 h 6711035"/>
              <a:gd name="connsiteX2361" fmla="*/ 1516887 w 6267482"/>
              <a:gd name="connsiteY2361" fmla="*/ 1889262 h 6711035"/>
              <a:gd name="connsiteX2362" fmla="*/ 1527664 w 6267482"/>
              <a:gd name="connsiteY2362" fmla="*/ 1813358 h 6711035"/>
              <a:gd name="connsiteX2363" fmla="*/ 1261951 w 6267482"/>
              <a:gd name="connsiteY2363" fmla="*/ 1798928 h 6711035"/>
              <a:gd name="connsiteX2364" fmla="*/ 1286231 w 6267482"/>
              <a:gd name="connsiteY2364" fmla="*/ 1800850 h 6711035"/>
              <a:gd name="connsiteX2365" fmla="*/ 1283266 w 6267482"/>
              <a:gd name="connsiteY2365" fmla="*/ 1848946 h 6711035"/>
              <a:gd name="connsiteX2366" fmla="*/ 1266577 w 6267482"/>
              <a:gd name="connsiteY2366" fmla="*/ 1848755 h 6711035"/>
              <a:gd name="connsiteX2367" fmla="*/ 1261951 w 6267482"/>
              <a:gd name="connsiteY2367" fmla="*/ 1798928 h 6711035"/>
              <a:gd name="connsiteX2368" fmla="*/ 1635111 w 6267482"/>
              <a:gd name="connsiteY2368" fmla="*/ 1772110 h 6711035"/>
              <a:gd name="connsiteX2369" fmla="*/ 1681936 w 6267482"/>
              <a:gd name="connsiteY2369" fmla="*/ 1808199 h 6711035"/>
              <a:gd name="connsiteX2370" fmla="*/ 1598146 w 6267482"/>
              <a:gd name="connsiteY2370" fmla="*/ 1820743 h 6711035"/>
              <a:gd name="connsiteX2371" fmla="*/ 1613757 w 6267482"/>
              <a:gd name="connsiteY2371" fmla="*/ 1774209 h 6711035"/>
              <a:gd name="connsiteX2372" fmla="*/ 1635111 w 6267482"/>
              <a:gd name="connsiteY2372" fmla="*/ 1772110 h 6711035"/>
              <a:gd name="connsiteX2373" fmla="*/ 1563018 w 6267482"/>
              <a:gd name="connsiteY2373" fmla="*/ 1756383 h 6711035"/>
              <a:gd name="connsiteX2374" fmla="*/ 1580264 w 6267482"/>
              <a:gd name="connsiteY2374" fmla="*/ 1757404 h 6711035"/>
              <a:gd name="connsiteX2375" fmla="*/ 1577613 w 6267482"/>
              <a:gd name="connsiteY2375" fmla="*/ 1782264 h 6711035"/>
              <a:gd name="connsiteX2376" fmla="*/ 1560366 w 6267482"/>
              <a:gd name="connsiteY2376" fmla="*/ 1781243 h 6711035"/>
              <a:gd name="connsiteX2377" fmla="*/ 1563018 w 6267482"/>
              <a:gd name="connsiteY2377" fmla="*/ 1756383 h 6711035"/>
              <a:gd name="connsiteX2378" fmla="*/ 1860140 w 6267482"/>
              <a:gd name="connsiteY2378" fmla="*/ 1744737 h 6711035"/>
              <a:gd name="connsiteX2379" fmla="*/ 1899908 w 6267482"/>
              <a:gd name="connsiteY2379" fmla="*/ 1755137 h 6711035"/>
              <a:gd name="connsiteX2380" fmla="*/ 1861306 w 6267482"/>
              <a:gd name="connsiteY2380" fmla="*/ 1793963 h 6711035"/>
              <a:gd name="connsiteX2381" fmla="*/ 1849961 w 6267482"/>
              <a:gd name="connsiteY2381" fmla="*/ 1778608 h 6711035"/>
              <a:gd name="connsiteX2382" fmla="*/ 1860140 w 6267482"/>
              <a:gd name="connsiteY2382" fmla="*/ 1744737 h 6711035"/>
              <a:gd name="connsiteX2383" fmla="*/ 5776524 w 6267482"/>
              <a:gd name="connsiteY2383" fmla="*/ 1733674 h 6711035"/>
              <a:gd name="connsiteX2384" fmla="*/ 5738033 w 6267482"/>
              <a:gd name="connsiteY2384" fmla="*/ 1765156 h 6711035"/>
              <a:gd name="connsiteX2385" fmla="*/ 5776524 w 6267482"/>
              <a:gd name="connsiteY2385" fmla="*/ 1733674 h 6711035"/>
              <a:gd name="connsiteX2386" fmla="*/ 1139131 w 6267482"/>
              <a:gd name="connsiteY2386" fmla="*/ 1630652 h 6711035"/>
              <a:gd name="connsiteX2387" fmla="*/ 1179916 w 6267482"/>
              <a:gd name="connsiteY2387" fmla="*/ 1669593 h 6711035"/>
              <a:gd name="connsiteX2388" fmla="*/ 1158901 w 6267482"/>
              <a:gd name="connsiteY2388" fmla="*/ 1693346 h 6711035"/>
              <a:gd name="connsiteX2389" fmla="*/ 1118675 w 6267482"/>
              <a:gd name="connsiteY2389" fmla="*/ 1643393 h 6711035"/>
              <a:gd name="connsiteX2390" fmla="*/ 1139131 w 6267482"/>
              <a:gd name="connsiteY2390" fmla="*/ 1630652 h 6711035"/>
              <a:gd name="connsiteX2391" fmla="*/ 1207164 w 6267482"/>
              <a:gd name="connsiteY2391" fmla="*/ 1622001 h 6711035"/>
              <a:gd name="connsiteX2392" fmla="*/ 1240180 w 6267482"/>
              <a:gd name="connsiteY2392" fmla="*/ 1660148 h 6711035"/>
              <a:gd name="connsiteX2393" fmla="*/ 1207164 w 6267482"/>
              <a:gd name="connsiteY2393" fmla="*/ 1622001 h 6711035"/>
              <a:gd name="connsiteX2394" fmla="*/ 2295858 w 6267482"/>
              <a:gd name="connsiteY2394" fmla="*/ 1613788 h 6711035"/>
              <a:gd name="connsiteX2395" fmla="*/ 2272245 w 6267482"/>
              <a:gd name="connsiteY2395" fmla="*/ 1626737 h 6711035"/>
              <a:gd name="connsiteX2396" fmla="*/ 2243820 w 6267482"/>
              <a:gd name="connsiteY2396" fmla="*/ 1642326 h 6711035"/>
              <a:gd name="connsiteX2397" fmla="*/ 2252233 w 6267482"/>
              <a:gd name="connsiteY2397" fmla="*/ 1644626 h 6711035"/>
              <a:gd name="connsiteX2398" fmla="*/ 2263549 w 6267482"/>
              <a:gd name="connsiteY2398" fmla="*/ 1654379 h 6711035"/>
              <a:gd name="connsiteX2399" fmla="*/ 2264715 w 6267482"/>
              <a:gd name="connsiteY2399" fmla="*/ 1667386 h 6711035"/>
              <a:gd name="connsiteX2400" fmla="*/ 2251367 w 6267482"/>
              <a:gd name="connsiteY2400" fmla="*/ 1681090 h 6711035"/>
              <a:gd name="connsiteX2401" fmla="*/ 2231103 w 6267482"/>
              <a:gd name="connsiteY2401" fmla="*/ 1650379 h 6711035"/>
              <a:gd name="connsiteX2402" fmla="*/ 2236345 w 6267482"/>
              <a:gd name="connsiteY2402" fmla="*/ 1648146 h 6711035"/>
              <a:gd name="connsiteX2403" fmla="*/ 2236852 w 6267482"/>
              <a:gd name="connsiteY2403" fmla="*/ 1646147 h 6711035"/>
              <a:gd name="connsiteX2404" fmla="*/ 2216082 w 6267482"/>
              <a:gd name="connsiteY2404" fmla="*/ 1657538 h 6711035"/>
              <a:gd name="connsiteX2405" fmla="*/ 2162257 w 6267482"/>
              <a:gd name="connsiteY2405" fmla="*/ 1694938 h 6711035"/>
              <a:gd name="connsiteX2406" fmla="*/ 2127154 w 6267482"/>
              <a:gd name="connsiteY2406" fmla="*/ 1719139 h 6711035"/>
              <a:gd name="connsiteX2407" fmla="*/ 2110774 w 6267482"/>
              <a:gd name="connsiteY2407" fmla="*/ 1732339 h 6711035"/>
              <a:gd name="connsiteX2408" fmla="*/ 2094393 w 6267482"/>
              <a:gd name="connsiteY2408" fmla="*/ 1745540 h 6711035"/>
              <a:gd name="connsiteX2409" fmla="*/ 2035889 w 6267482"/>
              <a:gd name="connsiteY2409" fmla="*/ 1787341 h 6711035"/>
              <a:gd name="connsiteX2410" fmla="*/ 1993766 w 6267482"/>
              <a:gd name="connsiteY2410" fmla="*/ 1829141 h 6711035"/>
              <a:gd name="connsiteX2411" fmla="*/ 1951644 w 6267482"/>
              <a:gd name="connsiteY2411" fmla="*/ 1853341 h 6711035"/>
              <a:gd name="connsiteX2412" fmla="*/ 1893139 w 6267482"/>
              <a:gd name="connsiteY2412" fmla="*/ 1897342 h 6711035"/>
              <a:gd name="connsiteX2413" fmla="*/ 1843994 w 6267482"/>
              <a:gd name="connsiteY2413" fmla="*/ 1941344 h 6711035"/>
              <a:gd name="connsiteX2414" fmla="*/ 1799533 w 6267482"/>
              <a:gd name="connsiteY2414" fmla="*/ 1987545 h 6711035"/>
              <a:gd name="connsiteX2415" fmla="*/ 1790986 w 6267482"/>
              <a:gd name="connsiteY2415" fmla="*/ 1996026 h 6711035"/>
              <a:gd name="connsiteX2416" fmla="*/ 1791605 w 6267482"/>
              <a:gd name="connsiteY2416" fmla="*/ 1996993 h 6711035"/>
              <a:gd name="connsiteX2417" fmla="*/ 1790846 w 6267482"/>
              <a:gd name="connsiteY2417" fmla="*/ 2001008 h 6711035"/>
              <a:gd name="connsiteX2418" fmla="*/ 1801081 w 6267482"/>
              <a:gd name="connsiteY2418" fmla="*/ 1997936 h 6711035"/>
              <a:gd name="connsiteX2419" fmla="*/ 1844788 w 6267482"/>
              <a:gd name="connsiteY2419" fmla="*/ 2027245 h 6711035"/>
              <a:gd name="connsiteX2420" fmla="*/ 1847100 w 6267482"/>
              <a:gd name="connsiteY2420" fmla="*/ 2050794 h 6711035"/>
              <a:gd name="connsiteX2421" fmla="*/ 1845857 w 6267482"/>
              <a:gd name="connsiteY2421" fmla="*/ 2053069 h 6711035"/>
              <a:gd name="connsiteX2422" fmla="*/ 1860956 w 6267482"/>
              <a:gd name="connsiteY2422" fmla="*/ 2056839 h 6711035"/>
              <a:gd name="connsiteX2423" fmla="*/ 1868787 w 6267482"/>
              <a:gd name="connsiteY2423" fmla="*/ 2041858 h 6711035"/>
              <a:gd name="connsiteX2424" fmla="*/ 1914201 w 6267482"/>
              <a:gd name="connsiteY2424" fmla="*/ 2018345 h 6711035"/>
              <a:gd name="connsiteX2425" fmla="*/ 1946963 w 6267482"/>
              <a:gd name="connsiteY2425" fmla="*/ 1928144 h 6711035"/>
              <a:gd name="connsiteX2426" fmla="*/ 1989086 w 6267482"/>
              <a:gd name="connsiteY2426" fmla="*/ 1864342 h 6711035"/>
              <a:gd name="connsiteX2427" fmla="*/ 1984405 w 6267482"/>
              <a:gd name="connsiteY2427" fmla="*/ 1903943 h 6711035"/>
              <a:gd name="connsiteX2428" fmla="*/ 2019508 w 6267482"/>
              <a:gd name="connsiteY2428" fmla="*/ 1875341 h 6711035"/>
              <a:gd name="connsiteX2429" fmla="*/ 2005467 w 6267482"/>
              <a:gd name="connsiteY2429" fmla="*/ 1857741 h 6711035"/>
              <a:gd name="connsiteX2430" fmla="*/ 2075672 w 6267482"/>
              <a:gd name="connsiteY2430" fmla="*/ 1818140 h 6711035"/>
              <a:gd name="connsiteX2431" fmla="*/ 2136514 w 6267482"/>
              <a:gd name="connsiteY2431" fmla="*/ 1769740 h 6711035"/>
              <a:gd name="connsiteX2432" fmla="*/ 2115454 w 6267482"/>
              <a:gd name="connsiteY2432" fmla="*/ 1776340 h 6711035"/>
              <a:gd name="connsiteX2433" fmla="*/ 2117794 w 6267482"/>
              <a:gd name="connsiteY2433" fmla="*/ 1754340 h 6711035"/>
              <a:gd name="connsiteX2434" fmla="*/ 2127156 w 6267482"/>
              <a:gd name="connsiteY2434" fmla="*/ 1747740 h 6711035"/>
              <a:gd name="connsiteX2435" fmla="*/ 2137577 w 6267482"/>
              <a:gd name="connsiteY2435" fmla="*/ 1741174 h 6711035"/>
              <a:gd name="connsiteX2436" fmla="*/ 2140215 w 6267482"/>
              <a:gd name="connsiteY2436" fmla="*/ 1740693 h 6711035"/>
              <a:gd name="connsiteX2437" fmla="*/ 2143910 w 6267482"/>
              <a:gd name="connsiteY2437" fmla="*/ 1736201 h 6711035"/>
              <a:gd name="connsiteX2438" fmla="*/ 2158609 w 6267482"/>
              <a:gd name="connsiteY2438" fmla="*/ 1730579 h 6711035"/>
              <a:gd name="connsiteX2439" fmla="*/ 2173926 w 6267482"/>
              <a:gd name="connsiteY2439" fmla="*/ 1731215 h 6711035"/>
              <a:gd name="connsiteX2440" fmla="*/ 2174306 w 6267482"/>
              <a:gd name="connsiteY2440" fmla="*/ 1731432 h 6711035"/>
              <a:gd name="connsiteX2441" fmla="*/ 2183319 w 6267482"/>
              <a:gd name="connsiteY2441" fmla="*/ 1723538 h 6711035"/>
              <a:gd name="connsiteX2442" fmla="*/ 2185659 w 6267482"/>
              <a:gd name="connsiteY2442" fmla="*/ 1736739 h 6711035"/>
              <a:gd name="connsiteX2443" fmla="*/ 2204379 w 6267482"/>
              <a:gd name="connsiteY2443" fmla="*/ 1725740 h 6711035"/>
              <a:gd name="connsiteX2444" fmla="*/ 2190340 w 6267482"/>
              <a:gd name="connsiteY2444" fmla="*/ 1725739 h 6711035"/>
              <a:gd name="connsiteX2445" fmla="*/ 2307348 w 6267482"/>
              <a:gd name="connsiteY2445" fmla="*/ 1661937 h 6711035"/>
              <a:gd name="connsiteX2446" fmla="*/ 2317670 w 6267482"/>
              <a:gd name="connsiteY2446" fmla="*/ 1656392 h 6711035"/>
              <a:gd name="connsiteX2447" fmla="*/ 2302422 w 6267482"/>
              <a:gd name="connsiteY2447" fmla="*/ 1636098 h 6711035"/>
              <a:gd name="connsiteX2448" fmla="*/ 826168 w 6267482"/>
              <a:gd name="connsiteY2448" fmla="*/ 1611840 h 6711035"/>
              <a:gd name="connsiteX2449" fmla="*/ 834782 w 6267482"/>
              <a:gd name="connsiteY2449" fmla="*/ 1612294 h 6711035"/>
              <a:gd name="connsiteX2450" fmla="*/ 838740 w 6267482"/>
              <a:gd name="connsiteY2450" fmla="*/ 1632331 h 6711035"/>
              <a:gd name="connsiteX2451" fmla="*/ 842232 w 6267482"/>
              <a:gd name="connsiteY2451" fmla="*/ 1634318 h 6711035"/>
              <a:gd name="connsiteX2452" fmla="*/ 852476 w 6267482"/>
              <a:gd name="connsiteY2452" fmla="*/ 1631252 h 6711035"/>
              <a:gd name="connsiteX2453" fmla="*/ 887398 w 6267482"/>
              <a:gd name="connsiteY2453" fmla="*/ 1651118 h 6711035"/>
              <a:gd name="connsiteX2454" fmla="*/ 879946 w 6267482"/>
              <a:gd name="connsiteY2454" fmla="*/ 1695793 h 6711035"/>
              <a:gd name="connsiteX2455" fmla="*/ 861321 w 6267482"/>
              <a:gd name="connsiteY2455" fmla="*/ 1707431 h 6711035"/>
              <a:gd name="connsiteX2456" fmla="*/ 842666 w 6267482"/>
              <a:gd name="connsiteY2456" fmla="*/ 1701265 h 6711035"/>
              <a:gd name="connsiteX2457" fmla="*/ 840570 w 6267482"/>
              <a:gd name="connsiteY2457" fmla="*/ 1699937 h 6711035"/>
              <a:gd name="connsiteX2458" fmla="*/ 833468 w 6267482"/>
              <a:gd name="connsiteY2458" fmla="*/ 1713267 h 6711035"/>
              <a:gd name="connsiteX2459" fmla="*/ 750277 w 6267482"/>
              <a:gd name="connsiteY2459" fmla="*/ 1714361 h 6711035"/>
              <a:gd name="connsiteX2460" fmla="*/ 727582 w 6267482"/>
              <a:gd name="connsiteY2460" fmla="*/ 1669302 h 6711035"/>
              <a:gd name="connsiteX2461" fmla="*/ 730155 w 6267482"/>
              <a:gd name="connsiteY2461" fmla="*/ 1649915 h 6711035"/>
              <a:gd name="connsiteX2462" fmla="*/ 789317 w 6267482"/>
              <a:gd name="connsiteY2462" fmla="*/ 1665568 h 6711035"/>
              <a:gd name="connsiteX2463" fmla="*/ 819298 w 6267482"/>
              <a:gd name="connsiteY2463" fmla="*/ 1669790 h 6711035"/>
              <a:gd name="connsiteX2464" fmla="*/ 817844 w 6267482"/>
              <a:gd name="connsiteY2464" fmla="*/ 1661228 h 6711035"/>
              <a:gd name="connsiteX2465" fmla="*/ 831986 w 6267482"/>
              <a:gd name="connsiteY2465" fmla="*/ 1637383 h 6711035"/>
              <a:gd name="connsiteX2466" fmla="*/ 826633 w 6267482"/>
              <a:gd name="connsiteY2466" fmla="*/ 1629892 h 6711035"/>
              <a:gd name="connsiteX2467" fmla="*/ 826168 w 6267482"/>
              <a:gd name="connsiteY2467" fmla="*/ 1611840 h 6711035"/>
              <a:gd name="connsiteX2468" fmla="*/ 5587532 w 6267482"/>
              <a:gd name="connsiteY2468" fmla="*/ 1578836 h 6711035"/>
              <a:gd name="connsiteX2469" fmla="*/ 5606977 w 6267482"/>
              <a:gd name="connsiteY2469" fmla="*/ 1585285 h 6711035"/>
              <a:gd name="connsiteX2470" fmla="*/ 5558066 w 6267482"/>
              <a:gd name="connsiteY2470" fmla="*/ 1688469 h 6711035"/>
              <a:gd name="connsiteX2471" fmla="*/ 5520026 w 6267482"/>
              <a:gd name="connsiteY2471" fmla="*/ 1667833 h 6711035"/>
              <a:gd name="connsiteX2472" fmla="*/ 5536329 w 6267482"/>
              <a:gd name="connsiteY2472" fmla="*/ 1590444 h 6711035"/>
              <a:gd name="connsiteX2473" fmla="*/ 5587532 w 6267482"/>
              <a:gd name="connsiteY2473" fmla="*/ 1578836 h 6711035"/>
              <a:gd name="connsiteX2474" fmla="*/ 2044378 w 6267482"/>
              <a:gd name="connsiteY2474" fmla="*/ 1561859 h 6711035"/>
              <a:gd name="connsiteX2475" fmla="*/ 2086090 w 6267482"/>
              <a:gd name="connsiteY2475" fmla="*/ 1635386 h 6711035"/>
              <a:gd name="connsiteX2476" fmla="*/ 2033870 w 6267482"/>
              <a:gd name="connsiteY2476" fmla="*/ 1585249 h 6711035"/>
              <a:gd name="connsiteX2477" fmla="*/ 2044378 w 6267482"/>
              <a:gd name="connsiteY2477" fmla="*/ 1561859 h 6711035"/>
              <a:gd name="connsiteX2478" fmla="*/ 1700639 w 6267482"/>
              <a:gd name="connsiteY2478" fmla="*/ 1547465 h 6711035"/>
              <a:gd name="connsiteX2479" fmla="*/ 1743092 w 6267482"/>
              <a:gd name="connsiteY2479" fmla="*/ 1573653 h 6711035"/>
              <a:gd name="connsiteX2480" fmla="*/ 1744256 w 6267482"/>
              <a:gd name="connsiteY2480" fmla="*/ 1594779 h 6711035"/>
              <a:gd name="connsiteX2481" fmla="*/ 1725023 w 6267482"/>
              <a:gd name="connsiteY2481" fmla="*/ 1598780 h 6711035"/>
              <a:gd name="connsiteX2482" fmla="*/ 1763103 w 6267482"/>
              <a:gd name="connsiteY2482" fmla="*/ 1625234 h 6711035"/>
              <a:gd name="connsiteX2483" fmla="*/ 1791798 w 6267482"/>
              <a:gd name="connsiteY2483" fmla="*/ 1748785 h 6711035"/>
              <a:gd name="connsiteX2484" fmla="*/ 1775337 w 6267482"/>
              <a:gd name="connsiteY2484" fmla="*/ 1760616 h 6711035"/>
              <a:gd name="connsiteX2485" fmla="*/ 1787721 w 6267482"/>
              <a:gd name="connsiteY2485" fmla="*/ 1771952 h 6711035"/>
              <a:gd name="connsiteX2486" fmla="*/ 1798549 w 6267482"/>
              <a:gd name="connsiteY2486" fmla="*/ 1786633 h 6711035"/>
              <a:gd name="connsiteX2487" fmla="*/ 1767669 w 6267482"/>
              <a:gd name="connsiteY2487" fmla="*/ 1802021 h 6711035"/>
              <a:gd name="connsiteX2488" fmla="*/ 1746671 w 6267482"/>
              <a:gd name="connsiteY2488" fmla="*/ 1790932 h 6711035"/>
              <a:gd name="connsiteX2489" fmla="*/ 1739197 w 6267482"/>
              <a:gd name="connsiteY2489" fmla="*/ 1775285 h 6711035"/>
              <a:gd name="connsiteX2490" fmla="*/ 1737726 w 6267482"/>
              <a:gd name="connsiteY2490" fmla="*/ 1772910 h 6711035"/>
              <a:gd name="connsiteX2491" fmla="*/ 1730128 w 6267482"/>
              <a:gd name="connsiteY2491" fmla="*/ 1773712 h 6711035"/>
              <a:gd name="connsiteX2492" fmla="*/ 1675433 w 6267482"/>
              <a:gd name="connsiteY2492" fmla="*/ 1739761 h 6711035"/>
              <a:gd name="connsiteX2493" fmla="*/ 1664453 w 6267482"/>
              <a:gd name="connsiteY2493" fmla="*/ 1716363 h 6711035"/>
              <a:gd name="connsiteX2494" fmla="*/ 1656188 w 6267482"/>
              <a:gd name="connsiteY2494" fmla="*/ 1718485 h 6711035"/>
              <a:gd name="connsiteX2495" fmla="*/ 1641512 w 6267482"/>
              <a:gd name="connsiteY2495" fmla="*/ 1700653 h 6711035"/>
              <a:gd name="connsiteX2496" fmla="*/ 1641370 w 6267482"/>
              <a:gd name="connsiteY2496" fmla="*/ 1698726 h 6711035"/>
              <a:gd name="connsiteX2497" fmla="*/ 1629994 w 6267482"/>
              <a:gd name="connsiteY2497" fmla="*/ 1682919 h 6711035"/>
              <a:gd name="connsiteX2498" fmla="*/ 1638390 w 6267482"/>
              <a:gd name="connsiteY2498" fmla="*/ 1609456 h 6711035"/>
              <a:gd name="connsiteX2499" fmla="*/ 1655360 w 6267482"/>
              <a:gd name="connsiteY2499" fmla="*/ 1606227 h 6711035"/>
              <a:gd name="connsiteX2500" fmla="*/ 1678676 w 6267482"/>
              <a:gd name="connsiteY2500" fmla="*/ 1623109 h 6711035"/>
              <a:gd name="connsiteX2501" fmla="*/ 1683942 w 6267482"/>
              <a:gd name="connsiteY2501" fmla="*/ 1616336 h 6711035"/>
              <a:gd name="connsiteX2502" fmla="*/ 1717508 w 6267482"/>
              <a:gd name="connsiteY2502" fmla="*/ 1593775 h 6711035"/>
              <a:gd name="connsiteX2503" fmla="*/ 1708522 w 6267482"/>
              <a:gd name="connsiteY2503" fmla="*/ 1587562 h 6711035"/>
              <a:gd name="connsiteX2504" fmla="*/ 1700639 w 6267482"/>
              <a:gd name="connsiteY2504" fmla="*/ 1547465 h 6711035"/>
              <a:gd name="connsiteX2505" fmla="*/ 2184094 w 6267482"/>
              <a:gd name="connsiteY2505" fmla="*/ 1533699 h 6711035"/>
              <a:gd name="connsiteX2506" fmla="*/ 2191104 w 6267482"/>
              <a:gd name="connsiteY2506" fmla="*/ 1568593 h 6711035"/>
              <a:gd name="connsiteX2507" fmla="*/ 2184094 w 6267482"/>
              <a:gd name="connsiteY2507" fmla="*/ 1533699 h 6711035"/>
              <a:gd name="connsiteX2508" fmla="*/ 1737844 w 6267482"/>
              <a:gd name="connsiteY2508" fmla="*/ 1514442 h 6711035"/>
              <a:gd name="connsiteX2509" fmla="*/ 1748245 w 6267482"/>
              <a:gd name="connsiteY2509" fmla="*/ 1560486 h 6711035"/>
              <a:gd name="connsiteX2510" fmla="*/ 1717409 w 6267482"/>
              <a:gd name="connsiteY2510" fmla="*/ 1545350 h 6711035"/>
              <a:gd name="connsiteX2511" fmla="*/ 1737844 w 6267482"/>
              <a:gd name="connsiteY2511" fmla="*/ 1514442 h 6711035"/>
              <a:gd name="connsiteX2512" fmla="*/ 2237157 w 6267482"/>
              <a:gd name="connsiteY2512" fmla="*/ 1499955 h 6711035"/>
              <a:gd name="connsiteX2513" fmla="*/ 2236064 w 6267482"/>
              <a:gd name="connsiteY2513" fmla="*/ 1500595 h 6711035"/>
              <a:gd name="connsiteX2514" fmla="*/ 2232860 w 6267482"/>
              <a:gd name="connsiteY2514" fmla="*/ 1502173 h 6711035"/>
              <a:gd name="connsiteX2515" fmla="*/ 2237157 w 6267482"/>
              <a:gd name="connsiteY2515" fmla="*/ 1499955 h 6711035"/>
              <a:gd name="connsiteX2516" fmla="*/ 1354011 w 6267482"/>
              <a:gd name="connsiteY2516" fmla="*/ 1483826 h 6711035"/>
              <a:gd name="connsiteX2517" fmla="*/ 1357753 w 6267482"/>
              <a:gd name="connsiteY2517" fmla="*/ 1485407 h 6711035"/>
              <a:gd name="connsiteX2518" fmla="*/ 1351663 w 6267482"/>
              <a:gd name="connsiteY2518" fmla="*/ 1508222 h 6711035"/>
              <a:gd name="connsiteX2519" fmla="*/ 1343637 w 6267482"/>
              <a:gd name="connsiteY2519" fmla="*/ 1525554 h 6711035"/>
              <a:gd name="connsiteX2520" fmla="*/ 1303785 w 6267482"/>
              <a:gd name="connsiteY2520" fmla="*/ 1572961 h 6711035"/>
              <a:gd name="connsiteX2521" fmla="*/ 1310932 w 6267482"/>
              <a:gd name="connsiteY2521" fmla="*/ 1546506 h 6711035"/>
              <a:gd name="connsiteX2522" fmla="*/ 1337166 w 6267482"/>
              <a:gd name="connsiteY2522" fmla="*/ 1491215 h 6711035"/>
              <a:gd name="connsiteX2523" fmla="*/ 1347460 w 6267482"/>
              <a:gd name="connsiteY2523" fmla="*/ 1488310 h 6711035"/>
              <a:gd name="connsiteX2524" fmla="*/ 1349065 w 6267482"/>
              <a:gd name="connsiteY2524" fmla="*/ 1484844 h 6711035"/>
              <a:gd name="connsiteX2525" fmla="*/ 1354011 w 6267482"/>
              <a:gd name="connsiteY2525" fmla="*/ 1483826 h 6711035"/>
              <a:gd name="connsiteX2526" fmla="*/ 4981487 w 6267482"/>
              <a:gd name="connsiteY2526" fmla="*/ 1454912 h 6711035"/>
              <a:gd name="connsiteX2527" fmla="*/ 4877008 w 6267482"/>
              <a:gd name="connsiteY2527" fmla="*/ 1584876 h 6711035"/>
              <a:gd name="connsiteX2528" fmla="*/ 4981487 w 6267482"/>
              <a:gd name="connsiteY2528" fmla="*/ 1454912 h 6711035"/>
              <a:gd name="connsiteX2529" fmla="*/ 865575 w 6267482"/>
              <a:gd name="connsiteY2529" fmla="*/ 1447246 h 6711035"/>
              <a:gd name="connsiteX2530" fmla="*/ 888114 w 6267482"/>
              <a:gd name="connsiteY2530" fmla="*/ 1490675 h 6711035"/>
              <a:gd name="connsiteX2531" fmla="*/ 847596 w 6267482"/>
              <a:gd name="connsiteY2531" fmla="*/ 1461569 h 6711035"/>
              <a:gd name="connsiteX2532" fmla="*/ 865575 w 6267482"/>
              <a:gd name="connsiteY2532" fmla="*/ 1447246 h 6711035"/>
              <a:gd name="connsiteX2533" fmla="*/ 1996148 w 6267482"/>
              <a:gd name="connsiteY2533" fmla="*/ 1446531 h 6711035"/>
              <a:gd name="connsiteX2534" fmla="*/ 1994344 w 6267482"/>
              <a:gd name="connsiteY2534" fmla="*/ 1537432 h 6711035"/>
              <a:gd name="connsiteX2535" fmla="*/ 1974875 w 6267482"/>
              <a:gd name="connsiteY2535" fmla="*/ 1525413 h 6711035"/>
              <a:gd name="connsiteX2536" fmla="*/ 1996148 w 6267482"/>
              <a:gd name="connsiteY2536" fmla="*/ 1446531 h 6711035"/>
              <a:gd name="connsiteX2537" fmla="*/ 1784903 w 6267482"/>
              <a:gd name="connsiteY2537" fmla="*/ 1439948 h 6711035"/>
              <a:gd name="connsiteX2538" fmla="*/ 1793596 w 6267482"/>
              <a:gd name="connsiteY2538" fmla="*/ 1440500 h 6711035"/>
              <a:gd name="connsiteX2539" fmla="*/ 1807763 w 6267482"/>
              <a:gd name="connsiteY2539" fmla="*/ 1448558 h 6711035"/>
              <a:gd name="connsiteX2540" fmla="*/ 1811624 w 6267482"/>
              <a:gd name="connsiteY2540" fmla="*/ 1459544 h 6711035"/>
              <a:gd name="connsiteX2541" fmla="*/ 1804861 w 6267482"/>
              <a:gd name="connsiteY2541" fmla="*/ 1464486 h 6711035"/>
              <a:gd name="connsiteX2542" fmla="*/ 1801639 w 6267482"/>
              <a:gd name="connsiteY2542" fmla="*/ 1471442 h 6711035"/>
              <a:gd name="connsiteX2543" fmla="*/ 1798098 w 6267482"/>
              <a:gd name="connsiteY2543" fmla="*/ 1469428 h 6711035"/>
              <a:gd name="connsiteX2544" fmla="*/ 1792946 w 6267482"/>
              <a:gd name="connsiteY2544" fmla="*/ 1470891 h 6711035"/>
              <a:gd name="connsiteX2545" fmla="*/ 1782001 w 6267482"/>
              <a:gd name="connsiteY2545" fmla="*/ 1455877 h 6711035"/>
              <a:gd name="connsiteX2546" fmla="*/ 1780796 w 6267482"/>
              <a:gd name="connsiteY2546" fmla="*/ 1446402 h 6711035"/>
              <a:gd name="connsiteX2547" fmla="*/ 1784903 w 6267482"/>
              <a:gd name="connsiteY2547" fmla="*/ 1439948 h 6711035"/>
              <a:gd name="connsiteX2548" fmla="*/ 2209801 w 6267482"/>
              <a:gd name="connsiteY2548" fmla="*/ 1430549 h 6711035"/>
              <a:gd name="connsiteX2549" fmla="*/ 2214659 w 6267482"/>
              <a:gd name="connsiteY2549" fmla="*/ 1435369 h 6711035"/>
              <a:gd name="connsiteX2550" fmla="*/ 2218883 w 6267482"/>
              <a:gd name="connsiteY2550" fmla="*/ 1444313 h 6711035"/>
              <a:gd name="connsiteX2551" fmla="*/ 2201013 w 6267482"/>
              <a:gd name="connsiteY2551" fmla="*/ 1451166 h 6711035"/>
              <a:gd name="connsiteX2552" fmla="*/ 2191083 w 6267482"/>
              <a:gd name="connsiteY2552" fmla="*/ 1442901 h 6711035"/>
              <a:gd name="connsiteX2553" fmla="*/ 2198172 w 6267482"/>
              <a:gd name="connsiteY2553" fmla="*/ 1433285 h 6711035"/>
              <a:gd name="connsiteX2554" fmla="*/ 2209801 w 6267482"/>
              <a:gd name="connsiteY2554" fmla="*/ 1430549 h 6711035"/>
              <a:gd name="connsiteX2555" fmla="*/ 2754318 w 6267482"/>
              <a:gd name="connsiteY2555" fmla="*/ 1415533 h 6711035"/>
              <a:gd name="connsiteX2556" fmla="*/ 2712195 w 6267482"/>
              <a:gd name="connsiteY2556" fmla="*/ 1433133 h 6711035"/>
              <a:gd name="connsiteX2557" fmla="*/ 2677093 w 6267482"/>
              <a:gd name="connsiteY2557" fmla="*/ 1459534 h 6711035"/>
              <a:gd name="connsiteX2558" fmla="*/ 2673311 w 6267482"/>
              <a:gd name="connsiteY2558" fmla="*/ 1459329 h 6711035"/>
              <a:gd name="connsiteX2559" fmla="*/ 2673328 w 6267482"/>
              <a:gd name="connsiteY2559" fmla="*/ 1463803 h 6711035"/>
              <a:gd name="connsiteX2560" fmla="*/ 2632800 w 6267482"/>
              <a:gd name="connsiteY2560" fmla="*/ 1493299 h 6711035"/>
              <a:gd name="connsiteX2561" fmla="*/ 2617100 w 6267482"/>
              <a:gd name="connsiteY2561" fmla="*/ 1477134 h 6711035"/>
              <a:gd name="connsiteX2562" fmla="*/ 2611569 w 6267482"/>
              <a:gd name="connsiteY2562" fmla="*/ 1477133 h 6711035"/>
              <a:gd name="connsiteX2563" fmla="*/ 2562425 w 6267482"/>
              <a:gd name="connsiteY2563" fmla="*/ 1490335 h 6711035"/>
              <a:gd name="connsiteX2564" fmla="*/ 2556282 w 6267482"/>
              <a:gd name="connsiteY2564" fmla="*/ 1484834 h 6711035"/>
              <a:gd name="connsiteX2565" fmla="*/ 2557672 w 6267482"/>
              <a:gd name="connsiteY2565" fmla="*/ 1480169 h 6711035"/>
              <a:gd name="connsiteX2566" fmla="*/ 2546903 w 6267482"/>
              <a:gd name="connsiteY2566" fmla="*/ 1478777 h 6711035"/>
              <a:gd name="connsiteX2567" fmla="*/ 2531418 w 6267482"/>
              <a:gd name="connsiteY2567" fmla="*/ 1489785 h 6711035"/>
              <a:gd name="connsiteX2568" fmla="*/ 2531121 w 6267482"/>
              <a:gd name="connsiteY2568" fmla="*/ 1489933 h 6711035"/>
              <a:gd name="connsiteX2569" fmla="*/ 2538246 w 6267482"/>
              <a:gd name="connsiteY2569" fmla="*/ 1494978 h 6711035"/>
              <a:gd name="connsiteX2570" fmla="*/ 2538924 w 6267482"/>
              <a:gd name="connsiteY2570" fmla="*/ 1498930 h 6711035"/>
              <a:gd name="connsiteX2571" fmla="*/ 2564765 w 6267482"/>
              <a:gd name="connsiteY2571" fmla="*/ 1494735 h 6711035"/>
              <a:gd name="connsiteX2572" fmla="*/ 2548384 w 6267482"/>
              <a:gd name="connsiteY2572" fmla="*/ 1506010 h 6711035"/>
              <a:gd name="connsiteX2573" fmla="*/ 2547081 w 6267482"/>
              <a:gd name="connsiteY2573" fmla="*/ 1506362 h 6711035"/>
              <a:gd name="connsiteX2574" fmla="*/ 2555961 w 6267482"/>
              <a:gd name="connsiteY2574" fmla="*/ 1511180 h 6711035"/>
              <a:gd name="connsiteX2575" fmla="*/ 2544833 w 6267482"/>
              <a:gd name="connsiteY2575" fmla="*/ 1531766 h 6711035"/>
              <a:gd name="connsiteX2576" fmla="*/ 2533847 w 6267482"/>
              <a:gd name="connsiteY2576" fmla="*/ 1536803 h 6711035"/>
              <a:gd name="connsiteX2577" fmla="*/ 2530227 w 6267482"/>
              <a:gd name="connsiteY2577" fmla="*/ 1549867 h 6711035"/>
              <a:gd name="connsiteX2578" fmla="*/ 2520450 w 6267482"/>
              <a:gd name="connsiteY2578" fmla="*/ 1542946 h 6711035"/>
              <a:gd name="connsiteX2579" fmla="*/ 2520032 w 6267482"/>
              <a:gd name="connsiteY2579" fmla="*/ 1543137 h 6711035"/>
              <a:gd name="connsiteX2580" fmla="*/ 2519500 w 6267482"/>
              <a:gd name="connsiteY2580" fmla="*/ 1542274 h 6711035"/>
              <a:gd name="connsiteX2581" fmla="*/ 2516277 w 6267482"/>
              <a:gd name="connsiteY2581" fmla="*/ 1539993 h 6711035"/>
              <a:gd name="connsiteX2582" fmla="*/ 2503515 w 6267482"/>
              <a:gd name="connsiteY2582" fmla="*/ 1546679 h 6711035"/>
              <a:gd name="connsiteX2583" fmla="*/ 2494281 w 6267482"/>
              <a:gd name="connsiteY2583" fmla="*/ 1523510 h 6711035"/>
              <a:gd name="connsiteX2584" fmla="*/ 2480518 w 6267482"/>
              <a:gd name="connsiteY2584" fmla="*/ 1532135 h 6711035"/>
              <a:gd name="connsiteX2585" fmla="*/ 2492456 w 6267482"/>
              <a:gd name="connsiteY2585" fmla="*/ 1519042 h 6711035"/>
              <a:gd name="connsiteX2586" fmla="*/ 2491750 w 6267482"/>
              <a:gd name="connsiteY2586" fmla="*/ 1517600 h 6711035"/>
              <a:gd name="connsiteX2587" fmla="*/ 2473242 w 6267482"/>
              <a:gd name="connsiteY2587" fmla="*/ 1523300 h 6711035"/>
              <a:gd name="connsiteX2588" fmla="*/ 2436057 w 6267482"/>
              <a:gd name="connsiteY2588" fmla="*/ 1521135 h 6711035"/>
              <a:gd name="connsiteX2589" fmla="*/ 2410315 w 6267482"/>
              <a:gd name="connsiteY2589" fmla="*/ 1543136 h 6711035"/>
              <a:gd name="connsiteX2590" fmla="*/ 2447758 w 6267482"/>
              <a:gd name="connsiteY2590" fmla="*/ 1527735 h 6711035"/>
              <a:gd name="connsiteX2591" fmla="*/ 2433717 w 6267482"/>
              <a:gd name="connsiteY2591" fmla="*/ 1558536 h 6711035"/>
              <a:gd name="connsiteX2592" fmla="*/ 2400953 w 6267482"/>
              <a:gd name="connsiteY2592" fmla="*/ 1554136 h 6711035"/>
              <a:gd name="connsiteX2593" fmla="*/ 2379892 w 6267482"/>
              <a:gd name="connsiteY2593" fmla="*/ 1556335 h 6711035"/>
              <a:gd name="connsiteX2594" fmla="*/ 2375213 w 6267482"/>
              <a:gd name="connsiteY2594" fmla="*/ 1558536 h 6711035"/>
              <a:gd name="connsiteX2595" fmla="*/ 2372871 w 6267482"/>
              <a:gd name="connsiteY2595" fmla="*/ 1558536 h 6711035"/>
              <a:gd name="connsiteX2596" fmla="*/ 2370532 w 6267482"/>
              <a:gd name="connsiteY2596" fmla="*/ 1558536 h 6711035"/>
              <a:gd name="connsiteX2597" fmla="*/ 2365852 w 6267482"/>
              <a:gd name="connsiteY2597" fmla="*/ 1560736 h 6711035"/>
              <a:gd name="connsiteX2598" fmla="*/ 2370532 w 6267482"/>
              <a:gd name="connsiteY2598" fmla="*/ 1576136 h 6711035"/>
              <a:gd name="connsiteX2599" fmla="*/ 2358831 w 6267482"/>
              <a:gd name="connsiteY2599" fmla="*/ 1567336 h 6711035"/>
              <a:gd name="connsiteX2600" fmla="*/ 2337769 w 6267482"/>
              <a:gd name="connsiteY2600" fmla="*/ 1591537 h 6711035"/>
              <a:gd name="connsiteX2601" fmla="*/ 2330748 w 6267482"/>
              <a:gd name="connsiteY2601" fmla="*/ 1595936 h 6711035"/>
              <a:gd name="connsiteX2602" fmla="*/ 2326950 w 6267482"/>
              <a:gd name="connsiteY2602" fmla="*/ 1597722 h 6711035"/>
              <a:gd name="connsiteX2603" fmla="*/ 2335102 w 6267482"/>
              <a:gd name="connsiteY2603" fmla="*/ 1608769 h 6711035"/>
              <a:gd name="connsiteX2604" fmla="*/ 2351672 w 6267482"/>
              <a:gd name="connsiteY2604" fmla="*/ 1638902 h 6711035"/>
              <a:gd name="connsiteX2605" fmla="*/ 2354151 w 6267482"/>
              <a:gd name="connsiteY2605" fmla="*/ 1637737 h 6711035"/>
              <a:gd name="connsiteX2606" fmla="*/ 2372871 w 6267482"/>
              <a:gd name="connsiteY2606" fmla="*/ 1631138 h 6711035"/>
              <a:gd name="connsiteX2607" fmla="*/ 2389253 w 6267482"/>
              <a:gd name="connsiteY2607" fmla="*/ 1626738 h 6711035"/>
              <a:gd name="connsiteX2608" fmla="*/ 2398613 w 6267482"/>
              <a:gd name="connsiteY2608" fmla="*/ 1624536 h 6711035"/>
              <a:gd name="connsiteX2609" fmla="*/ 2403294 w 6267482"/>
              <a:gd name="connsiteY2609" fmla="*/ 1624537 h 6711035"/>
              <a:gd name="connsiteX2610" fmla="*/ 2410315 w 6267482"/>
              <a:gd name="connsiteY2610" fmla="*/ 1624536 h 6711035"/>
              <a:gd name="connsiteX2611" fmla="*/ 2410315 w 6267482"/>
              <a:gd name="connsiteY2611" fmla="*/ 1617937 h 6711035"/>
              <a:gd name="connsiteX2612" fmla="*/ 2405635 w 6267482"/>
              <a:gd name="connsiteY2612" fmla="*/ 1617937 h 6711035"/>
              <a:gd name="connsiteX2613" fmla="*/ 2400953 w 6267482"/>
              <a:gd name="connsiteY2613" fmla="*/ 1617937 h 6711035"/>
              <a:gd name="connsiteX2614" fmla="*/ 2398614 w 6267482"/>
              <a:gd name="connsiteY2614" fmla="*/ 1620137 h 6711035"/>
              <a:gd name="connsiteX2615" fmla="*/ 2400952 w 6267482"/>
              <a:gd name="connsiteY2615" fmla="*/ 1613536 h 6711035"/>
              <a:gd name="connsiteX2616" fmla="*/ 2412655 w 6267482"/>
              <a:gd name="connsiteY2616" fmla="*/ 1606936 h 6711035"/>
              <a:gd name="connsiteX2617" fmla="*/ 2436057 w 6267482"/>
              <a:gd name="connsiteY2617" fmla="*/ 1606936 h 6711035"/>
              <a:gd name="connsiteX2618" fmla="*/ 2492220 w 6267482"/>
              <a:gd name="connsiteY2618" fmla="*/ 1571736 h 6711035"/>
              <a:gd name="connsiteX2619" fmla="*/ 2522642 w 6267482"/>
              <a:gd name="connsiteY2619" fmla="*/ 1560736 h 6711035"/>
              <a:gd name="connsiteX2620" fmla="*/ 2529663 w 6267482"/>
              <a:gd name="connsiteY2620" fmla="*/ 1556335 h 6711035"/>
              <a:gd name="connsiteX2621" fmla="*/ 2536684 w 6267482"/>
              <a:gd name="connsiteY2621" fmla="*/ 1551936 h 6711035"/>
              <a:gd name="connsiteX2622" fmla="*/ 2550725 w 6267482"/>
              <a:gd name="connsiteY2622" fmla="*/ 1543136 h 6711035"/>
              <a:gd name="connsiteX2623" fmla="*/ 2590507 w 6267482"/>
              <a:gd name="connsiteY2623" fmla="*/ 1543136 h 6711035"/>
              <a:gd name="connsiteX2624" fmla="*/ 2620930 w 6267482"/>
              <a:gd name="connsiteY2624" fmla="*/ 1540935 h 6711035"/>
              <a:gd name="connsiteX2625" fmla="*/ 2623269 w 6267482"/>
              <a:gd name="connsiteY2625" fmla="*/ 1521135 h 6711035"/>
              <a:gd name="connsiteX2626" fmla="*/ 2664807 w 6267482"/>
              <a:gd name="connsiteY2626" fmla="*/ 1504361 h 6711035"/>
              <a:gd name="connsiteX2627" fmla="*/ 2681922 w 6267482"/>
              <a:gd name="connsiteY2627" fmla="*/ 1497580 h 6711035"/>
              <a:gd name="connsiteX2628" fmla="*/ 2698602 w 6267482"/>
              <a:gd name="connsiteY2628" fmla="*/ 1474403 h 6711035"/>
              <a:gd name="connsiteX2629" fmla="*/ 2705582 w 6267482"/>
              <a:gd name="connsiteY2629" fmla="*/ 1476561 h 6711035"/>
              <a:gd name="connsiteX2630" fmla="*/ 2702835 w 6267482"/>
              <a:gd name="connsiteY2630" fmla="*/ 1470534 h 6711035"/>
              <a:gd name="connsiteX2631" fmla="*/ 2719216 w 6267482"/>
              <a:gd name="connsiteY2631" fmla="*/ 1479334 h 6711035"/>
              <a:gd name="connsiteX2632" fmla="*/ 2728577 w 6267482"/>
              <a:gd name="connsiteY2632" fmla="*/ 1470534 h 6711035"/>
              <a:gd name="connsiteX2633" fmla="*/ 2742617 w 6267482"/>
              <a:gd name="connsiteY2633" fmla="*/ 1468334 h 6711035"/>
              <a:gd name="connsiteX2634" fmla="*/ 2766019 w 6267482"/>
              <a:gd name="connsiteY2634" fmla="*/ 1450733 h 6711035"/>
              <a:gd name="connsiteX2635" fmla="*/ 2775379 w 6267482"/>
              <a:gd name="connsiteY2635" fmla="*/ 1461734 h 6711035"/>
              <a:gd name="connsiteX2636" fmla="*/ 2789511 w 6267482"/>
              <a:gd name="connsiteY2636" fmla="*/ 1450547 h 6711035"/>
              <a:gd name="connsiteX2637" fmla="*/ 2785646 w 6267482"/>
              <a:gd name="connsiteY2637" fmla="*/ 1423610 h 6711035"/>
              <a:gd name="connsiteX2638" fmla="*/ 2785967 w 6267482"/>
              <a:gd name="connsiteY2638" fmla="*/ 1417997 h 6711035"/>
              <a:gd name="connsiteX2639" fmla="*/ 2777721 w 6267482"/>
              <a:gd name="connsiteY2639" fmla="*/ 1428734 h 6711035"/>
              <a:gd name="connsiteX2640" fmla="*/ 2754318 w 6267482"/>
              <a:gd name="connsiteY2640" fmla="*/ 1415533 h 6711035"/>
              <a:gd name="connsiteX2641" fmla="*/ 2135217 w 6267482"/>
              <a:gd name="connsiteY2641" fmla="*/ 1396749 h 6711035"/>
              <a:gd name="connsiteX2642" fmla="*/ 2157547 w 6267482"/>
              <a:gd name="connsiteY2642" fmla="*/ 1435136 h 6711035"/>
              <a:gd name="connsiteX2643" fmla="*/ 2117938 w 6267482"/>
              <a:gd name="connsiteY2643" fmla="*/ 1409345 h 6711035"/>
              <a:gd name="connsiteX2644" fmla="*/ 2135217 w 6267482"/>
              <a:gd name="connsiteY2644" fmla="*/ 1396749 h 6711035"/>
              <a:gd name="connsiteX2645" fmla="*/ 1989253 w 6267482"/>
              <a:gd name="connsiteY2645" fmla="*/ 1393728 h 6711035"/>
              <a:gd name="connsiteX2646" fmla="*/ 1953286 w 6267482"/>
              <a:gd name="connsiteY2646" fmla="*/ 1472008 h 6711035"/>
              <a:gd name="connsiteX2647" fmla="*/ 1989253 w 6267482"/>
              <a:gd name="connsiteY2647" fmla="*/ 1393728 h 6711035"/>
              <a:gd name="connsiteX2648" fmla="*/ 2840905 w 6267482"/>
              <a:gd name="connsiteY2648" fmla="*/ 1393532 h 6711035"/>
              <a:gd name="connsiteX2649" fmla="*/ 2837957 w 6267482"/>
              <a:gd name="connsiteY2649" fmla="*/ 1394212 h 6711035"/>
              <a:gd name="connsiteX2650" fmla="*/ 2840696 w 6267482"/>
              <a:gd name="connsiteY2650" fmla="*/ 1395675 h 6711035"/>
              <a:gd name="connsiteX2651" fmla="*/ 974457 w 6267482"/>
              <a:gd name="connsiteY2651" fmla="*/ 1362716 h 6711035"/>
              <a:gd name="connsiteX2652" fmla="*/ 993908 w 6267482"/>
              <a:gd name="connsiteY2652" fmla="*/ 1383842 h 6711035"/>
              <a:gd name="connsiteX2653" fmla="*/ 992128 w 6267482"/>
              <a:gd name="connsiteY2653" fmla="*/ 1389239 h 6711035"/>
              <a:gd name="connsiteX2654" fmla="*/ 1005600 w 6267482"/>
              <a:gd name="connsiteY2654" fmla="*/ 1400159 h 6711035"/>
              <a:gd name="connsiteX2655" fmla="*/ 1019836 w 6267482"/>
              <a:gd name="connsiteY2655" fmla="*/ 1436933 h 6711035"/>
              <a:gd name="connsiteX2656" fmla="*/ 944153 w 6267482"/>
              <a:gd name="connsiteY2656" fmla="*/ 1415069 h 6711035"/>
              <a:gd name="connsiteX2657" fmla="*/ 942680 w 6267482"/>
              <a:gd name="connsiteY2657" fmla="*/ 1389048 h 6711035"/>
              <a:gd name="connsiteX2658" fmla="*/ 966415 w 6267482"/>
              <a:gd name="connsiteY2658" fmla="*/ 1381081 h 6711035"/>
              <a:gd name="connsiteX2659" fmla="*/ 1849053 w 6267482"/>
              <a:gd name="connsiteY2659" fmla="*/ 1362511 h 6711035"/>
              <a:gd name="connsiteX2660" fmla="*/ 1853850 w 6267482"/>
              <a:gd name="connsiteY2660" fmla="*/ 1374827 h 6711035"/>
              <a:gd name="connsiteX2661" fmla="*/ 1847894 w 6267482"/>
              <a:gd name="connsiteY2661" fmla="*/ 1419675 h 6711035"/>
              <a:gd name="connsiteX2662" fmla="*/ 1820253 w 6267482"/>
              <a:gd name="connsiteY2662" fmla="*/ 1415848 h 6711035"/>
              <a:gd name="connsiteX2663" fmla="*/ 1849053 w 6267482"/>
              <a:gd name="connsiteY2663" fmla="*/ 1362511 h 6711035"/>
              <a:gd name="connsiteX2664" fmla="*/ 2983655 w 6267482"/>
              <a:gd name="connsiteY2664" fmla="*/ 1336332 h 6711035"/>
              <a:gd name="connsiteX2665" fmla="*/ 2975401 w 6267482"/>
              <a:gd name="connsiteY2665" fmla="*/ 1338961 h 6711035"/>
              <a:gd name="connsiteX2666" fmla="*/ 2977060 w 6267482"/>
              <a:gd name="connsiteY2666" fmla="*/ 1341837 h 6711035"/>
              <a:gd name="connsiteX2667" fmla="*/ 2959069 w 6267482"/>
              <a:gd name="connsiteY2667" fmla="*/ 1356711 h 6711035"/>
              <a:gd name="connsiteX2668" fmla="*/ 2952411 w 6267482"/>
              <a:gd name="connsiteY2668" fmla="*/ 1347075 h 6711035"/>
              <a:gd name="connsiteX2669" fmla="*/ 2940946 w 6267482"/>
              <a:gd name="connsiteY2669" fmla="*/ 1351732 h 6711035"/>
              <a:gd name="connsiteX2670" fmla="*/ 2929831 w 6267482"/>
              <a:gd name="connsiteY2670" fmla="*/ 1373732 h 6711035"/>
              <a:gd name="connsiteX2671" fmla="*/ 2908769 w 6267482"/>
              <a:gd name="connsiteY2671" fmla="*/ 1364932 h 6711035"/>
              <a:gd name="connsiteX2672" fmla="*/ 2851179 w 6267482"/>
              <a:gd name="connsiteY2672" fmla="*/ 1401129 h 6711035"/>
              <a:gd name="connsiteX2673" fmla="*/ 2848337 w 6267482"/>
              <a:gd name="connsiteY2673" fmla="*/ 1402160 h 6711035"/>
              <a:gd name="connsiteX2674" fmla="*/ 2854909 w 6267482"/>
              <a:gd name="connsiteY2674" fmla="*/ 1410986 h 6711035"/>
              <a:gd name="connsiteX2675" fmla="*/ 2854500 w 6267482"/>
              <a:gd name="connsiteY2675" fmla="*/ 1414359 h 6711035"/>
              <a:gd name="connsiteX2676" fmla="*/ 2868986 w 6267482"/>
              <a:gd name="connsiteY2676" fmla="*/ 1411133 h 6711035"/>
              <a:gd name="connsiteX2677" fmla="*/ 2932171 w 6267482"/>
              <a:gd name="connsiteY2677" fmla="*/ 1391332 h 6711035"/>
              <a:gd name="connsiteX2678" fmla="*/ 2941530 w 6267482"/>
              <a:gd name="connsiteY2678" fmla="*/ 1404533 h 6711035"/>
              <a:gd name="connsiteX2679" fmla="*/ 2950891 w 6267482"/>
              <a:gd name="connsiteY2679" fmla="*/ 1373732 h 6711035"/>
              <a:gd name="connsiteX2680" fmla="*/ 2983655 w 6267482"/>
              <a:gd name="connsiteY2680" fmla="*/ 1362732 h 6711035"/>
              <a:gd name="connsiteX2681" fmla="*/ 2983655 w 6267482"/>
              <a:gd name="connsiteY2681" fmla="*/ 1336332 h 6711035"/>
              <a:gd name="connsiteX2682" fmla="*/ 2438352 w 6267482"/>
              <a:gd name="connsiteY2682" fmla="*/ 1318543 h 6711035"/>
              <a:gd name="connsiteX2683" fmla="*/ 2452675 w 6267482"/>
              <a:gd name="connsiteY2683" fmla="*/ 1326048 h 6711035"/>
              <a:gd name="connsiteX2684" fmla="*/ 2438245 w 6267482"/>
              <a:gd name="connsiteY2684" fmla="*/ 1360048 h 6711035"/>
              <a:gd name="connsiteX2685" fmla="*/ 2438352 w 6267482"/>
              <a:gd name="connsiteY2685" fmla="*/ 1318543 h 6711035"/>
              <a:gd name="connsiteX2686" fmla="*/ 2063760 w 6267482"/>
              <a:gd name="connsiteY2686" fmla="*/ 1316863 h 6711035"/>
              <a:gd name="connsiteX2687" fmla="*/ 2088998 w 6267482"/>
              <a:gd name="connsiteY2687" fmla="*/ 1320427 h 6711035"/>
              <a:gd name="connsiteX2688" fmla="*/ 2079913 w 6267482"/>
              <a:gd name="connsiteY2688" fmla="*/ 1354380 h 6711035"/>
              <a:gd name="connsiteX2689" fmla="*/ 2048594 w 6267482"/>
              <a:gd name="connsiteY2689" fmla="*/ 1339342 h 6711035"/>
              <a:gd name="connsiteX2690" fmla="*/ 2063760 w 6267482"/>
              <a:gd name="connsiteY2690" fmla="*/ 1316863 h 6711035"/>
              <a:gd name="connsiteX2691" fmla="*/ 1772428 w 6267482"/>
              <a:gd name="connsiteY2691" fmla="*/ 1312348 h 6711035"/>
              <a:gd name="connsiteX2692" fmla="*/ 1780497 w 6267482"/>
              <a:gd name="connsiteY2692" fmla="*/ 1318052 h 6711035"/>
              <a:gd name="connsiteX2693" fmla="*/ 1729669 w 6267482"/>
              <a:gd name="connsiteY2693" fmla="*/ 1369377 h 6711035"/>
              <a:gd name="connsiteX2694" fmla="*/ 1724163 w 6267482"/>
              <a:gd name="connsiteY2694" fmla="*/ 1361788 h 6711035"/>
              <a:gd name="connsiteX2695" fmla="*/ 1726206 w 6267482"/>
              <a:gd name="connsiteY2695" fmla="*/ 1350831 h 6711035"/>
              <a:gd name="connsiteX2696" fmla="*/ 1750910 w 6267482"/>
              <a:gd name="connsiteY2696" fmla="*/ 1323509 h 6711035"/>
              <a:gd name="connsiteX2697" fmla="*/ 1757747 w 6267482"/>
              <a:gd name="connsiteY2697" fmla="*/ 1318484 h 6711035"/>
              <a:gd name="connsiteX2698" fmla="*/ 1764584 w 6267482"/>
              <a:gd name="connsiteY2698" fmla="*/ 1313459 h 6711035"/>
              <a:gd name="connsiteX2699" fmla="*/ 1772428 w 6267482"/>
              <a:gd name="connsiteY2699" fmla="*/ 1312348 h 6711035"/>
              <a:gd name="connsiteX2700" fmla="*/ 1467403 w 6267482"/>
              <a:gd name="connsiteY2700" fmla="*/ 1292626 h 6711035"/>
              <a:gd name="connsiteX2701" fmla="*/ 1487716 w 6267482"/>
              <a:gd name="connsiteY2701" fmla="*/ 1317107 h 6711035"/>
              <a:gd name="connsiteX2702" fmla="*/ 1456881 w 6267482"/>
              <a:gd name="connsiteY2702" fmla="*/ 1315693 h 6711035"/>
              <a:gd name="connsiteX2703" fmla="*/ 1467403 w 6267482"/>
              <a:gd name="connsiteY2703" fmla="*/ 1292626 h 6711035"/>
              <a:gd name="connsiteX2704" fmla="*/ 2815163 w 6267482"/>
              <a:gd name="connsiteY2704" fmla="*/ 1270331 h 6711035"/>
              <a:gd name="connsiteX2705" fmla="*/ 2809005 w 6267482"/>
              <a:gd name="connsiteY2705" fmla="*/ 1272583 h 6711035"/>
              <a:gd name="connsiteX2706" fmla="*/ 2809575 w 6267482"/>
              <a:gd name="connsiteY2706" fmla="*/ 1277035 h 6711035"/>
              <a:gd name="connsiteX2707" fmla="*/ 2798302 w 6267482"/>
              <a:gd name="connsiteY2707" fmla="*/ 1300900 h 6711035"/>
              <a:gd name="connsiteX2708" fmla="*/ 2803461 w 6267482"/>
              <a:gd name="connsiteY2708" fmla="*/ 1301131 h 6711035"/>
              <a:gd name="connsiteX2709" fmla="*/ 2850265 w 6267482"/>
              <a:gd name="connsiteY2709" fmla="*/ 1274730 h 6711035"/>
              <a:gd name="connsiteX2710" fmla="*/ 2815163 w 6267482"/>
              <a:gd name="connsiteY2710" fmla="*/ 1270331 h 6711035"/>
              <a:gd name="connsiteX2711" fmla="*/ 2026956 w 6267482"/>
              <a:gd name="connsiteY2711" fmla="*/ 1264922 h 6711035"/>
              <a:gd name="connsiteX2712" fmla="*/ 2069020 w 6267482"/>
              <a:gd name="connsiteY2712" fmla="*/ 1284982 h 6711035"/>
              <a:gd name="connsiteX2713" fmla="*/ 2054260 w 6267482"/>
              <a:gd name="connsiteY2713" fmla="*/ 1322898 h 6711035"/>
              <a:gd name="connsiteX2714" fmla="*/ 2000408 w 6267482"/>
              <a:gd name="connsiteY2714" fmla="*/ 1292857 h 6711035"/>
              <a:gd name="connsiteX2715" fmla="*/ 2026956 w 6267482"/>
              <a:gd name="connsiteY2715" fmla="*/ 1264922 h 6711035"/>
              <a:gd name="connsiteX2716" fmla="*/ 1772518 w 6267482"/>
              <a:gd name="connsiteY2716" fmla="*/ 1224137 h 6711035"/>
              <a:gd name="connsiteX2717" fmla="*/ 1808979 w 6267482"/>
              <a:gd name="connsiteY2717" fmla="*/ 1241389 h 6711035"/>
              <a:gd name="connsiteX2718" fmla="*/ 1764040 w 6267482"/>
              <a:gd name="connsiteY2718" fmla="*/ 1246031 h 6711035"/>
              <a:gd name="connsiteX2719" fmla="*/ 1772518 w 6267482"/>
              <a:gd name="connsiteY2719" fmla="*/ 1224137 h 6711035"/>
              <a:gd name="connsiteX2720" fmla="*/ 2109188 w 6267482"/>
              <a:gd name="connsiteY2720" fmla="*/ 1214771 h 6711035"/>
              <a:gd name="connsiteX2721" fmla="*/ 2095338 w 6267482"/>
              <a:gd name="connsiteY2721" fmla="*/ 1340963 h 6711035"/>
              <a:gd name="connsiteX2722" fmla="*/ 2109188 w 6267482"/>
              <a:gd name="connsiteY2722" fmla="*/ 1214771 h 6711035"/>
              <a:gd name="connsiteX2723" fmla="*/ 5278016 w 6267482"/>
              <a:gd name="connsiteY2723" fmla="*/ 1178033 h 6711035"/>
              <a:gd name="connsiteX2724" fmla="*/ 5315082 w 6267482"/>
              <a:gd name="connsiteY2724" fmla="*/ 1208546 h 6711035"/>
              <a:gd name="connsiteX2725" fmla="*/ 5288605 w 6267482"/>
              <a:gd name="connsiteY2725" fmla="*/ 1228889 h 6711035"/>
              <a:gd name="connsiteX2726" fmla="*/ 5278016 w 6267482"/>
              <a:gd name="connsiteY2726" fmla="*/ 1178033 h 6711035"/>
              <a:gd name="connsiteX2727" fmla="*/ 1482992 w 6267482"/>
              <a:gd name="connsiteY2727" fmla="*/ 1163348 h 6711035"/>
              <a:gd name="connsiteX2728" fmla="*/ 1526460 w 6267482"/>
              <a:gd name="connsiteY2728" fmla="*/ 1194495 h 6711035"/>
              <a:gd name="connsiteX2729" fmla="*/ 1485853 w 6267482"/>
              <a:gd name="connsiteY2729" fmla="*/ 1234340 h 6711035"/>
              <a:gd name="connsiteX2730" fmla="*/ 1459874 w 6267482"/>
              <a:gd name="connsiteY2730" fmla="*/ 1204739 h 6711035"/>
              <a:gd name="connsiteX2731" fmla="*/ 1464661 w 6267482"/>
              <a:gd name="connsiteY2731" fmla="*/ 1164934 h 6711035"/>
              <a:gd name="connsiteX2732" fmla="*/ 1482992 w 6267482"/>
              <a:gd name="connsiteY2732" fmla="*/ 1163348 h 6711035"/>
              <a:gd name="connsiteX2733" fmla="*/ 3052114 w 6267482"/>
              <a:gd name="connsiteY2733" fmla="*/ 1159011 h 6711035"/>
              <a:gd name="connsiteX2734" fmla="*/ 3081835 w 6267482"/>
              <a:gd name="connsiteY2734" fmla="*/ 1166695 h 6711035"/>
              <a:gd name="connsiteX2735" fmla="*/ 2990083 w 6267482"/>
              <a:gd name="connsiteY2735" fmla="*/ 1201028 h 6711035"/>
              <a:gd name="connsiteX2736" fmla="*/ 3052114 w 6267482"/>
              <a:gd name="connsiteY2736" fmla="*/ 1159011 h 6711035"/>
              <a:gd name="connsiteX2737" fmla="*/ 1116832 w 6267482"/>
              <a:gd name="connsiteY2737" fmla="*/ 1133026 h 6711035"/>
              <a:gd name="connsiteX2738" fmla="*/ 1217861 w 6267482"/>
              <a:gd name="connsiteY2738" fmla="*/ 1269064 h 6711035"/>
              <a:gd name="connsiteX2739" fmla="*/ 1116832 w 6267482"/>
              <a:gd name="connsiteY2739" fmla="*/ 1133026 h 6711035"/>
              <a:gd name="connsiteX2740" fmla="*/ 2793185 w 6267482"/>
              <a:gd name="connsiteY2740" fmla="*/ 1127443 h 6711035"/>
              <a:gd name="connsiteX2741" fmla="*/ 2833549 w 6267482"/>
              <a:gd name="connsiteY2741" fmla="*/ 1139027 h 6711035"/>
              <a:gd name="connsiteX2742" fmla="*/ 2793185 w 6267482"/>
              <a:gd name="connsiteY2742" fmla="*/ 1127443 h 6711035"/>
              <a:gd name="connsiteX2743" fmla="*/ 2149249 w 6267482"/>
              <a:gd name="connsiteY2743" fmla="*/ 1118224 h 6711035"/>
              <a:gd name="connsiteX2744" fmla="*/ 2178565 w 6267482"/>
              <a:gd name="connsiteY2744" fmla="*/ 1130315 h 6711035"/>
              <a:gd name="connsiteX2745" fmla="*/ 2177234 w 6267482"/>
              <a:gd name="connsiteY2745" fmla="*/ 1141790 h 6711035"/>
              <a:gd name="connsiteX2746" fmla="*/ 2119454 w 6267482"/>
              <a:gd name="connsiteY2746" fmla="*/ 1144183 h 6711035"/>
              <a:gd name="connsiteX2747" fmla="*/ 2113310 w 6267482"/>
              <a:gd name="connsiteY2747" fmla="*/ 1127639 h 6711035"/>
              <a:gd name="connsiteX2748" fmla="*/ 2149249 w 6267482"/>
              <a:gd name="connsiteY2748" fmla="*/ 1118224 h 6711035"/>
              <a:gd name="connsiteX2749" fmla="*/ 2478947 w 6267482"/>
              <a:gd name="connsiteY2749" fmla="*/ 1087560 h 6711035"/>
              <a:gd name="connsiteX2750" fmla="*/ 2506425 w 6267482"/>
              <a:gd name="connsiteY2750" fmla="*/ 1105102 h 6711035"/>
              <a:gd name="connsiteX2751" fmla="*/ 2488393 w 6267482"/>
              <a:gd name="connsiteY2751" fmla="*/ 1128696 h 6711035"/>
              <a:gd name="connsiteX2752" fmla="*/ 2464378 w 6267482"/>
              <a:gd name="connsiteY2752" fmla="*/ 1103174 h 6711035"/>
              <a:gd name="connsiteX2753" fmla="*/ 2478947 w 6267482"/>
              <a:gd name="connsiteY2753" fmla="*/ 1087560 h 6711035"/>
              <a:gd name="connsiteX2754" fmla="*/ 3005621 w 6267482"/>
              <a:gd name="connsiteY2754" fmla="*/ 1085408 h 6711035"/>
              <a:gd name="connsiteX2755" fmla="*/ 3031285 w 6267482"/>
              <a:gd name="connsiteY2755" fmla="*/ 1086758 h 6711035"/>
              <a:gd name="connsiteX2756" fmla="*/ 2981131 w 6267482"/>
              <a:gd name="connsiteY2756" fmla="*/ 1107460 h 6711035"/>
              <a:gd name="connsiteX2757" fmla="*/ 3005621 w 6267482"/>
              <a:gd name="connsiteY2757" fmla="*/ 1085408 h 6711035"/>
              <a:gd name="connsiteX2758" fmla="*/ 2542906 w 6267482"/>
              <a:gd name="connsiteY2758" fmla="*/ 1067644 h 6711035"/>
              <a:gd name="connsiteX2759" fmla="*/ 2585131 w 6267482"/>
              <a:gd name="connsiteY2759" fmla="*/ 1107460 h 6711035"/>
              <a:gd name="connsiteX2760" fmla="*/ 2514867 w 6267482"/>
              <a:gd name="connsiteY2760" fmla="*/ 1125782 h 6711035"/>
              <a:gd name="connsiteX2761" fmla="*/ 2510235 w 6267482"/>
              <a:gd name="connsiteY2761" fmla="*/ 1099996 h 6711035"/>
              <a:gd name="connsiteX2762" fmla="*/ 2542906 w 6267482"/>
              <a:gd name="connsiteY2762" fmla="*/ 1067644 h 6711035"/>
              <a:gd name="connsiteX2763" fmla="*/ 2807849 w 6267482"/>
              <a:gd name="connsiteY2763" fmla="*/ 1059744 h 6711035"/>
              <a:gd name="connsiteX2764" fmla="*/ 2824428 w 6267482"/>
              <a:gd name="connsiteY2764" fmla="*/ 1060522 h 6711035"/>
              <a:gd name="connsiteX2765" fmla="*/ 2851035 w 6267482"/>
              <a:gd name="connsiteY2765" fmla="*/ 1060967 h 6711035"/>
              <a:gd name="connsiteX2766" fmla="*/ 2856057 w 6267482"/>
              <a:gd name="connsiteY2766" fmla="*/ 1072539 h 6711035"/>
              <a:gd name="connsiteX2767" fmla="*/ 2852829 w 6267482"/>
              <a:gd name="connsiteY2767" fmla="*/ 1080976 h 6711035"/>
              <a:gd name="connsiteX2768" fmla="*/ 2782005 w 6267482"/>
              <a:gd name="connsiteY2768" fmla="*/ 1103767 h 6711035"/>
              <a:gd name="connsiteX2769" fmla="*/ 2793218 w 6267482"/>
              <a:gd name="connsiteY2769" fmla="*/ 1067991 h 6711035"/>
              <a:gd name="connsiteX2770" fmla="*/ 2807849 w 6267482"/>
              <a:gd name="connsiteY2770" fmla="*/ 1059744 h 6711035"/>
              <a:gd name="connsiteX2771" fmla="*/ 2175442 w 6267482"/>
              <a:gd name="connsiteY2771" fmla="*/ 1041913 h 6711035"/>
              <a:gd name="connsiteX2772" fmla="*/ 2160507 w 6267482"/>
              <a:gd name="connsiteY2772" fmla="*/ 1092241 h 6711035"/>
              <a:gd name="connsiteX2773" fmla="*/ 2147332 w 6267482"/>
              <a:gd name="connsiteY2773" fmla="*/ 1047296 h 6711035"/>
              <a:gd name="connsiteX2774" fmla="*/ 2175442 w 6267482"/>
              <a:gd name="connsiteY2774" fmla="*/ 1041913 h 6711035"/>
              <a:gd name="connsiteX2775" fmla="*/ 3454587 w 6267482"/>
              <a:gd name="connsiteY2775" fmla="*/ 1015254 h 6711035"/>
              <a:gd name="connsiteX2776" fmla="*/ 3482161 w 6267482"/>
              <a:gd name="connsiteY2776" fmla="*/ 1044410 h 6711035"/>
              <a:gd name="connsiteX2777" fmla="*/ 3484822 w 6267482"/>
              <a:gd name="connsiteY2777" fmla="*/ 1044208 h 6711035"/>
              <a:gd name="connsiteX2778" fmla="*/ 3514448 w 6267482"/>
              <a:gd name="connsiteY2778" fmla="*/ 1125078 h 6711035"/>
              <a:gd name="connsiteX2779" fmla="*/ 3490069 w 6267482"/>
              <a:gd name="connsiteY2779" fmla="*/ 1137887 h 6711035"/>
              <a:gd name="connsiteX2780" fmla="*/ 3480644 w 6267482"/>
              <a:gd name="connsiteY2780" fmla="*/ 1138638 h 6711035"/>
              <a:gd name="connsiteX2781" fmla="*/ 3471119 w 6267482"/>
              <a:gd name="connsiteY2781" fmla="*/ 1162145 h 6711035"/>
              <a:gd name="connsiteX2782" fmla="*/ 3464091 w 6267482"/>
              <a:gd name="connsiteY2782" fmla="*/ 1139958 h 6711035"/>
              <a:gd name="connsiteX2783" fmla="*/ 3462685 w 6267482"/>
              <a:gd name="connsiteY2783" fmla="*/ 1140069 h 6711035"/>
              <a:gd name="connsiteX2784" fmla="*/ 3447638 w 6267482"/>
              <a:gd name="connsiteY2784" fmla="*/ 1097485 h 6711035"/>
              <a:gd name="connsiteX2785" fmla="*/ 3448619 w 6267482"/>
              <a:gd name="connsiteY2785" fmla="*/ 1084139 h 6711035"/>
              <a:gd name="connsiteX2786" fmla="*/ 3446414 w 6267482"/>
              <a:gd name="connsiteY2786" fmla="*/ 1056239 h 6711035"/>
              <a:gd name="connsiteX2787" fmla="*/ 3454587 w 6267482"/>
              <a:gd name="connsiteY2787" fmla="*/ 1015254 h 6711035"/>
              <a:gd name="connsiteX2788" fmla="*/ 4934979 w 6267482"/>
              <a:gd name="connsiteY2788" fmla="*/ 1007752 h 6711035"/>
              <a:gd name="connsiteX2789" fmla="*/ 4910861 w 6267482"/>
              <a:gd name="connsiteY2789" fmla="*/ 1013503 h 6711035"/>
              <a:gd name="connsiteX2790" fmla="*/ 4903543 w 6267482"/>
              <a:gd name="connsiteY2790" fmla="*/ 1022391 h 6711035"/>
              <a:gd name="connsiteX2791" fmla="*/ 4921076 w 6267482"/>
              <a:gd name="connsiteY2791" fmla="*/ 1015683 h 6711035"/>
              <a:gd name="connsiteX2792" fmla="*/ 4942493 w 6267482"/>
              <a:gd name="connsiteY2792" fmla="*/ 1009789 h 6711035"/>
              <a:gd name="connsiteX2793" fmla="*/ 2518010 w 6267482"/>
              <a:gd name="connsiteY2793" fmla="*/ 1003811 h 6711035"/>
              <a:gd name="connsiteX2794" fmla="*/ 2528032 w 6267482"/>
              <a:gd name="connsiteY2794" fmla="*/ 1010634 h 6711035"/>
              <a:gd name="connsiteX2795" fmla="*/ 2531926 w 6267482"/>
              <a:gd name="connsiteY2795" fmla="*/ 1019244 h 6711035"/>
              <a:gd name="connsiteX2796" fmla="*/ 2529813 w 6267482"/>
              <a:gd name="connsiteY2796" fmla="*/ 1030766 h 6711035"/>
              <a:gd name="connsiteX2797" fmla="*/ 2495606 w 6267482"/>
              <a:gd name="connsiteY2797" fmla="*/ 1030195 h 6711035"/>
              <a:gd name="connsiteX2798" fmla="*/ 2493016 w 6267482"/>
              <a:gd name="connsiteY2798" fmla="*/ 1018091 h 6711035"/>
              <a:gd name="connsiteX2799" fmla="*/ 2518010 w 6267482"/>
              <a:gd name="connsiteY2799" fmla="*/ 1003811 h 6711035"/>
              <a:gd name="connsiteX2800" fmla="*/ 2331647 w 6267482"/>
              <a:gd name="connsiteY2800" fmla="*/ 914840 h 6711035"/>
              <a:gd name="connsiteX2801" fmla="*/ 2340598 w 6267482"/>
              <a:gd name="connsiteY2801" fmla="*/ 916498 h 6711035"/>
              <a:gd name="connsiteX2802" fmla="*/ 2342804 w 6267482"/>
              <a:gd name="connsiteY2802" fmla="*/ 920807 h 6711035"/>
              <a:gd name="connsiteX2803" fmla="*/ 2334747 w 6267482"/>
              <a:gd name="connsiteY2803" fmla="*/ 936501 h 6711035"/>
              <a:gd name="connsiteX2804" fmla="*/ 2322845 w 6267482"/>
              <a:gd name="connsiteY2804" fmla="*/ 940321 h 6711035"/>
              <a:gd name="connsiteX2805" fmla="*/ 2320223 w 6267482"/>
              <a:gd name="connsiteY2805" fmla="*/ 928218 h 6711035"/>
              <a:gd name="connsiteX2806" fmla="*/ 2325268 w 6267482"/>
              <a:gd name="connsiteY2806" fmla="*/ 916242 h 6711035"/>
              <a:gd name="connsiteX2807" fmla="*/ 2331647 w 6267482"/>
              <a:gd name="connsiteY2807" fmla="*/ 914840 h 6711035"/>
              <a:gd name="connsiteX2808" fmla="*/ 3378523 w 6267482"/>
              <a:gd name="connsiteY2808" fmla="*/ 904543 h 6711035"/>
              <a:gd name="connsiteX2809" fmla="*/ 3369132 w 6267482"/>
              <a:gd name="connsiteY2809" fmla="*/ 1060073 h 6711035"/>
              <a:gd name="connsiteX2810" fmla="*/ 3309058 w 6267482"/>
              <a:gd name="connsiteY2810" fmla="*/ 1017624 h 6711035"/>
              <a:gd name="connsiteX2811" fmla="*/ 3378523 w 6267482"/>
              <a:gd name="connsiteY2811" fmla="*/ 904543 h 6711035"/>
              <a:gd name="connsiteX2812" fmla="*/ 3171309 w 6267482"/>
              <a:gd name="connsiteY2812" fmla="*/ 881055 h 6711035"/>
              <a:gd name="connsiteX2813" fmla="*/ 3177838 w 6267482"/>
              <a:gd name="connsiteY2813" fmla="*/ 885550 h 6711035"/>
              <a:gd name="connsiteX2814" fmla="*/ 3171309 w 6267482"/>
              <a:gd name="connsiteY2814" fmla="*/ 881055 h 6711035"/>
              <a:gd name="connsiteX2815" fmla="*/ 3615404 w 6267482"/>
              <a:gd name="connsiteY2815" fmla="*/ 870455 h 6711035"/>
              <a:gd name="connsiteX2816" fmla="*/ 3624035 w 6267482"/>
              <a:gd name="connsiteY2816" fmla="*/ 876934 h 6711035"/>
              <a:gd name="connsiteX2817" fmla="*/ 3611155 w 6267482"/>
              <a:gd name="connsiteY2817" fmla="*/ 888414 h 6711035"/>
              <a:gd name="connsiteX2818" fmla="*/ 3608818 w 6267482"/>
              <a:gd name="connsiteY2818" fmla="*/ 872781 h 6711035"/>
              <a:gd name="connsiteX2819" fmla="*/ 3615404 w 6267482"/>
              <a:gd name="connsiteY2819" fmla="*/ 870455 h 6711035"/>
              <a:gd name="connsiteX2820" fmla="*/ 3570764 w 6267482"/>
              <a:gd name="connsiteY2820" fmla="*/ 868735 h 6711035"/>
              <a:gd name="connsiteX2821" fmla="*/ 3581784 w 6267482"/>
              <a:gd name="connsiteY2821" fmla="*/ 883226 h 6711035"/>
              <a:gd name="connsiteX2822" fmla="*/ 3575258 w 6267482"/>
              <a:gd name="connsiteY2822" fmla="*/ 900386 h 6711035"/>
              <a:gd name="connsiteX2823" fmla="*/ 3567197 w 6267482"/>
              <a:gd name="connsiteY2823" fmla="*/ 904198 h 6711035"/>
              <a:gd name="connsiteX2824" fmla="*/ 3560324 w 6267482"/>
              <a:gd name="connsiteY2824" fmla="*/ 896189 h 6711035"/>
              <a:gd name="connsiteX2825" fmla="*/ 3562703 w 6267482"/>
              <a:gd name="connsiteY2825" fmla="*/ 872546 h 6711035"/>
              <a:gd name="connsiteX2826" fmla="*/ 3570764 w 6267482"/>
              <a:gd name="connsiteY2826" fmla="*/ 868735 h 6711035"/>
              <a:gd name="connsiteX2827" fmla="*/ 2425322 w 6267482"/>
              <a:gd name="connsiteY2827" fmla="*/ 823982 h 6711035"/>
              <a:gd name="connsiteX2828" fmla="*/ 2433268 w 6267482"/>
              <a:gd name="connsiteY2828" fmla="*/ 827544 h 6711035"/>
              <a:gd name="connsiteX2829" fmla="*/ 2427306 w 6267482"/>
              <a:gd name="connsiteY2829" fmla="*/ 856719 h 6711035"/>
              <a:gd name="connsiteX2830" fmla="*/ 2405028 w 6267482"/>
              <a:gd name="connsiteY2830" fmla="*/ 832835 h 6711035"/>
              <a:gd name="connsiteX2831" fmla="*/ 2425322 w 6267482"/>
              <a:gd name="connsiteY2831" fmla="*/ 823982 h 6711035"/>
              <a:gd name="connsiteX2832" fmla="*/ 5451651 w 6267482"/>
              <a:gd name="connsiteY2832" fmla="*/ 822602 h 6711035"/>
              <a:gd name="connsiteX2833" fmla="*/ 5424965 w 6267482"/>
              <a:gd name="connsiteY2833" fmla="*/ 905211 h 6711035"/>
              <a:gd name="connsiteX2834" fmla="*/ 5389351 w 6267482"/>
              <a:gd name="connsiteY2834" fmla="*/ 877511 h 6711035"/>
              <a:gd name="connsiteX2835" fmla="*/ 5451651 w 6267482"/>
              <a:gd name="connsiteY2835" fmla="*/ 822602 h 6711035"/>
              <a:gd name="connsiteX2836" fmla="*/ 3037316 w 6267482"/>
              <a:gd name="connsiteY2836" fmla="*/ 776978 h 6711035"/>
              <a:gd name="connsiteX2837" fmla="*/ 3060718 w 6267482"/>
              <a:gd name="connsiteY2837" fmla="*/ 787390 h 6711035"/>
              <a:gd name="connsiteX2838" fmla="*/ 3072528 w 6267482"/>
              <a:gd name="connsiteY2838" fmla="*/ 801116 h 6711035"/>
              <a:gd name="connsiteX2839" fmla="*/ 3061204 w 6267482"/>
              <a:gd name="connsiteY2839" fmla="*/ 859549 h 6711035"/>
              <a:gd name="connsiteX2840" fmla="*/ 3052667 w 6267482"/>
              <a:gd name="connsiteY2840" fmla="*/ 867424 h 6711035"/>
              <a:gd name="connsiteX2841" fmla="*/ 3043324 w 6267482"/>
              <a:gd name="connsiteY2841" fmla="*/ 883300 h 6711035"/>
              <a:gd name="connsiteX2842" fmla="*/ 2998940 w 6267482"/>
              <a:gd name="connsiteY2842" fmla="*/ 862517 h 6711035"/>
              <a:gd name="connsiteX2843" fmla="*/ 2994184 w 6267482"/>
              <a:gd name="connsiteY2843" fmla="*/ 794293 h 6711035"/>
              <a:gd name="connsiteX2844" fmla="*/ 3037316 w 6267482"/>
              <a:gd name="connsiteY2844" fmla="*/ 776978 h 6711035"/>
              <a:gd name="connsiteX2845" fmla="*/ 3393375 w 6267482"/>
              <a:gd name="connsiteY2845" fmla="*/ 776829 h 6711035"/>
              <a:gd name="connsiteX2846" fmla="*/ 3419983 w 6267482"/>
              <a:gd name="connsiteY2846" fmla="*/ 781909 h 6711035"/>
              <a:gd name="connsiteX2847" fmla="*/ 3344244 w 6267482"/>
              <a:gd name="connsiteY2847" fmla="*/ 845258 h 6711035"/>
              <a:gd name="connsiteX2848" fmla="*/ 3336313 w 6267482"/>
              <a:gd name="connsiteY2848" fmla="*/ 827062 h 6711035"/>
              <a:gd name="connsiteX2849" fmla="*/ 3393375 w 6267482"/>
              <a:gd name="connsiteY2849" fmla="*/ 776829 h 6711035"/>
              <a:gd name="connsiteX2850" fmla="*/ 3110215 w 6267482"/>
              <a:gd name="connsiteY2850" fmla="*/ 752851 h 6711035"/>
              <a:gd name="connsiteX2851" fmla="*/ 3124413 w 6267482"/>
              <a:gd name="connsiteY2851" fmla="*/ 768541 h 6711035"/>
              <a:gd name="connsiteX2852" fmla="*/ 3113036 w 6267482"/>
              <a:gd name="connsiteY2852" fmla="*/ 801140 h 6711035"/>
              <a:gd name="connsiteX2853" fmla="*/ 3087014 w 6267482"/>
              <a:gd name="connsiteY2853" fmla="*/ 792664 h 6711035"/>
              <a:gd name="connsiteX2854" fmla="*/ 3084394 w 6267482"/>
              <a:gd name="connsiteY2854" fmla="*/ 780561 h 6711035"/>
              <a:gd name="connsiteX2855" fmla="*/ 3090648 w 6267482"/>
              <a:gd name="connsiteY2855" fmla="*/ 756544 h 6711035"/>
              <a:gd name="connsiteX2856" fmla="*/ 3086815 w 6267482"/>
              <a:gd name="connsiteY2856" fmla="*/ 756480 h 6711035"/>
              <a:gd name="connsiteX2857" fmla="*/ 3110215 w 6267482"/>
              <a:gd name="connsiteY2857" fmla="*/ 752851 h 6711035"/>
              <a:gd name="connsiteX2858" fmla="*/ 3338795 w 6267482"/>
              <a:gd name="connsiteY2858" fmla="*/ 745430 h 6711035"/>
              <a:gd name="connsiteX2859" fmla="*/ 3350129 w 6267482"/>
              <a:gd name="connsiteY2859" fmla="*/ 800203 h 6711035"/>
              <a:gd name="connsiteX2860" fmla="*/ 3308940 w 6267482"/>
              <a:gd name="connsiteY2860" fmla="*/ 754137 h 6711035"/>
              <a:gd name="connsiteX2861" fmla="*/ 3338795 w 6267482"/>
              <a:gd name="connsiteY2861" fmla="*/ 745430 h 6711035"/>
              <a:gd name="connsiteX2862" fmla="*/ 2877396 w 6267482"/>
              <a:gd name="connsiteY2862" fmla="*/ 742094 h 6711035"/>
              <a:gd name="connsiteX2863" fmla="*/ 2910265 w 6267482"/>
              <a:gd name="connsiteY2863" fmla="*/ 748821 h 6711035"/>
              <a:gd name="connsiteX2864" fmla="*/ 2819599 w 6267482"/>
              <a:gd name="connsiteY2864" fmla="*/ 814925 h 6711035"/>
              <a:gd name="connsiteX2865" fmla="*/ 2877396 w 6267482"/>
              <a:gd name="connsiteY2865" fmla="*/ 742094 h 6711035"/>
              <a:gd name="connsiteX2866" fmla="*/ 2466644 w 6267482"/>
              <a:gd name="connsiteY2866" fmla="*/ 726783 h 6711035"/>
              <a:gd name="connsiteX2867" fmla="*/ 2491469 w 6267482"/>
              <a:gd name="connsiteY2867" fmla="*/ 812274 h 6711035"/>
              <a:gd name="connsiteX2868" fmla="*/ 2452251 w 6267482"/>
              <a:gd name="connsiteY2868" fmla="*/ 778970 h 6711035"/>
              <a:gd name="connsiteX2869" fmla="*/ 2466644 w 6267482"/>
              <a:gd name="connsiteY2869" fmla="*/ 726783 h 6711035"/>
              <a:gd name="connsiteX2870" fmla="*/ 3244905 w 6267482"/>
              <a:gd name="connsiteY2870" fmla="*/ 646777 h 6711035"/>
              <a:gd name="connsiteX2871" fmla="*/ 3275954 w 6267482"/>
              <a:gd name="connsiteY2871" fmla="*/ 660752 h 6711035"/>
              <a:gd name="connsiteX2872" fmla="*/ 3243009 w 6267482"/>
              <a:gd name="connsiteY2872" fmla="*/ 715308 h 6711035"/>
              <a:gd name="connsiteX2873" fmla="*/ 3220987 w 6267482"/>
              <a:gd name="connsiteY2873" fmla="*/ 707015 h 6711035"/>
              <a:gd name="connsiteX2874" fmla="*/ 3244905 w 6267482"/>
              <a:gd name="connsiteY2874" fmla="*/ 646777 h 6711035"/>
              <a:gd name="connsiteX2875" fmla="*/ 1868067 w 6267482"/>
              <a:gd name="connsiteY2875" fmla="*/ 643843 h 6711035"/>
              <a:gd name="connsiteX2876" fmla="*/ 1877468 w 6267482"/>
              <a:gd name="connsiteY2876" fmla="*/ 658552 h 6711035"/>
              <a:gd name="connsiteX2877" fmla="*/ 1883881 w 6267482"/>
              <a:gd name="connsiteY2877" fmla="*/ 661081 h 6711035"/>
              <a:gd name="connsiteX2878" fmla="*/ 1899349 w 6267482"/>
              <a:gd name="connsiteY2878" fmla="*/ 715283 h 6711035"/>
              <a:gd name="connsiteX2879" fmla="*/ 1894326 w 6267482"/>
              <a:gd name="connsiteY2879" fmla="*/ 719916 h 6711035"/>
              <a:gd name="connsiteX2880" fmla="*/ 1894510 w 6267482"/>
              <a:gd name="connsiteY2880" fmla="*/ 722104 h 6711035"/>
              <a:gd name="connsiteX2881" fmla="*/ 1846966 w 6267482"/>
              <a:gd name="connsiteY2881" fmla="*/ 767495 h 6711035"/>
              <a:gd name="connsiteX2882" fmla="*/ 1820710 w 6267482"/>
              <a:gd name="connsiteY2882" fmla="*/ 757762 h 6711035"/>
              <a:gd name="connsiteX2883" fmla="*/ 1820598 w 6267482"/>
              <a:gd name="connsiteY2883" fmla="*/ 692298 h 6711035"/>
              <a:gd name="connsiteX2884" fmla="*/ 1829140 w 6267482"/>
              <a:gd name="connsiteY2884" fmla="*/ 673437 h 6711035"/>
              <a:gd name="connsiteX2885" fmla="*/ 1828845 w 6267482"/>
              <a:gd name="connsiteY2885" fmla="*/ 660578 h 6711035"/>
              <a:gd name="connsiteX2886" fmla="*/ 1843321 w 6267482"/>
              <a:gd name="connsiteY2886" fmla="*/ 657329 h 6711035"/>
              <a:gd name="connsiteX2887" fmla="*/ 3444404 w 6267482"/>
              <a:gd name="connsiteY2887" fmla="*/ 622586 h 6711035"/>
              <a:gd name="connsiteX2888" fmla="*/ 3455361 w 6267482"/>
              <a:gd name="connsiteY2888" fmla="*/ 630245 h 6711035"/>
              <a:gd name="connsiteX2889" fmla="*/ 3457662 w 6267482"/>
              <a:gd name="connsiteY2889" fmla="*/ 646231 h 6711035"/>
              <a:gd name="connsiteX2890" fmla="*/ 3425642 w 6267482"/>
              <a:gd name="connsiteY2890" fmla="*/ 653669 h 6711035"/>
              <a:gd name="connsiteX2891" fmla="*/ 3431947 w 6267482"/>
              <a:gd name="connsiteY2891" fmla="*/ 629853 h 6711035"/>
              <a:gd name="connsiteX2892" fmla="*/ 3444404 w 6267482"/>
              <a:gd name="connsiteY2892" fmla="*/ 622586 h 6711035"/>
              <a:gd name="connsiteX2893" fmla="*/ 2730545 w 6267482"/>
              <a:gd name="connsiteY2893" fmla="*/ 603309 h 6711035"/>
              <a:gd name="connsiteX2894" fmla="*/ 2758143 w 6267482"/>
              <a:gd name="connsiteY2894" fmla="*/ 614791 h 6711035"/>
              <a:gd name="connsiteX2895" fmla="*/ 2722520 w 6267482"/>
              <a:gd name="connsiteY2895" fmla="*/ 680554 h 6711035"/>
              <a:gd name="connsiteX2896" fmla="*/ 2691136 w 6267482"/>
              <a:gd name="connsiteY2896" fmla="*/ 656841 h 6711035"/>
              <a:gd name="connsiteX2897" fmla="*/ 2730545 w 6267482"/>
              <a:gd name="connsiteY2897" fmla="*/ 603309 h 6711035"/>
              <a:gd name="connsiteX2898" fmla="*/ 3220646 w 6267482"/>
              <a:gd name="connsiteY2898" fmla="*/ 525370 h 6711035"/>
              <a:gd name="connsiteX2899" fmla="*/ 3290056 w 6267482"/>
              <a:gd name="connsiteY2899" fmla="*/ 586388 h 6711035"/>
              <a:gd name="connsiteX2900" fmla="*/ 3218230 w 6267482"/>
              <a:gd name="connsiteY2900" fmla="*/ 548919 h 6711035"/>
              <a:gd name="connsiteX2901" fmla="*/ 3220646 w 6267482"/>
              <a:gd name="connsiteY2901" fmla="*/ 525370 h 6711035"/>
              <a:gd name="connsiteX2902" fmla="*/ 3086107 w 6267482"/>
              <a:gd name="connsiteY2902" fmla="*/ 506778 h 6711035"/>
              <a:gd name="connsiteX2903" fmla="*/ 3092134 w 6267482"/>
              <a:gd name="connsiteY2903" fmla="*/ 511630 h 6711035"/>
              <a:gd name="connsiteX2904" fmla="*/ 3096398 w 6267482"/>
              <a:gd name="connsiteY2904" fmla="*/ 515503 h 6711035"/>
              <a:gd name="connsiteX2905" fmla="*/ 3095087 w 6267482"/>
              <a:gd name="connsiteY2905" fmla="*/ 519282 h 6711035"/>
              <a:gd name="connsiteX2906" fmla="*/ 3079839 w 6267482"/>
              <a:gd name="connsiteY2906" fmla="*/ 522828 h 6711035"/>
              <a:gd name="connsiteX2907" fmla="*/ 3080602 w 6267482"/>
              <a:gd name="connsiteY2907" fmla="*/ 515239 h 6711035"/>
              <a:gd name="connsiteX2908" fmla="*/ 3076887 w 6267482"/>
              <a:gd name="connsiteY2908" fmla="*/ 515176 h 6711035"/>
              <a:gd name="connsiteX2909" fmla="*/ 3081366 w 6267482"/>
              <a:gd name="connsiteY2909" fmla="*/ 507649 h 6711035"/>
              <a:gd name="connsiteX2910" fmla="*/ 3085084 w 6267482"/>
              <a:gd name="connsiteY2910" fmla="*/ 507712 h 6711035"/>
              <a:gd name="connsiteX2911" fmla="*/ 3086107 w 6267482"/>
              <a:gd name="connsiteY2911" fmla="*/ 506778 h 6711035"/>
              <a:gd name="connsiteX2912" fmla="*/ 4430228 w 6267482"/>
              <a:gd name="connsiteY2912" fmla="*/ 282661 h 6711035"/>
              <a:gd name="connsiteX2913" fmla="*/ 4416479 w 6267482"/>
              <a:gd name="connsiteY2913" fmla="*/ 468083 h 6711035"/>
              <a:gd name="connsiteX2914" fmla="*/ 4493672 w 6267482"/>
              <a:gd name="connsiteY2914" fmla="*/ 468057 h 6711035"/>
              <a:gd name="connsiteX2915" fmla="*/ 4518291 w 6267482"/>
              <a:gd name="connsiteY2915" fmla="*/ 433468 h 6711035"/>
              <a:gd name="connsiteX2916" fmla="*/ 4546488 w 6267482"/>
              <a:gd name="connsiteY2916" fmla="*/ 424996 h 6711035"/>
              <a:gd name="connsiteX2917" fmla="*/ 4557982 w 6267482"/>
              <a:gd name="connsiteY2917" fmla="*/ 493053 h 6711035"/>
              <a:gd name="connsiteX2918" fmla="*/ 4640250 w 6267482"/>
              <a:gd name="connsiteY2918" fmla="*/ 491989 h 6711035"/>
              <a:gd name="connsiteX2919" fmla="*/ 4642561 w 6267482"/>
              <a:gd name="connsiteY2919" fmla="*/ 492334 h 6711035"/>
              <a:gd name="connsiteX2920" fmla="*/ 4650022 w 6267482"/>
              <a:gd name="connsiteY2920" fmla="*/ 481010 h 6711035"/>
              <a:gd name="connsiteX2921" fmla="*/ 4721083 w 6267482"/>
              <a:gd name="connsiteY2921" fmla="*/ 376368 h 6711035"/>
              <a:gd name="connsiteX2922" fmla="*/ 4669838 w 6267482"/>
              <a:gd name="connsiteY2922" fmla="*/ 508101 h 6711035"/>
              <a:gd name="connsiteX2923" fmla="*/ 4663745 w 6267482"/>
              <a:gd name="connsiteY2923" fmla="*/ 510718 h 6711035"/>
              <a:gd name="connsiteX2924" fmla="*/ 4667288 w 6267482"/>
              <a:gd name="connsiteY2924" fmla="*/ 533991 h 6711035"/>
              <a:gd name="connsiteX2925" fmla="*/ 4673339 w 6267482"/>
              <a:gd name="connsiteY2925" fmla="*/ 573214 h 6711035"/>
              <a:gd name="connsiteX2926" fmla="*/ 4756783 w 6267482"/>
              <a:gd name="connsiteY2926" fmla="*/ 563254 h 6711035"/>
              <a:gd name="connsiteX2927" fmla="*/ 4755256 w 6267482"/>
              <a:gd name="connsiteY2927" fmla="*/ 583856 h 6711035"/>
              <a:gd name="connsiteX2928" fmla="*/ 4743138 w 6267482"/>
              <a:gd name="connsiteY2928" fmla="*/ 598576 h 6711035"/>
              <a:gd name="connsiteX2929" fmla="*/ 4765986 w 6267482"/>
              <a:gd name="connsiteY2929" fmla="*/ 662214 h 6711035"/>
              <a:gd name="connsiteX2930" fmla="*/ 4821234 w 6267482"/>
              <a:gd name="connsiteY2930" fmla="*/ 660724 h 6711035"/>
              <a:gd name="connsiteX2931" fmla="*/ 4827486 w 6267482"/>
              <a:gd name="connsiteY2931" fmla="*/ 650788 h 6711035"/>
              <a:gd name="connsiteX2932" fmla="*/ 4850576 w 6267482"/>
              <a:gd name="connsiteY2932" fmla="*/ 636801 h 6711035"/>
              <a:gd name="connsiteX2933" fmla="*/ 4866273 w 6267482"/>
              <a:gd name="connsiteY2933" fmla="*/ 648201 h 6711035"/>
              <a:gd name="connsiteX2934" fmla="*/ 4858876 w 6267482"/>
              <a:gd name="connsiteY2934" fmla="*/ 673588 h 6711035"/>
              <a:gd name="connsiteX2935" fmla="*/ 4841270 w 6267482"/>
              <a:gd name="connsiteY2935" fmla="*/ 687940 h 6711035"/>
              <a:gd name="connsiteX2936" fmla="*/ 4829915 w 6267482"/>
              <a:gd name="connsiteY2936" fmla="*/ 692359 h 6711035"/>
              <a:gd name="connsiteX2937" fmla="*/ 4831964 w 6267482"/>
              <a:gd name="connsiteY2937" fmla="*/ 739082 h 6711035"/>
              <a:gd name="connsiteX2938" fmla="*/ 4886066 w 6267482"/>
              <a:gd name="connsiteY2938" fmla="*/ 753044 h 6711035"/>
              <a:gd name="connsiteX2939" fmla="*/ 4879957 w 6267482"/>
              <a:gd name="connsiteY2939" fmla="*/ 835454 h 6711035"/>
              <a:gd name="connsiteX2940" fmla="*/ 4958294 w 6267482"/>
              <a:gd name="connsiteY2940" fmla="*/ 819976 h 6711035"/>
              <a:gd name="connsiteX2941" fmla="*/ 4956768 w 6267482"/>
              <a:gd name="connsiteY2941" fmla="*/ 840578 h 6711035"/>
              <a:gd name="connsiteX2942" fmla="*/ 4917215 w 6267482"/>
              <a:gd name="connsiteY2942" fmla="*/ 853468 h 6711035"/>
              <a:gd name="connsiteX2943" fmla="*/ 4926417 w 6267482"/>
              <a:gd name="connsiteY2943" fmla="*/ 952429 h 6711035"/>
              <a:gd name="connsiteX2944" fmla="*/ 5012675 w 6267482"/>
              <a:gd name="connsiteY2944" fmla="*/ 978888 h 6711035"/>
              <a:gd name="connsiteX2945" fmla="*/ 4995070 w 6267482"/>
              <a:gd name="connsiteY2945" fmla="*/ 993241 h 6711035"/>
              <a:gd name="connsiteX2946" fmla="*/ 4988820 w 6267482"/>
              <a:gd name="connsiteY2946" fmla="*/ 1003177 h 6711035"/>
              <a:gd name="connsiteX2947" fmla="*/ 5037435 w 6267482"/>
              <a:gd name="connsiteY2947" fmla="*/ 1016773 h 6711035"/>
              <a:gd name="connsiteX2948" fmla="*/ 5008239 w 6267482"/>
              <a:gd name="connsiteY2948" fmla="*/ 1023752 h 6711035"/>
              <a:gd name="connsiteX2949" fmla="*/ 5019460 w 6267482"/>
              <a:gd name="connsiteY2949" fmla="*/ 1033092 h 6711035"/>
              <a:gd name="connsiteX2950" fmla="*/ 4991135 w 6267482"/>
              <a:gd name="connsiteY2950" fmla="*/ 1065194 h 6711035"/>
              <a:gd name="connsiteX2951" fmla="*/ 4969361 w 6267482"/>
              <a:gd name="connsiteY2951" fmla="*/ 1074132 h 6711035"/>
              <a:gd name="connsiteX2952" fmla="*/ 4966250 w 6267482"/>
              <a:gd name="connsiteY2952" fmla="*/ 1084489 h 6711035"/>
              <a:gd name="connsiteX2953" fmla="*/ 4920829 w 6267482"/>
              <a:gd name="connsiteY2953" fmla="*/ 1102162 h 6711035"/>
              <a:gd name="connsiteX2954" fmla="*/ 4887667 w 6267482"/>
              <a:gd name="connsiteY2954" fmla="*/ 1177591 h 6711035"/>
              <a:gd name="connsiteX2955" fmla="*/ 4990383 w 6267482"/>
              <a:gd name="connsiteY2955" fmla="*/ 1205150 h 6711035"/>
              <a:gd name="connsiteX2956" fmla="*/ 4988855 w 6267482"/>
              <a:gd name="connsiteY2956" fmla="*/ 1225751 h 6711035"/>
              <a:gd name="connsiteX2957" fmla="*/ 4877214 w 6267482"/>
              <a:gd name="connsiteY2957" fmla="*/ 1244183 h 6711035"/>
              <a:gd name="connsiteX2958" fmla="*/ 4875686 w 6267482"/>
              <a:gd name="connsiteY2958" fmla="*/ 1264786 h 6711035"/>
              <a:gd name="connsiteX2959" fmla="*/ 4864333 w 6267482"/>
              <a:gd name="connsiteY2959" fmla="*/ 1269205 h 6711035"/>
              <a:gd name="connsiteX2960" fmla="*/ 4857698 w 6267482"/>
              <a:gd name="connsiteY2960" fmla="*/ 1284291 h 6711035"/>
              <a:gd name="connsiteX2961" fmla="*/ 4818148 w 6267482"/>
              <a:gd name="connsiteY2961" fmla="*/ 1297180 h 6711035"/>
              <a:gd name="connsiteX2962" fmla="*/ 4813254 w 6267482"/>
              <a:gd name="connsiteY2962" fmla="*/ 1331793 h 6711035"/>
              <a:gd name="connsiteX2963" fmla="*/ 4817689 w 6267482"/>
              <a:gd name="connsiteY2963" fmla="*/ 1339526 h 6711035"/>
              <a:gd name="connsiteX2964" fmla="*/ 4842573 w 6267482"/>
              <a:gd name="connsiteY2964" fmla="*/ 1339899 h 6711035"/>
              <a:gd name="connsiteX2965" fmla="*/ 4877192 w 6267482"/>
              <a:gd name="connsiteY2965" fmla="*/ 1363356 h 6711035"/>
              <a:gd name="connsiteX2966" fmla="*/ 4816864 w 6267482"/>
              <a:gd name="connsiteY2966" fmla="*/ 1425268 h 6711035"/>
              <a:gd name="connsiteX2967" fmla="*/ 4783958 w 6267482"/>
              <a:gd name="connsiteY2967" fmla="*/ 1394313 h 6711035"/>
              <a:gd name="connsiteX2968" fmla="*/ 4786988 w 6267482"/>
              <a:gd name="connsiteY2968" fmla="*/ 1375741 h 6711035"/>
              <a:gd name="connsiteX2969" fmla="*/ 4784126 w 6267482"/>
              <a:gd name="connsiteY2969" fmla="*/ 1374897 h 6711035"/>
              <a:gd name="connsiteX2970" fmla="*/ 4761894 w 6267482"/>
              <a:gd name="connsiteY2970" fmla="*/ 1386596 h 6711035"/>
              <a:gd name="connsiteX2971" fmla="*/ 4749393 w 6267482"/>
              <a:gd name="connsiteY2971" fmla="*/ 1406467 h 6711035"/>
              <a:gd name="connsiteX2972" fmla="*/ 4738038 w 6267482"/>
              <a:gd name="connsiteY2972" fmla="*/ 1410885 h 6711035"/>
              <a:gd name="connsiteX2973" fmla="*/ 4717898 w 6267482"/>
              <a:gd name="connsiteY2973" fmla="*/ 1533769 h 6711035"/>
              <a:gd name="connsiteX2974" fmla="*/ 4645761 w 6267482"/>
              <a:gd name="connsiteY2974" fmla="*/ 1539954 h 6711035"/>
              <a:gd name="connsiteX2975" fmla="*/ 4625969 w 6267482"/>
              <a:gd name="connsiteY2975" fmla="*/ 1535411 h 6711035"/>
              <a:gd name="connsiteX2976" fmla="*/ 4623230 w 6267482"/>
              <a:gd name="connsiteY2976" fmla="*/ 1554136 h 6711035"/>
              <a:gd name="connsiteX2977" fmla="*/ 4642830 w 6267482"/>
              <a:gd name="connsiteY2977" fmla="*/ 1569536 h 6711035"/>
              <a:gd name="connsiteX2978" fmla="*/ 4675592 w 6267482"/>
              <a:gd name="connsiteY2978" fmla="*/ 1582737 h 6711035"/>
              <a:gd name="connsiteX2979" fmla="*/ 4706014 w 6267482"/>
              <a:gd name="connsiteY2979" fmla="*/ 1593736 h 6711035"/>
              <a:gd name="connsiteX2980" fmla="*/ 4677931 w 6267482"/>
              <a:gd name="connsiteY2980" fmla="*/ 1593736 h 6711035"/>
              <a:gd name="connsiteX2981" fmla="*/ 4647510 w 6267482"/>
              <a:gd name="connsiteY2981" fmla="*/ 1587136 h 6711035"/>
              <a:gd name="connsiteX2982" fmla="*/ 4666231 w 6267482"/>
              <a:gd name="connsiteY2982" fmla="*/ 1604736 h 6711035"/>
              <a:gd name="connsiteX2983" fmla="*/ 4687293 w 6267482"/>
              <a:gd name="connsiteY2983" fmla="*/ 1598137 h 6711035"/>
              <a:gd name="connsiteX2984" fmla="*/ 4727075 w 6267482"/>
              <a:gd name="connsiteY2984" fmla="*/ 1622336 h 6711035"/>
              <a:gd name="connsiteX2985" fmla="*/ 4694313 w 6267482"/>
              <a:gd name="connsiteY2985" fmla="*/ 1620137 h 6711035"/>
              <a:gd name="connsiteX2986" fmla="*/ 4757498 w 6267482"/>
              <a:gd name="connsiteY2986" fmla="*/ 1668538 h 6711035"/>
              <a:gd name="connsiteX2987" fmla="*/ 4776218 w 6267482"/>
              <a:gd name="connsiteY2987" fmla="*/ 1681738 h 6711035"/>
              <a:gd name="connsiteX2988" fmla="*/ 4818341 w 6267482"/>
              <a:gd name="connsiteY2988" fmla="*/ 1727939 h 6711035"/>
              <a:gd name="connsiteX2989" fmla="*/ 4851104 w 6267482"/>
              <a:gd name="connsiteY2989" fmla="*/ 1734539 h 6711035"/>
              <a:gd name="connsiteX2990" fmla="*/ 4855696 w 6267482"/>
              <a:gd name="connsiteY2990" fmla="*/ 1738718 h 6711035"/>
              <a:gd name="connsiteX2991" fmla="*/ 4864865 w 6267482"/>
              <a:gd name="connsiteY2991" fmla="*/ 1730619 h 6711035"/>
              <a:gd name="connsiteX2992" fmla="*/ 4920152 w 6267482"/>
              <a:gd name="connsiteY2992" fmla="*/ 1708157 h 6711035"/>
              <a:gd name="connsiteX2993" fmla="*/ 4904320 w 6267482"/>
              <a:gd name="connsiteY2993" fmla="*/ 1740150 h 6711035"/>
              <a:gd name="connsiteX2994" fmla="*/ 4880900 w 6267482"/>
              <a:gd name="connsiteY2994" fmla="*/ 1761378 h 6711035"/>
              <a:gd name="connsiteX2995" fmla="*/ 4916629 w 6267482"/>
              <a:gd name="connsiteY2995" fmla="*/ 1789540 h 6711035"/>
              <a:gd name="connsiteX2996" fmla="*/ 4937690 w 6267482"/>
              <a:gd name="connsiteY2996" fmla="*/ 1804941 h 6711035"/>
              <a:gd name="connsiteX2997" fmla="*/ 4958752 w 6267482"/>
              <a:gd name="connsiteY2997" fmla="*/ 1818140 h 6711035"/>
              <a:gd name="connsiteX2998" fmla="*/ 5007895 w 6267482"/>
              <a:gd name="connsiteY2998" fmla="*/ 1840141 h 6711035"/>
              <a:gd name="connsiteX2999" fmla="*/ 5005556 w 6267482"/>
              <a:gd name="connsiteY2999" fmla="*/ 1857741 h 6711035"/>
              <a:gd name="connsiteX3000" fmla="*/ 4989175 w 6267482"/>
              <a:gd name="connsiteY3000" fmla="*/ 1835740 h 6711035"/>
              <a:gd name="connsiteX3001" fmla="*/ 5026617 w 6267482"/>
              <a:gd name="connsiteY3001" fmla="*/ 1892943 h 6711035"/>
              <a:gd name="connsiteX3002" fmla="*/ 5028956 w 6267482"/>
              <a:gd name="connsiteY3002" fmla="*/ 1875341 h 6711035"/>
              <a:gd name="connsiteX3003" fmla="*/ 5092141 w 6267482"/>
              <a:gd name="connsiteY3003" fmla="*/ 1941344 h 6711035"/>
              <a:gd name="connsiteX3004" fmla="*/ 5096235 w 6267482"/>
              <a:gd name="connsiteY3004" fmla="*/ 1950144 h 6711035"/>
              <a:gd name="connsiteX3005" fmla="*/ 5095964 w 6267482"/>
              <a:gd name="connsiteY3005" fmla="*/ 1950515 h 6711035"/>
              <a:gd name="connsiteX3006" fmla="*/ 5119461 w 6267482"/>
              <a:gd name="connsiteY3006" fmla="*/ 1974175 h 6711035"/>
              <a:gd name="connsiteX3007" fmla="*/ 5117110 w 6267482"/>
              <a:gd name="connsiteY3007" fmla="*/ 1980965 h 6711035"/>
              <a:gd name="connsiteX3008" fmla="*/ 5120224 w 6267482"/>
              <a:gd name="connsiteY3008" fmla="*/ 1983143 h 6711035"/>
              <a:gd name="connsiteX3009" fmla="*/ 5120222 w 6267482"/>
              <a:gd name="connsiteY3009" fmla="*/ 1967744 h 6711035"/>
              <a:gd name="connsiteX3010" fmla="*/ 5176386 w 6267482"/>
              <a:gd name="connsiteY3010" fmla="*/ 2016145 h 6711035"/>
              <a:gd name="connsiteX3011" fmla="*/ 5178727 w 6267482"/>
              <a:gd name="connsiteY3011" fmla="*/ 2051345 h 6711035"/>
              <a:gd name="connsiteX3012" fmla="*/ 5230211 w 6267482"/>
              <a:gd name="connsiteY3012" fmla="*/ 2090946 h 6711035"/>
              <a:gd name="connsiteX3013" fmla="*/ 5255952 w 6267482"/>
              <a:gd name="connsiteY3013" fmla="*/ 2117347 h 6711035"/>
              <a:gd name="connsiteX3014" fmla="*/ 5281694 w 6267482"/>
              <a:gd name="connsiteY3014" fmla="*/ 2145946 h 6711035"/>
              <a:gd name="connsiteX3015" fmla="*/ 5330836 w 6267482"/>
              <a:gd name="connsiteY3015" fmla="*/ 2207548 h 6711035"/>
              <a:gd name="connsiteX3016" fmla="*/ 5368280 w 6267482"/>
              <a:gd name="connsiteY3016" fmla="*/ 2271348 h 6711035"/>
              <a:gd name="connsiteX3017" fmla="*/ 5392558 w 6267482"/>
              <a:gd name="connsiteY3017" fmla="*/ 2286565 h 6711035"/>
              <a:gd name="connsiteX3018" fmla="*/ 5393514 w 6267482"/>
              <a:gd name="connsiteY3018" fmla="*/ 2268001 h 6711035"/>
              <a:gd name="connsiteX3019" fmla="*/ 5461342 w 6267482"/>
              <a:gd name="connsiteY3019" fmla="*/ 2270010 h 6711035"/>
              <a:gd name="connsiteX3020" fmla="*/ 5457430 w 6267482"/>
              <a:gd name="connsiteY3020" fmla="*/ 2302397 h 6711035"/>
              <a:gd name="connsiteX3021" fmla="*/ 5404998 w 6267482"/>
              <a:gd name="connsiteY3021" fmla="*/ 2301462 h 6711035"/>
              <a:gd name="connsiteX3022" fmla="*/ 5402064 w 6267482"/>
              <a:gd name="connsiteY3022" fmla="*/ 2298907 h 6711035"/>
              <a:gd name="connsiteX3023" fmla="*/ 5412744 w 6267482"/>
              <a:gd name="connsiteY3023" fmla="*/ 2317551 h 6711035"/>
              <a:gd name="connsiteX3024" fmla="*/ 5450185 w 6267482"/>
              <a:gd name="connsiteY3024" fmla="*/ 2370353 h 6711035"/>
              <a:gd name="connsiteX3025" fmla="*/ 5443164 w 6267482"/>
              <a:gd name="connsiteY3025" fmla="*/ 2405552 h 6711035"/>
              <a:gd name="connsiteX3026" fmla="*/ 5452527 w 6267482"/>
              <a:gd name="connsiteY3026" fmla="*/ 2407752 h 6711035"/>
              <a:gd name="connsiteX3027" fmla="*/ 5452525 w 6267482"/>
              <a:gd name="connsiteY3027" fmla="*/ 2409952 h 6711035"/>
              <a:gd name="connsiteX3028" fmla="*/ 5466566 w 6267482"/>
              <a:gd name="connsiteY3028" fmla="*/ 2431952 h 6711035"/>
              <a:gd name="connsiteX3029" fmla="*/ 5466566 w 6267482"/>
              <a:gd name="connsiteY3029" fmla="*/ 2434153 h 6711035"/>
              <a:gd name="connsiteX3030" fmla="*/ 5468907 w 6267482"/>
              <a:gd name="connsiteY3030" fmla="*/ 2434153 h 6711035"/>
              <a:gd name="connsiteX3031" fmla="*/ 5471246 w 6267482"/>
              <a:gd name="connsiteY3031" fmla="*/ 2434153 h 6711035"/>
              <a:gd name="connsiteX3032" fmla="*/ 5473587 w 6267482"/>
              <a:gd name="connsiteY3032" fmla="*/ 2445153 h 6711035"/>
              <a:gd name="connsiteX3033" fmla="*/ 5489969 w 6267482"/>
              <a:gd name="connsiteY3033" fmla="*/ 2436351 h 6711035"/>
              <a:gd name="connsiteX3034" fmla="*/ 5513369 w 6267482"/>
              <a:gd name="connsiteY3034" fmla="*/ 2453954 h 6711035"/>
              <a:gd name="connsiteX3035" fmla="*/ 5532090 w 6267482"/>
              <a:gd name="connsiteY3035" fmla="*/ 2458353 h 6711035"/>
              <a:gd name="connsiteX3036" fmla="*/ 5539111 w 6267482"/>
              <a:gd name="connsiteY3036" fmla="*/ 2460553 h 6711035"/>
              <a:gd name="connsiteX3037" fmla="*/ 5541451 w 6267482"/>
              <a:gd name="connsiteY3037" fmla="*/ 2462753 h 6711035"/>
              <a:gd name="connsiteX3038" fmla="*/ 5548471 w 6267482"/>
              <a:gd name="connsiteY3038" fmla="*/ 2471553 h 6711035"/>
              <a:gd name="connsiteX3039" fmla="*/ 5536771 w 6267482"/>
              <a:gd name="connsiteY3039" fmla="*/ 2471553 h 6711035"/>
              <a:gd name="connsiteX3040" fmla="*/ 5532090 w 6267482"/>
              <a:gd name="connsiteY3040" fmla="*/ 2469353 h 6711035"/>
              <a:gd name="connsiteX3041" fmla="*/ 5529750 w 6267482"/>
              <a:gd name="connsiteY3041" fmla="*/ 2469353 h 6711035"/>
              <a:gd name="connsiteX3042" fmla="*/ 5520390 w 6267482"/>
              <a:gd name="connsiteY3042" fmla="*/ 2464954 h 6711035"/>
              <a:gd name="connsiteX3043" fmla="*/ 5501670 w 6267482"/>
              <a:gd name="connsiteY3043" fmla="*/ 2458353 h 6711035"/>
              <a:gd name="connsiteX3044" fmla="*/ 5501669 w 6267482"/>
              <a:gd name="connsiteY3044" fmla="*/ 2478153 h 6711035"/>
              <a:gd name="connsiteX3045" fmla="*/ 5501670 w 6267482"/>
              <a:gd name="connsiteY3045" fmla="*/ 2480353 h 6711035"/>
              <a:gd name="connsiteX3046" fmla="*/ 5501669 w 6267482"/>
              <a:gd name="connsiteY3046" fmla="*/ 2482554 h 6711035"/>
              <a:gd name="connsiteX3047" fmla="*/ 5504009 w 6267482"/>
              <a:gd name="connsiteY3047" fmla="*/ 2484754 h 6711035"/>
              <a:gd name="connsiteX3048" fmla="*/ 5508690 w 6267482"/>
              <a:gd name="connsiteY3048" fmla="*/ 2495755 h 6711035"/>
              <a:gd name="connsiteX3049" fmla="*/ 5522730 w 6267482"/>
              <a:gd name="connsiteY3049" fmla="*/ 2513354 h 6711035"/>
              <a:gd name="connsiteX3050" fmla="*/ 5506348 w 6267482"/>
              <a:gd name="connsiteY3050" fmla="*/ 2513354 h 6711035"/>
              <a:gd name="connsiteX3051" fmla="*/ 5553152 w 6267482"/>
              <a:gd name="connsiteY3051" fmla="*/ 2596955 h 6711035"/>
              <a:gd name="connsiteX3052" fmla="*/ 5567195 w 6267482"/>
              <a:gd name="connsiteY3052" fmla="*/ 2592557 h 6711035"/>
              <a:gd name="connsiteX3053" fmla="*/ 5569534 w 6267482"/>
              <a:gd name="connsiteY3053" fmla="*/ 2601356 h 6711035"/>
              <a:gd name="connsiteX3054" fmla="*/ 5571874 w 6267482"/>
              <a:gd name="connsiteY3054" fmla="*/ 2610156 h 6711035"/>
              <a:gd name="connsiteX3055" fmla="*/ 5576555 w 6267482"/>
              <a:gd name="connsiteY3055" fmla="*/ 2623356 h 6711035"/>
              <a:gd name="connsiteX3056" fmla="*/ 5588253 w 6267482"/>
              <a:gd name="connsiteY3056" fmla="*/ 2651956 h 6711035"/>
              <a:gd name="connsiteX3057" fmla="*/ 5613997 w 6267482"/>
              <a:gd name="connsiteY3057" fmla="*/ 2709157 h 6711035"/>
              <a:gd name="connsiteX3058" fmla="*/ 5637398 w 6267482"/>
              <a:gd name="connsiteY3058" fmla="*/ 2768558 h 6711035"/>
              <a:gd name="connsiteX3059" fmla="*/ 5646758 w 6267482"/>
              <a:gd name="connsiteY3059" fmla="*/ 2801559 h 6711035"/>
              <a:gd name="connsiteX3060" fmla="*/ 5653779 w 6267482"/>
              <a:gd name="connsiteY3060" fmla="*/ 2834560 h 6711035"/>
              <a:gd name="connsiteX3061" fmla="*/ 5672502 w 6267482"/>
              <a:gd name="connsiteY3061" fmla="*/ 2834560 h 6711035"/>
              <a:gd name="connsiteX3062" fmla="*/ 5686542 w 6267482"/>
              <a:gd name="connsiteY3062" fmla="*/ 2893963 h 6711035"/>
              <a:gd name="connsiteX3063" fmla="*/ 5688881 w 6267482"/>
              <a:gd name="connsiteY3063" fmla="*/ 2933561 h 6711035"/>
              <a:gd name="connsiteX3064" fmla="*/ 5709944 w 6267482"/>
              <a:gd name="connsiteY3064" fmla="*/ 2940162 h 6711035"/>
              <a:gd name="connsiteX3065" fmla="*/ 5686542 w 6267482"/>
              <a:gd name="connsiteY3065" fmla="*/ 2962164 h 6711035"/>
              <a:gd name="connsiteX3066" fmla="*/ 5721644 w 6267482"/>
              <a:gd name="connsiteY3066" fmla="*/ 3021564 h 6711035"/>
              <a:gd name="connsiteX3067" fmla="*/ 5705263 w 6267482"/>
              <a:gd name="connsiteY3067" fmla="*/ 2997363 h 6711035"/>
              <a:gd name="connsiteX3068" fmla="*/ 5702923 w 6267482"/>
              <a:gd name="connsiteY3068" fmla="*/ 3047965 h 6711035"/>
              <a:gd name="connsiteX3069" fmla="*/ 5726325 w 6267482"/>
              <a:gd name="connsiteY3069" fmla="*/ 3050166 h 6711035"/>
              <a:gd name="connsiteX3070" fmla="*/ 5719305 w 6267482"/>
              <a:gd name="connsiteY3070" fmla="*/ 3102966 h 6711035"/>
              <a:gd name="connsiteX3071" fmla="*/ 5738025 w 6267482"/>
              <a:gd name="connsiteY3071" fmla="*/ 3102966 h 6711035"/>
              <a:gd name="connsiteX3072" fmla="*/ 5731005 w 6267482"/>
              <a:gd name="connsiteY3072" fmla="*/ 3151366 h 6711035"/>
              <a:gd name="connsiteX3073" fmla="*/ 5731005 w 6267482"/>
              <a:gd name="connsiteY3073" fmla="*/ 3206367 h 6711035"/>
              <a:gd name="connsiteX3074" fmla="*/ 5723984 w 6267482"/>
              <a:gd name="connsiteY3074" fmla="*/ 3190967 h 6711035"/>
              <a:gd name="connsiteX3075" fmla="*/ 5728664 w 6267482"/>
              <a:gd name="connsiteY3075" fmla="*/ 3217367 h 6711035"/>
              <a:gd name="connsiteX3076" fmla="*/ 5735684 w 6267482"/>
              <a:gd name="connsiteY3076" fmla="*/ 3204168 h 6711035"/>
              <a:gd name="connsiteX3077" fmla="*/ 5738026 w 6267482"/>
              <a:gd name="connsiteY3077" fmla="*/ 3230568 h 6711035"/>
              <a:gd name="connsiteX3078" fmla="*/ 5733344 w 6267482"/>
              <a:gd name="connsiteY3078" fmla="*/ 3265769 h 6711035"/>
              <a:gd name="connsiteX3079" fmla="*/ 5705263 w 6267482"/>
              <a:gd name="connsiteY3079" fmla="*/ 3267969 h 6711035"/>
              <a:gd name="connsiteX3080" fmla="*/ 5721644 w 6267482"/>
              <a:gd name="connsiteY3080" fmla="*/ 3294369 h 6711035"/>
              <a:gd name="connsiteX3081" fmla="*/ 5686541 w 6267482"/>
              <a:gd name="connsiteY3081" fmla="*/ 3281170 h 6711035"/>
              <a:gd name="connsiteX3082" fmla="*/ 5684202 w 6267482"/>
              <a:gd name="connsiteY3082" fmla="*/ 3292170 h 6711035"/>
              <a:gd name="connsiteX3083" fmla="*/ 5705263 w 6267482"/>
              <a:gd name="connsiteY3083" fmla="*/ 3307569 h 6711035"/>
              <a:gd name="connsiteX3084" fmla="*/ 5679521 w 6267482"/>
              <a:gd name="connsiteY3084" fmla="*/ 3351570 h 6711035"/>
              <a:gd name="connsiteX3085" fmla="*/ 5672500 w 6267482"/>
              <a:gd name="connsiteY3085" fmla="*/ 3320770 h 6711035"/>
              <a:gd name="connsiteX3086" fmla="*/ 5660799 w 6267482"/>
              <a:gd name="connsiteY3086" fmla="*/ 3353771 h 6711035"/>
              <a:gd name="connsiteX3087" fmla="*/ 5649099 w 6267482"/>
              <a:gd name="connsiteY3087" fmla="*/ 3322970 h 6711035"/>
              <a:gd name="connsiteX3088" fmla="*/ 5651440 w 6267482"/>
              <a:gd name="connsiteY3088" fmla="*/ 3391170 h 6711035"/>
              <a:gd name="connsiteX3089" fmla="*/ 5679520 w 6267482"/>
              <a:gd name="connsiteY3089" fmla="*/ 3448372 h 6711035"/>
              <a:gd name="connsiteX3090" fmla="*/ 5674841 w 6267482"/>
              <a:gd name="connsiteY3090" fmla="*/ 3468172 h 6711035"/>
              <a:gd name="connsiteX3091" fmla="*/ 5684203 w 6267482"/>
              <a:gd name="connsiteY3091" fmla="*/ 3479173 h 6711035"/>
              <a:gd name="connsiteX3092" fmla="*/ 5672500 w 6267482"/>
              <a:gd name="connsiteY3092" fmla="*/ 3540774 h 6711035"/>
              <a:gd name="connsiteX3093" fmla="*/ 5677181 w 6267482"/>
              <a:gd name="connsiteY3093" fmla="*/ 3569374 h 6711035"/>
              <a:gd name="connsiteX3094" fmla="*/ 5672500 w 6267482"/>
              <a:gd name="connsiteY3094" fmla="*/ 3591376 h 6711035"/>
              <a:gd name="connsiteX3095" fmla="*/ 5660799 w 6267482"/>
              <a:gd name="connsiteY3095" fmla="*/ 3564974 h 6711035"/>
              <a:gd name="connsiteX3096" fmla="*/ 5635059 w 6267482"/>
              <a:gd name="connsiteY3096" fmla="*/ 3573775 h 6711035"/>
              <a:gd name="connsiteX3097" fmla="*/ 5621016 w 6267482"/>
              <a:gd name="connsiteY3097" fmla="*/ 3679377 h 6711035"/>
              <a:gd name="connsiteX3098" fmla="*/ 5611658 w 6267482"/>
              <a:gd name="connsiteY3098" fmla="*/ 3780578 h 6711035"/>
              <a:gd name="connsiteX3099" fmla="*/ 5608417 w 6267482"/>
              <a:gd name="connsiteY3099" fmla="*/ 3786317 h 6711035"/>
              <a:gd name="connsiteX3100" fmla="*/ 5612367 w 6267482"/>
              <a:gd name="connsiteY3100" fmla="*/ 3789840 h 6711035"/>
              <a:gd name="connsiteX3101" fmla="*/ 5612366 w 6267482"/>
              <a:gd name="connsiteY3101" fmla="*/ 3867713 h 6711035"/>
              <a:gd name="connsiteX3102" fmla="*/ 5590133 w 6267482"/>
              <a:gd name="connsiteY3102" fmla="*/ 3844639 h 6711035"/>
              <a:gd name="connsiteX3103" fmla="*/ 5587509 w 6267482"/>
              <a:gd name="connsiteY3103" fmla="*/ 3834649 h 6711035"/>
              <a:gd name="connsiteX3104" fmla="*/ 5582403 w 6267482"/>
              <a:gd name="connsiteY3104" fmla="*/ 3858405 h 6711035"/>
              <a:gd name="connsiteX3105" fmla="*/ 5569535 w 6267482"/>
              <a:gd name="connsiteY3105" fmla="*/ 3890580 h 6711035"/>
              <a:gd name="connsiteX3106" fmla="*/ 5574214 w 6267482"/>
              <a:gd name="connsiteY3106" fmla="*/ 3864180 h 6711035"/>
              <a:gd name="connsiteX3107" fmla="*/ 5581234 w 6267482"/>
              <a:gd name="connsiteY3107" fmla="*/ 3833379 h 6711035"/>
              <a:gd name="connsiteX3108" fmla="*/ 5584120 w 6267482"/>
              <a:gd name="connsiteY3108" fmla="*/ 3821754 h 6711035"/>
              <a:gd name="connsiteX3109" fmla="*/ 5584071 w 6267482"/>
              <a:gd name="connsiteY3109" fmla="*/ 3821566 h 6711035"/>
              <a:gd name="connsiteX3110" fmla="*/ 5588112 w 6267482"/>
              <a:gd name="connsiteY3110" fmla="*/ 3798493 h 6711035"/>
              <a:gd name="connsiteX3111" fmla="*/ 5594219 w 6267482"/>
              <a:gd name="connsiteY3111" fmla="*/ 3781067 h 6711035"/>
              <a:gd name="connsiteX3112" fmla="*/ 5597616 w 6267482"/>
              <a:gd name="connsiteY3112" fmla="*/ 3767379 h 6711035"/>
              <a:gd name="connsiteX3113" fmla="*/ 5623357 w 6267482"/>
              <a:gd name="connsiteY3113" fmla="*/ 3630976 h 6711035"/>
              <a:gd name="connsiteX3114" fmla="*/ 5642078 w 6267482"/>
              <a:gd name="connsiteY3114" fmla="*/ 3569374 h 6711035"/>
              <a:gd name="connsiteX3115" fmla="*/ 5632719 w 6267482"/>
              <a:gd name="connsiteY3115" fmla="*/ 3516573 h 6711035"/>
              <a:gd name="connsiteX3116" fmla="*/ 5646760 w 6267482"/>
              <a:gd name="connsiteY3116" fmla="*/ 3485773 h 6711035"/>
              <a:gd name="connsiteX3117" fmla="*/ 5642078 w 6267482"/>
              <a:gd name="connsiteY3117" fmla="*/ 3474773 h 6711035"/>
              <a:gd name="connsiteX3118" fmla="*/ 5618677 w 6267482"/>
              <a:gd name="connsiteY3118" fmla="*/ 3470372 h 6711035"/>
              <a:gd name="connsiteX3119" fmla="*/ 5628038 w 6267482"/>
              <a:gd name="connsiteY3119" fmla="*/ 3448371 h 6711035"/>
              <a:gd name="connsiteX3120" fmla="*/ 5639737 w 6267482"/>
              <a:gd name="connsiteY3120" fmla="*/ 3399971 h 6711035"/>
              <a:gd name="connsiteX3121" fmla="*/ 5642078 w 6267482"/>
              <a:gd name="connsiteY3121" fmla="*/ 3347170 h 6711035"/>
              <a:gd name="connsiteX3122" fmla="*/ 5637400 w 6267482"/>
              <a:gd name="connsiteY3122" fmla="*/ 3285569 h 6711035"/>
              <a:gd name="connsiteX3123" fmla="*/ 5632718 w 6267482"/>
              <a:gd name="connsiteY3123" fmla="*/ 3252569 h 6711035"/>
              <a:gd name="connsiteX3124" fmla="*/ 5625697 w 6267482"/>
              <a:gd name="connsiteY3124" fmla="*/ 3219568 h 6711035"/>
              <a:gd name="connsiteX3125" fmla="*/ 5637398 w 6267482"/>
              <a:gd name="connsiteY3125" fmla="*/ 3171167 h 6711035"/>
              <a:gd name="connsiteX3126" fmla="*/ 5625697 w 6267482"/>
              <a:gd name="connsiteY3126" fmla="*/ 3122766 h 6711035"/>
              <a:gd name="connsiteX3127" fmla="*/ 5616337 w 6267482"/>
              <a:gd name="connsiteY3127" fmla="*/ 3151366 h 6711035"/>
              <a:gd name="connsiteX3128" fmla="*/ 5604636 w 6267482"/>
              <a:gd name="connsiteY3128" fmla="*/ 3111765 h 6711035"/>
              <a:gd name="connsiteX3129" fmla="*/ 5606977 w 6267482"/>
              <a:gd name="connsiteY3129" fmla="*/ 3034765 h 6711035"/>
              <a:gd name="connsiteX3130" fmla="*/ 5599956 w 6267482"/>
              <a:gd name="connsiteY3130" fmla="*/ 3050166 h 6711035"/>
              <a:gd name="connsiteX3131" fmla="*/ 5604636 w 6267482"/>
              <a:gd name="connsiteY3131" fmla="*/ 3074365 h 6711035"/>
              <a:gd name="connsiteX3132" fmla="*/ 5592935 w 6267482"/>
              <a:gd name="connsiteY3132" fmla="*/ 3054565 h 6711035"/>
              <a:gd name="connsiteX3133" fmla="*/ 5583574 w 6267482"/>
              <a:gd name="connsiteY3133" fmla="*/ 3034765 h 6711035"/>
              <a:gd name="connsiteX3134" fmla="*/ 5576553 w 6267482"/>
              <a:gd name="connsiteY3134" fmla="*/ 2988563 h 6711035"/>
              <a:gd name="connsiteX3135" fmla="*/ 5555493 w 6267482"/>
              <a:gd name="connsiteY3135" fmla="*/ 2891761 h 6711035"/>
              <a:gd name="connsiteX3136" fmla="*/ 5564853 w 6267482"/>
              <a:gd name="connsiteY3136" fmla="*/ 2871962 h 6711035"/>
              <a:gd name="connsiteX3137" fmla="*/ 5544083 w 6267482"/>
              <a:gd name="connsiteY3137" fmla="*/ 2839511 h 6711035"/>
              <a:gd name="connsiteX3138" fmla="*/ 5533472 w 6267482"/>
              <a:gd name="connsiteY3138" fmla="*/ 2807880 h 6711035"/>
              <a:gd name="connsiteX3139" fmla="*/ 5527532 w 6267482"/>
              <a:gd name="connsiteY3139" fmla="*/ 2809795 h 6711035"/>
              <a:gd name="connsiteX3140" fmla="*/ 5500598 w 6267482"/>
              <a:gd name="connsiteY3140" fmla="*/ 2813113 h 6711035"/>
              <a:gd name="connsiteX3141" fmla="*/ 5475831 w 6267482"/>
              <a:gd name="connsiteY3141" fmla="*/ 2805782 h 6711035"/>
              <a:gd name="connsiteX3142" fmla="*/ 5490260 w 6267482"/>
              <a:gd name="connsiteY3142" fmla="*/ 2819160 h 6711035"/>
              <a:gd name="connsiteX3143" fmla="*/ 5513370 w 6267482"/>
              <a:gd name="connsiteY3143" fmla="*/ 2838960 h 6711035"/>
              <a:gd name="connsiteX3144" fmla="*/ 5504009 w 6267482"/>
              <a:gd name="connsiteY3144" fmla="*/ 2841160 h 6711035"/>
              <a:gd name="connsiteX3145" fmla="*/ 5515711 w 6267482"/>
              <a:gd name="connsiteY3145" fmla="*/ 2887361 h 6711035"/>
              <a:gd name="connsiteX3146" fmla="*/ 5511029 w 6267482"/>
              <a:gd name="connsiteY3146" fmla="*/ 2863161 h 6711035"/>
              <a:gd name="connsiteX3147" fmla="*/ 5489969 w 6267482"/>
              <a:gd name="connsiteY3147" fmla="*/ 2856561 h 6711035"/>
              <a:gd name="connsiteX3148" fmla="*/ 5513369 w 6267482"/>
              <a:gd name="connsiteY3148" fmla="*/ 2922561 h 6711035"/>
              <a:gd name="connsiteX3149" fmla="*/ 5525071 w 6267482"/>
              <a:gd name="connsiteY3149" fmla="*/ 2966564 h 6711035"/>
              <a:gd name="connsiteX3150" fmla="*/ 5541453 w 6267482"/>
              <a:gd name="connsiteY3150" fmla="*/ 3008364 h 6711035"/>
              <a:gd name="connsiteX3151" fmla="*/ 5527412 w 6267482"/>
              <a:gd name="connsiteY3151" fmla="*/ 3017164 h 6711035"/>
              <a:gd name="connsiteX3152" fmla="*/ 5543792 w 6267482"/>
              <a:gd name="connsiteY3152" fmla="*/ 3061164 h 6711035"/>
              <a:gd name="connsiteX3153" fmla="*/ 5550813 w 6267482"/>
              <a:gd name="connsiteY3153" fmla="*/ 3111765 h 6711035"/>
              <a:gd name="connsiteX3154" fmla="*/ 5555493 w 6267482"/>
              <a:gd name="connsiteY3154" fmla="*/ 3157966 h 6711035"/>
              <a:gd name="connsiteX3155" fmla="*/ 5564854 w 6267482"/>
              <a:gd name="connsiteY3155" fmla="*/ 3195368 h 6711035"/>
              <a:gd name="connsiteX3156" fmla="*/ 5550811 w 6267482"/>
              <a:gd name="connsiteY3156" fmla="*/ 3197568 h 6711035"/>
              <a:gd name="connsiteX3157" fmla="*/ 5562513 w 6267482"/>
              <a:gd name="connsiteY3157" fmla="*/ 3248168 h 6711035"/>
              <a:gd name="connsiteX3158" fmla="*/ 5543792 w 6267482"/>
              <a:gd name="connsiteY3158" fmla="*/ 3210768 h 6711035"/>
              <a:gd name="connsiteX3159" fmla="*/ 5534431 w 6267482"/>
              <a:gd name="connsiteY3159" fmla="*/ 3292170 h 6711035"/>
              <a:gd name="connsiteX3160" fmla="*/ 5548472 w 6267482"/>
              <a:gd name="connsiteY3160" fmla="*/ 3285569 h 6711035"/>
              <a:gd name="connsiteX3161" fmla="*/ 5539111 w 6267482"/>
              <a:gd name="connsiteY3161" fmla="*/ 3331769 h 6711035"/>
              <a:gd name="connsiteX3162" fmla="*/ 5560172 w 6267482"/>
              <a:gd name="connsiteY3162" fmla="*/ 3349370 h 6711035"/>
              <a:gd name="connsiteX3163" fmla="*/ 5562513 w 6267482"/>
              <a:gd name="connsiteY3163" fmla="*/ 3406571 h 6711035"/>
              <a:gd name="connsiteX3164" fmla="*/ 5564854 w 6267482"/>
              <a:gd name="connsiteY3164" fmla="*/ 3465973 h 6711035"/>
              <a:gd name="connsiteX3165" fmla="*/ 5532090 w 6267482"/>
              <a:gd name="connsiteY3165" fmla="*/ 3457173 h 6711035"/>
              <a:gd name="connsiteX3166" fmla="*/ 5536771 w 6267482"/>
              <a:gd name="connsiteY3166" fmla="*/ 3402171 h 6711035"/>
              <a:gd name="connsiteX3167" fmla="*/ 5518050 w 6267482"/>
              <a:gd name="connsiteY3167" fmla="*/ 3358171 h 6711035"/>
              <a:gd name="connsiteX3168" fmla="*/ 5532091 w 6267482"/>
              <a:gd name="connsiteY3168" fmla="*/ 3351570 h 6711035"/>
              <a:gd name="connsiteX3169" fmla="*/ 5520391 w 6267482"/>
              <a:gd name="connsiteY3169" fmla="*/ 3342770 h 6711035"/>
              <a:gd name="connsiteX3170" fmla="*/ 5508689 w 6267482"/>
              <a:gd name="connsiteY3170" fmla="*/ 3382371 h 6711035"/>
              <a:gd name="connsiteX3171" fmla="*/ 5525071 w 6267482"/>
              <a:gd name="connsiteY3171" fmla="*/ 3417572 h 6711035"/>
              <a:gd name="connsiteX3172" fmla="*/ 5513369 w 6267482"/>
              <a:gd name="connsiteY3172" fmla="*/ 3461572 h 6711035"/>
              <a:gd name="connsiteX3173" fmla="*/ 5485581 w 6267482"/>
              <a:gd name="connsiteY3173" fmla="*/ 3456623 h 6711035"/>
              <a:gd name="connsiteX3174" fmla="*/ 5483124 w 6267482"/>
              <a:gd name="connsiteY3174" fmla="*/ 3453802 h 6711035"/>
              <a:gd name="connsiteX3175" fmla="*/ 5479437 w 6267482"/>
              <a:gd name="connsiteY3175" fmla="*/ 3460078 h 6711035"/>
              <a:gd name="connsiteX3176" fmla="*/ 5475928 w 6267482"/>
              <a:gd name="connsiteY3176" fmla="*/ 3487304 h 6711035"/>
              <a:gd name="connsiteX3177" fmla="*/ 5478266 w 6267482"/>
              <a:gd name="connsiteY3177" fmla="*/ 3544505 h 6711035"/>
              <a:gd name="connsiteX3178" fmla="*/ 5466566 w 6267482"/>
              <a:gd name="connsiteY3178" fmla="*/ 3568705 h 6711035"/>
              <a:gd name="connsiteX3179" fmla="*/ 5461885 w 6267482"/>
              <a:gd name="connsiteY3179" fmla="*/ 3584106 h 6711035"/>
              <a:gd name="connsiteX3180" fmla="*/ 5454866 w 6267482"/>
              <a:gd name="connsiteY3180" fmla="*/ 3599507 h 6711035"/>
              <a:gd name="connsiteX3181" fmla="*/ 5433804 w 6267482"/>
              <a:gd name="connsiteY3181" fmla="*/ 3672108 h 6711035"/>
              <a:gd name="connsiteX3182" fmla="*/ 5410402 w 6267482"/>
              <a:gd name="connsiteY3182" fmla="*/ 3746908 h 6711035"/>
              <a:gd name="connsiteX3183" fmla="*/ 5408511 w 6267482"/>
              <a:gd name="connsiteY3183" fmla="*/ 3750761 h 6711035"/>
              <a:gd name="connsiteX3184" fmla="*/ 5428760 w 6267482"/>
              <a:gd name="connsiteY3184" fmla="*/ 3753845 h 6711035"/>
              <a:gd name="connsiteX3185" fmla="*/ 5438213 w 6267482"/>
              <a:gd name="connsiteY3185" fmla="*/ 3778045 h 6711035"/>
              <a:gd name="connsiteX3186" fmla="*/ 5412800 w 6267482"/>
              <a:gd name="connsiteY3186" fmla="*/ 3784887 h 6711035"/>
              <a:gd name="connsiteX3187" fmla="*/ 5393703 w 6267482"/>
              <a:gd name="connsiteY3187" fmla="*/ 3780925 h 6711035"/>
              <a:gd name="connsiteX3188" fmla="*/ 5382320 w 6267482"/>
              <a:gd name="connsiteY3188" fmla="*/ 3804110 h 6711035"/>
              <a:gd name="connsiteX3189" fmla="*/ 5384662 w 6267482"/>
              <a:gd name="connsiteY3189" fmla="*/ 3823912 h 6711035"/>
              <a:gd name="connsiteX3190" fmla="*/ 5379980 w 6267482"/>
              <a:gd name="connsiteY3190" fmla="*/ 3839311 h 6711035"/>
              <a:gd name="connsiteX3191" fmla="*/ 5382321 w 6267482"/>
              <a:gd name="connsiteY3191" fmla="*/ 3861311 h 6711035"/>
              <a:gd name="connsiteX3192" fmla="*/ 5372960 w 6267482"/>
              <a:gd name="connsiteY3192" fmla="*/ 3848111 h 6711035"/>
              <a:gd name="connsiteX3193" fmla="*/ 5363599 w 6267482"/>
              <a:gd name="connsiteY3193" fmla="*/ 3927313 h 6711035"/>
              <a:gd name="connsiteX3194" fmla="*/ 5356124 w 6267482"/>
              <a:gd name="connsiteY3194" fmla="*/ 3977913 h 6711035"/>
              <a:gd name="connsiteX3195" fmla="*/ 5364144 w 6267482"/>
              <a:gd name="connsiteY3195" fmla="*/ 3975454 h 6711035"/>
              <a:gd name="connsiteX3196" fmla="*/ 5362210 w 6267482"/>
              <a:gd name="connsiteY3196" fmla="*/ 3992862 h 6711035"/>
              <a:gd name="connsiteX3197" fmla="*/ 5356345 w 6267482"/>
              <a:gd name="connsiteY3197" fmla="*/ 4005255 h 6711035"/>
              <a:gd name="connsiteX3198" fmla="*/ 5359541 w 6267482"/>
              <a:gd name="connsiteY3198" fmla="*/ 4004349 h 6711035"/>
              <a:gd name="connsiteX3199" fmla="*/ 5377640 w 6267482"/>
              <a:gd name="connsiteY3199" fmla="*/ 3986714 h 6711035"/>
              <a:gd name="connsiteX3200" fmla="*/ 5363599 w 6267482"/>
              <a:gd name="connsiteY3200" fmla="*/ 4019714 h 6711035"/>
              <a:gd name="connsiteX3201" fmla="*/ 5347217 w 6267482"/>
              <a:gd name="connsiteY3201" fmla="*/ 4046116 h 6711035"/>
              <a:gd name="connsiteX3202" fmla="*/ 5337857 w 6267482"/>
              <a:gd name="connsiteY3202" fmla="*/ 4103316 h 6711035"/>
              <a:gd name="connsiteX3203" fmla="*/ 5309775 w 6267482"/>
              <a:gd name="connsiteY3203" fmla="*/ 4116516 h 6711035"/>
              <a:gd name="connsiteX3204" fmla="*/ 5316796 w 6267482"/>
              <a:gd name="connsiteY3204" fmla="*/ 4140717 h 6711035"/>
              <a:gd name="connsiteX3205" fmla="*/ 5305094 w 6267482"/>
              <a:gd name="connsiteY3205" fmla="*/ 4125317 h 6711035"/>
              <a:gd name="connsiteX3206" fmla="*/ 5296612 w 6267482"/>
              <a:gd name="connsiteY3206" fmla="*/ 4151167 h 6711035"/>
              <a:gd name="connsiteX3207" fmla="*/ 5293818 w 6267482"/>
              <a:gd name="connsiteY3207" fmla="*/ 4155886 h 6711035"/>
              <a:gd name="connsiteX3208" fmla="*/ 5300759 w 6267482"/>
              <a:gd name="connsiteY3208" fmla="*/ 4159101 h 6711035"/>
              <a:gd name="connsiteX3209" fmla="*/ 5309636 w 6267482"/>
              <a:gd name="connsiteY3209" fmla="*/ 4181539 h 6711035"/>
              <a:gd name="connsiteX3210" fmla="*/ 5310349 w 6267482"/>
              <a:gd name="connsiteY3210" fmla="*/ 4183403 h 6711035"/>
              <a:gd name="connsiteX3211" fmla="*/ 5313506 w 6267482"/>
              <a:gd name="connsiteY3211" fmla="*/ 4176157 h 6711035"/>
              <a:gd name="connsiteX3212" fmla="*/ 5316797 w 6267482"/>
              <a:gd name="connsiteY3212" fmla="*/ 4151717 h 6711035"/>
              <a:gd name="connsiteX3213" fmla="*/ 5318258 w 6267482"/>
              <a:gd name="connsiteY3213" fmla="*/ 4180317 h 6711035"/>
              <a:gd name="connsiteX3214" fmla="*/ 5317666 w 6267482"/>
              <a:gd name="connsiteY3214" fmla="*/ 4185387 h 6711035"/>
              <a:gd name="connsiteX3215" fmla="*/ 5319671 w 6267482"/>
              <a:gd name="connsiteY3215" fmla="*/ 4184452 h 6711035"/>
              <a:gd name="connsiteX3216" fmla="*/ 5333597 w 6267482"/>
              <a:gd name="connsiteY3216" fmla="*/ 4193961 h 6711035"/>
              <a:gd name="connsiteX3217" fmla="*/ 5328530 w 6267482"/>
              <a:gd name="connsiteY3217" fmla="*/ 4201652 h 6711035"/>
              <a:gd name="connsiteX3218" fmla="*/ 5317911 w 6267482"/>
              <a:gd name="connsiteY3218" fmla="*/ 4197468 h 6711035"/>
              <a:gd name="connsiteX3219" fmla="*/ 5316988 w 6267482"/>
              <a:gd name="connsiteY3219" fmla="*/ 4197029 h 6711035"/>
              <a:gd name="connsiteX3220" fmla="*/ 5321476 w 6267482"/>
              <a:gd name="connsiteY3220" fmla="*/ 4208918 h 6711035"/>
              <a:gd name="connsiteX3221" fmla="*/ 5307655 w 6267482"/>
              <a:gd name="connsiteY3221" fmla="*/ 4198709 h 6711035"/>
              <a:gd name="connsiteX3222" fmla="*/ 5308303 w 6267482"/>
              <a:gd name="connsiteY3222" fmla="*/ 4196447 h 6711035"/>
              <a:gd name="connsiteX3223" fmla="*/ 5307766 w 6267482"/>
              <a:gd name="connsiteY3223" fmla="*/ 4196396 h 6711035"/>
              <a:gd name="connsiteX3224" fmla="*/ 5304470 w 6267482"/>
              <a:gd name="connsiteY3224" fmla="*/ 4207527 h 6711035"/>
              <a:gd name="connsiteX3225" fmla="*/ 5285819 w 6267482"/>
              <a:gd name="connsiteY3225" fmla="*/ 4226784 h 6711035"/>
              <a:gd name="connsiteX3226" fmla="*/ 5282540 w 6267482"/>
              <a:gd name="connsiteY3226" fmla="*/ 4227206 h 6711035"/>
              <a:gd name="connsiteX3227" fmla="*/ 5284618 w 6267482"/>
              <a:gd name="connsiteY3227" fmla="*/ 4233394 h 6711035"/>
              <a:gd name="connsiteX3228" fmla="*/ 5286373 w 6267482"/>
              <a:gd name="connsiteY3228" fmla="*/ 4250719 h 6711035"/>
              <a:gd name="connsiteX3229" fmla="*/ 5241910 w 6267482"/>
              <a:gd name="connsiteY3229" fmla="*/ 4248519 h 6711035"/>
              <a:gd name="connsiteX3230" fmla="*/ 5227870 w 6267482"/>
              <a:gd name="connsiteY3230" fmla="*/ 4279319 h 6711035"/>
              <a:gd name="connsiteX3231" fmla="*/ 5213829 w 6267482"/>
              <a:gd name="connsiteY3231" fmla="*/ 4307920 h 6711035"/>
              <a:gd name="connsiteX3232" fmla="*/ 5251271 w 6267482"/>
              <a:gd name="connsiteY3232" fmla="*/ 4285920 h 6711035"/>
              <a:gd name="connsiteX3233" fmla="*/ 5232552 w 6267482"/>
              <a:gd name="connsiteY3233" fmla="*/ 4332122 h 6711035"/>
              <a:gd name="connsiteX3234" fmla="*/ 5197447 w 6267482"/>
              <a:gd name="connsiteY3234" fmla="*/ 4351920 h 6711035"/>
              <a:gd name="connsiteX3235" fmla="*/ 5190429 w 6267482"/>
              <a:gd name="connsiteY3235" fmla="*/ 4402522 h 6711035"/>
              <a:gd name="connsiteX3236" fmla="*/ 5164686 w 6267482"/>
              <a:gd name="connsiteY3236" fmla="*/ 4428922 h 6711035"/>
              <a:gd name="connsiteX3237" fmla="*/ 5141284 w 6267482"/>
              <a:gd name="connsiteY3237" fmla="*/ 4435523 h 6711035"/>
              <a:gd name="connsiteX3238" fmla="*/ 5115542 w 6267482"/>
              <a:gd name="connsiteY3238" fmla="*/ 4459723 h 6711035"/>
              <a:gd name="connsiteX3239" fmla="*/ 5129584 w 6267482"/>
              <a:gd name="connsiteY3239" fmla="*/ 4457524 h 6711035"/>
              <a:gd name="connsiteX3240" fmla="*/ 5103842 w 6267482"/>
              <a:gd name="connsiteY3240" fmla="*/ 4477323 h 6711035"/>
              <a:gd name="connsiteX3241" fmla="*/ 5085121 w 6267482"/>
              <a:gd name="connsiteY3241" fmla="*/ 4508123 h 6711035"/>
              <a:gd name="connsiteX3242" fmla="*/ 5073419 w 6267482"/>
              <a:gd name="connsiteY3242" fmla="*/ 4505923 h 6711035"/>
              <a:gd name="connsiteX3243" fmla="*/ 5078101 w 6267482"/>
              <a:gd name="connsiteY3243" fmla="*/ 4523524 h 6711035"/>
              <a:gd name="connsiteX3244" fmla="*/ 5061719 w 6267482"/>
              <a:gd name="connsiteY3244" fmla="*/ 4514725 h 6711035"/>
              <a:gd name="connsiteX3245" fmla="*/ 5060840 w 6267482"/>
              <a:gd name="connsiteY3245" fmla="*/ 4541124 h 6711035"/>
              <a:gd name="connsiteX3246" fmla="*/ 5059311 w 6267482"/>
              <a:gd name="connsiteY3246" fmla="*/ 4547700 h 6711035"/>
              <a:gd name="connsiteX3247" fmla="*/ 5070692 w 6267482"/>
              <a:gd name="connsiteY3247" fmla="*/ 4554193 h 6711035"/>
              <a:gd name="connsiteX3248" fmla="*/ 5095090 w 6267482"/>
              <a:gd name="connsiteY3248" fmla="*/ 4577211 h 6711035"/>
              <a:gd name="connsiteX3249" fmla="*/ 5062845 w 6267482"/>
              <a:gd name="connsiteY3249" fmla="*/ 4582037 h 6711035"/>
              <a:gd name="connsiteX3250" fmla="*/ 5030971 w 6267482"/>
              <a:gd name="connsiteY3250" fmla="*/ 4570289 h 6711035"/>
              <a:gd name="connsiteX3251" fmla="*/ 5024275 w 6267482"/>
              <a:gd name="connsiteY3251" fmla="*/ 4574124 h 6711035"/>
              <a:gd name="connsiteX3252" fmla="*/ 5010236 w 6267482"/>
              <a:gd name="connsiteY3252" fmla="*/ 4593925 h 6711035"/>
              <a:gd name="connsiteX3253" fmla="*/ 5017255 w 6267482"/>
              <a:gd name="connsiteY3253" fmla="*/ 4613725 h 6711035"/>
              <a:gd name="connsiteX3254" fmla="*/ 4982153 w 6267482"/>
              <a:gd name="connsiteY3254" fmla="*/ 4648927 h 6711035"/>
              <a:gd name="connsiteX3255" fmla="*/ 4933009 w 6267482"/>
              <a:gd name="connsiteY3255" fmla="*/ 4681927 h 6711035"/>
              <a:gd name="connsiteX3256" fmla="*/ 4923648 w 6267482"/>
              <a:gd name="connsiteY3256" fmla="*/ 4725929 h 6711035"/>
              <a:gd name="connsiteX3257" fmla="*/ 4895567 w 6267482"/>
              <a:gd name="connsiteY3257" fmla="*/ 4741328 h 6711035"/>
              <a:gd name="connsiteX3258" fmla="*/ 4890888 w 6267482"/>
              <a:gd name="connsiteY3258" fmla="*/ 4765529 h 6711035"/>
              <a:gd name="connsiteX3259" fmla="*/ 4975132 w 6267482"/>
              <a:gd name="connsiteY3259" fmla="*/ 4699528 h 6711035"/>
              <a:gd name="connsiteX3260" fmla="*/ 4935349 w 6267482"/>
              <a:gd name="connsiteY3260" fmla="*/ 4701727 h 6711035"/>
              <a:gd name="connsiteX3261" fmla="*/ 4947050 w 6267482"/>
              <a:gd name="connsiteY3261" fmla="*/ 4681927 h 6711035"/>
              <a:gd name="connsiteX3262" fmla="*/ 4958751 w 6267482"/>
              <a:gd name="connsiteY3262" fmla="*/ 4662126 h 6711035"/>
              <a:gd name="connsiteX3263" fmla="*/ 4951731 w 6267482"/>
              <a:gd name="connsiteY3263" fmla="*/ 4675327 h 6711035"/>
              <a:gd name="connsiteX3264" fmla="*/ 5040656 w 6267482"/>
              <a:gd name="connsiteY3264" fmla="*/ 4648926 h 6711035"/>
              <a:gd name="connsiteX3265" fmla="*/ 4986833 w 6267482"/>
              <a:gd name="connsiteY3265" fmla="*/ 4688528 h 6711035"/>
              <a:gd name="connsiteX3266" fmla="*/ 4954070 w 6267482"/>
              <a:gd name="connsiteY3266" fmla="*/ 4778729 h 6711035"/>
              <a:gd name="connsiteX3267" fmla="*/ 4911949 w 6267482"/>
              <a:gd name="connsiteY3267" fmla="*/ 4842531 h 6711035"/>
              <a:gd name="connsiteX3268" fmla="*/ 4916628 w 6267482"/>
              <a:gd name="connsiteY3268" fmla="*/ 4802929 h 6711035"/>
              <a:gd name="connsiteX3269" fmla="*/ 4881525 w 6267482"/>
              <a:gd name="connsiteY3269" fmla="*/ 4831530 h 6711035"/>
              <a:gd name="connsiteX3270" fmla="*/ 4895568 w 6267482"/>
              <a:gd name="connsiteY3270" fmla="*/ 4849131 h 6711035"/>
              <a:gd name="connsiteX3271" fmla="*/ 4825362 w 6267482"/>
              <a:gd name="connsiteY3271" fmla="*/ 4888731 h 6711035"/>
              <a:gd name="connsiteX3272" fmla="*/ 4764519 w 6267482"/>
              <a:gd name="connsiteY3272" fmla="*/ 4937133 h 6711035"/>
              <a:gd name="connsiteX3273" fmla="*/ 4785581 w 6267482"/>
              <a:gd name="connsiteY3273" fmla="*/ 4930532 h 6711035"/>
              <a:gd name="connsiteX3274" fmla="*/ 4783239 w 6267482"/>
              <a:gd name="connsiteY3274" fmla="*/ 4952532 h 6711035"/>
              <a:gd name="connsiteX3275" fmla="*/ 4773879 w 6267482"/>
              <a:gd name="connsiteY3275" fmla="*/ 4959133 h 6711035"/>
              <a:gd name="connsiteX3276" fmla="*/ 4717716 w 6267482"/>
              <a:gd name="connsiteY3276" fmla="*/ 4983333 h 6711035"/>
              <a:gd name="connsiteX3277" fmla="*/ 4715374 w 6267482"/>
              <a:gd name="connsiteY3277" fmla="*/ 4970133 h 6711035"/>
              <a:gd name="connsiteX3278" fmla="*/ 4696653 w 6267482"/>
              <a:gd name="connsiteY3278" fmla="*/ 4981134 h 6711035"/>
              <a:gd name="connsiteX3279" fmla="*/ 4710695 w 6267482"/>
              <a:gd name="connsiteY3279" fmla="*/ 4981134 h 6711035"/>
              <a:gd name="connsiteX3280" fmla="*/ 4593685 w 6267482"/>
              <a:gd name="connsiteY3280" fmla="*/ 5044934 h 6711035"/>
              <a:gd name="connsiteX3281" fmla="*/ 4577306 w 6267482"/>
              <a:gd name="connsiteY3281" fmla="*/ 5053735 h 6711035"/>
              <a:gd name="connsiteX3282" fmla="*/ 4553904 w 6267482"/>
              <a:gd name="connsiteY3282" fmla="*/ 5064735 h 6711035"/>
              <a:gd name="connsiteX3283" fmla="*/ 4551563 w 6267482"/>
              <a:gd name="connsiteY3283" fmla="*/ 5064735 h 6711035"/>
              <a:gd name="connsiteX3284" fmla="*/ 4551564 w 6267482"/>
              <a:gd name="connsiteY3284" fmla="*/ 5066935 h 6711035"/>
              <a:gd name="connsiteX3285" fmla="*/ 4546882 w 6267482"/>
              <a:gd name="connsiteY3285" fmla="*/ 5069134 h 6711035"/>
              <a:gd name="connsiteX3286" fmla="*/ 4528162 w 6267482"/>
              <a:gd name="connsiteY3286" fmla="*/ 5075735 h 6711035"/>
              <a:gd name="connsiteX3287" fmla="*/ 4511780 w 6267482"/>
              <a:gd name="connsiteY3287" fmla="*/ 5080135 h 6711035"/>
              <a:gd name="connsiteX3288" fmla="*/ 4502419 w 6267482"/>
              <a:gd name="connsiteY3288" fmla="*/ 5082335 h 6711035"/>
              <a:gd name="connsiteX3289" fmla="*/ 4497740 w 6267482"/>
              <a:gd name="connsiteY3289" fmla="*/ 5082335 h 6711035"/>
              <a:gd name="connsiteX3290" fmla="*/ 4490720 w 6267482"/>
              <a:gd name="connsiteY3290" fmla="*/ 5082335 h 6711035"/>
              <a:gd name="connsiteX3291" fmla="*/ 4489046 w 6267482"/>
              <a:gd name="connsiteY3291" fmla="*/ 5084223 h 6711035"/>
              <a:gd name="connsiteX3292" fmla="*/ 4490511 w 6267482"/>
              <a:gd name="connsiteY3292" fmla="*/ 5088856 h 6711035"/>
              <a:gd name="connsiteX3293" fmla="*/ 4490719 w 6267482"/>
              <a:gd name="connsiteY3293" fmla="*/ 5088934 h 6711035"/>
              <a:gd name="connsiteX3294" fmla="*/ 4495399 w 6267482"/>
              <a:gd name="connsiteY3294" fmla="*/ 5088934 h 6711035"/>
              <a:gd name="connsiteX3295" fmla="*/ 4500080 w 6267482"/>
              <a:gd name="connsiteY3295" fmla="*/ 5088934 h 6711035"/>
              <a:gd name="connsiteX3296" fmla="*/ 4502419 w 6267482"/>
              <a:gd name="connsiteY3296" fmla="*/ 5086735 h 6711035"/>
              <a:gd name="connsiteX3297" fmla="*/ 4500080 w 6267482"/>
              <a:gd name="connsiteY3297" fmla="*/ 5093335 h 6711035"/>
              <a:gd name="connsiteX3298" fmla="*/ 4493161 w 6267482"/>
              <a:gd name="connsiteY3298" fmla="*/ 5097237 h 6711035"/>
              <a:gd name="connsiteX3299" fmla="*/ 4498272 w 6267482"/>
              <a:gd name="connsiteY3299" fmla="*/ 5113397 h 6711035"/>
              <a:gd name="connsiteX3300" fmla="*/ 4509887 w 6267482"/>
              <a:gd name="connsiteY3300" fmla="*/ 5138748 h 6711035"/>
              <a:gd name="connsiteX3301" fmla="*/ 4505420 w 6267482"/>
              <a:gd name="connsiteY3301" fmla="*/ 5149519 h 6711035"/>
              <a:gd name="connsiteX3302" fmla="*/ 4506415 w 6267482"/>
              <a:gd name="connsiteY3302" fmla="*/ 5152074 h 6711035"/>
              <a:gd name="connsiteX3303" fmla="*/ 4521141 w 6267482"/>
              <a:gd name="connsiteY3303" fmla="*/ 5150537 h 6711035"/>
              <a:gd name="connsiteX3304" fmla="*/ 4525821 w 6267482"/>
              <a:gd name="connsiteY3304" fmla="*/ 5148336 h 6711035"/>
              <a:gd name="connsiteX3305" fmla="*/ 4528161 w 6267482"/>
              <a:gd name="connsiteY3305" fmla="*/ 5148336 h 6711035"/>
              <a:gd name="connsiteX3306" fmla="*/ 4530501 w 6267482"/>
              <a:gd name="connsiteY3306" fmla="*/ 5148336 h 6711035"/>
              <a:gd name="connsiteX3307" fmla="*/ 4535182 w 6267482"/>
              <a:gd name="connsiteY3307" fmla="*/ 5146135 h 6711035"/>
              <a:gd name="connsiteX3308" fmla="*/ 4530502 w 6267482"/>
              <a:gd name="connsiteY3308" fmla="*/ 5130735 h 6711035"/>
              <a:gd name="connsiteX3309" fmla="*/ 4542204 w 6267482"/>
              <a:gd name="connsiteY3309" fmla="*/ 5139536 h 6711035"/>
              <a:gd name="connsiteX3310" fmla="*/ 4563264 w 6267482"/>
              <a:gd name="connsiteY3310" fmla="*/ 5115336 h 6711035"/>
              <a:gd name="connsiteX3311" fmla="*/ 4570285 w 6267482"/>
              <a:gd name="connsiteY3311" fmla="*/ 5110936 h 6711035"/>
              <a:gd name="connsiteX3312" fmla="*/ 4574966 w 6267482"/>
              <a:gd name="connsiteY3312" fmla="*/ 5108735 h 6711035"/>
              <a:gd name="connsiteX3313" fmla="*/ 4574964 w 6267482"/>
              <a:gd name="connsiteY3313" fmla="*/ 5106536 h 6711035"/>
              <a:gd name="connsiteX3314" fmla="*/ 4577306 w 6267482"/>
              <a:gd name="connsiteY3314" fmla="*/ 5106536 h 6711035"/>
              <a:gd name="connsiteX3315" fmla="*/ 4600707 w 6267482"/>
              <a:gd name="connsiteY3315" fmla="*/ 5095536 h 6711035"/>
              <a:gd name="connsiteX3316" fmla="*/ 4628788 w 6267482"/>
              <a:gd name="connsiteY3316" fmla="*/ 5080135 h 6711035"/>
              <a:gd name="connsiteX3317" fmla="*/ 4684953 w 6267482"/>
              <a:gd name="connsiteY3317" fmla="*/ 5049335 h 6711035"/>
              <a:gd name="connsiteX3318" fmla="*/ 4738776 w 6267482"/>
              <a:gd name="connsiteY3318" fmla="*/ 5011933 h 6711035"/>
              <a:gd name="connsiteX3319" fmla="*/ 4773878 w 6267482"/>
              <a:gd name="connsiteY3319" fmla="*/ 4987733 h 6711035"/>
              <a:gd name="connsiteX3320" fmla="*/ 4790260 w 6267482"/>
              <a:gd name="connsiteY3320" fmla="*/ 4974533 h 6711035"/>
              <a:gd name="connsiteX3321" fmla="*/ 4806642 w 6267482"/>
              <a:gd name="connsiteY3321" fmla="*/ 4961333 h 6711035"/>
              <a:gd name="connsiteX3322" fmla="*/ 4827023 w 6267482"/>
              <a:gd name="connsiteY3322" fmla="*/ 4944962 h 6711035"/>
              <a:gd name="connsiteX3323" fmla="*/ 4828551 w 6267482"/>
              <a:gd name="connsiteY3323" fmla="*/ 4933759 h 6711035"/>
              <a:gd name="connsiteX3324" fmla="*/ 4841380 w 6267482"/>
              <a:gd name="connsiteY3324" fmla="*/ 4915610 h 6711035"/>
              <a:gd name="connsiteX3325" fmla="*/ 4860337 w 6267482"/>
              <a:gd name="connsiteY3325" fmla="*/ 4914666 h 6711035"/>
              <a:gd name="connsiteX3326" fmla="*/ 4868657 w 6267482"/>
              <a:gd name="connsiteY3326" fmla="*/ 4916469 h 6711035"/>
              <a:gd name="connsiteX3327" fmla="*/ 4885328 w 6267482"/>
              <a:gd name="connsiteY3327" fmla="*/ 4901932 h 6711035"/>
              <a:gd name="connsiteX3328" fmla="*/ 4907268 w 6267482"/>
              <a:gd name="connsiteY3328" fmla="*/ 4877731 h 6711035"/>
              <a:gd name="connsiteX3329" fmla="*/ 4949391 w 6267482"/>
              <a:gd name="connsiteY3329" fmla="*/ 4853531 h 6711035"/>
              <a:gd name="connsiteX3330" fmla="*/ 5007896 w 6267482"/>
              <a:gd name="connsiteY3330" fmla="*/ 4809530 h 6711035"/>
              <a:gd name="connsiteX3331" fmla="*/ 5057037 w 6267482"/>
              <a:gd name="connsiteY3331" fmla="*/ 4765529 h 6711035"/>
              <a:gd name="connsiteX3332" fmla="*/ 5101503 w 6267482"/>
              <a:gd name="connsiteY3332" fmla="*/ 4719327 h 6711035"/>
              <a:gd name="connsiteX3333" fmla="*/ 5115169 w 6267482"/>
              <a:gd name="connsiteY3333" fmla="*/ 4705765 h 6711035"/>
              <a:gd name="connsiteX3334" fmla="*/ 5115168 w 6267482"/>
              <a:gd name="connsiteY3334" fmla="*/ 4704161 h 6711035"/>
              <a:gd name="connsiteX3335" fmla="*/ 5101127 w 6267482"/>
              <a:gd name="connsiteY3335" fmla="*/ 4655651 h 6711035"/>
              <a:gd name="connsiteX3336" fmla="*/ 5117243 w 6267482"/>
              <a:gd name="connsiteY3336" fmla="*/ 4676802 h 6711035"/>
              <a:gd name="connsiteX3337" fmla="*/ 5125407 w 6267482"/>
              <a:gd name="connsiteY3337" fmla="*/ 4695606 h 6711035"/>
              <a:gd name="connsiteX3338" fmla="*/ 5143624 w 6267482"/>
              <a:gd name="connsiteY3338" fmla="*/ 4677528 h 6711035"/>
              <a:gd name="connsiteX3339" fmla="*/ 5148303 w 6267482"/>
              <a:gd name="connsiteY3339" fmla="*/ 4692927 h 6711035"/>
              <a:gd name="connsiteX3340" fmla="*/ 5169365 w 6267482"/>
              <a:gd name="connsiteY3340" fmla="*/ 4677528 h 6711035"/>
              <a:gd name="connsiteX3341" fmla="*/ 5148303 w 6267482"/>
              <a:gd name="connsiteY3341" fmla="*/ 4673127 h 6711035"/>
              <a:gd name="connsiteX3342" fmla="*/ 5199789 w 6267482"/>
              <a:gd name="connsiteY3342" fmla="*/ 4611526 h 6711035"/>
              <a:gd name="connsiteX3343" fmla="*/ 5253613 w 6267482"/>
              <a:gd name="connsiteY3343" fmla="*/ 4547724 h 6711035"/>
              <a:gd name="connsiteX3344" fmla="*/ 5255952 w 6267482"/>
              <a:gd name="connsiteY3344" fmla="*/ 4567525 h 6711035"/>
              <a:gd name="connsiteX3345" fmla="*/ 5272333 w 6267482"/>
              <a:gd name="connsiteY3345" fmla="*/ 4527924 h 6711035"/>
              <a:gd name="connsiteX3346" fmla="*/ 5265312 w 6267482"/>
              <a:gd name="connsiteY3346" fmla="*/ 4549925 h 6711035"/>
              <a:gd name="connsiteX3347" fmla="*/ 5305094 w 6267482"/>
              <a:gd name="connsiteY3347" fmla="*/ 4499324 h 6711035"/>
              <a:gd name="connsiteX3348" fmla="*/ 5293395 w 6267482"/>
              <a:gd name="connsiteY3348" fmla="*/ 4499324 h 6711035"/>
              <a:gd name="connsiteX3349" fmla="*/ 5316796 w 6267482"/>
              <a:gd name="connsiteY3349" fmla="*/ 4475124 h 6711035"/>
              <a:gd name="connsiteX3350" fmla="*/ 5342538 w 6267482"/>
              <a:gd name="connsiteY3350" fmla="*/ 4446523 h 6711035"/>
              <a:gd name="connsiteX3351" fmla="*/ 5361260 w 6267482"/>
              <a:gd name="connsiteY3351" fmla="*/ 4391521 h 6711035"/>
              <a:gd name="connsiteX3352" fmla="*/ 5382320 w 6267482"/>
              <a:gd name="connsiteY3352" fmla="*/ 4380523 h 6711035"/>
              <a:gd name="connsiteX3353" fmla="*/ 5372959 w 6267482"/>
              <a:gd name="connsiteY3353" fmla="*/ 4362920 h 6711035"/>
              <a:gd name="connsiteX3354" fmla="*/ 5440824 w 6267482"/>
              <a:gd name="connsiteY3354" fmla="*/ 4270520 h 6711035"/>
              <a:gd name="connsiteX3355" fmla="*/ 5429124 w 6267482"/>
              <a:gd name="connsiteY3355" fmla="*/ 4340922 h 6711035"/>
              <a:gd name="connsiteX3356" fmla="*/ 5447846 w 6267482"/>
              <a:gd name="connsiteY3356" fmla="*/ 4307920 h 6711035"/>
              <a:gd name="connsiteX3357" fmla="*/ 5464227 w 6267482"/>
              <a:gd name="connsiteY3357" fmla="*/ 4274919 h 6711035"/>
              <a:gd name="connsiteX3358" fmla="*/ 5478266 w 6267482"/>
              <a:gd name="connsiteY3358" fmla="*/ 4213319 h 6711035"/>
              <a:gd name="connsiteX3359" fmla="*/ 5525072 w 6267482"/>
              <a:gd name="connsiteY3359" fmla="*/ 4151717 h 6711035"/>
              <a:gd name="connsiteX3360" fmla="*/ 5555493 w 6267482"/>
              <a:gd name="connsiteY3360" fmla="*/ 4079115 h 6711035"/>
              <a:gd name="connsiteX3361" fmla="*/ 5581234 w 6267482"/>
              <a:gd name="connsiteY3361" fmla="*/ 4004315 h 6711035"/>
              <a:gd name="connsiteX3362" fmla="*/ 5618676 w 6267482"/>
              <a:gd name="connsiteY3362" fmla="*/ 3936112 h 6711035"/>
              <a:gd name="connsiteX3363" fmla="*/ 5628037 w 6267482"/>
              <a:gd name="connsiteY3363" fmla="*/ 3874513 h 6711035"/>
              <a:gd name="connsiteX3364" fmla="*/ 5642078 w 6267482"/>
              <a:gd name="connsiteY3364" fmla="*/ 3883311 h 6711035"/>
              <a:gd name="connsiteX3365" fmla="*/ 5653779 w 6267482"/>
              <a:gd name="connsiteY3365" fmla="*/ 3810710 h 6711035"/>
              <a:gd name="connsiteX3366" fmla="*/ 5679520 w 6267482"/>
              <a:gd name="connsiteY3366" fmla="*/ 3749109 h 6711035"/>
              <a:gd name="connsiteX3367" fmla="*/ 5665481 w 6267482"/>
              <a:gd name="connsiteY3367" fmla="*/ 3788710 h 6711035"/>
              <a:gd name="connsiteX3368" fmla="*/ 5712284 w 6267482"/>
              <a:gd name="connsiteY3368" fmla="*/ 3718308 h 6711035"/>
              <a:gd name="connsiteX3369" fmla="*/ 5723985 w 6267482"/>
              <a:gd name="connsiteY3369" fmla="*/ 3740309 h 6711035"/>
              <a:gd name="connsiteX3370" fmla="*/ 5738025 w 6267482"/>
              <a:gd name="connsiteY3370" fmla="*/ 3755708 h 6711035"/>
              <a:gd name="connsiteX3371" fmla="*/ 5709942 w 6267482"/>
              <a:gd name="connsiteY3371" fmla="*/ 3804111 h 6711035"/>
              <a:gd name="connsiteX3372" fmla="*/ 5708778 w 6267482"/>
              <a:gd name="connsiteY3372" fmla="*/ 3808853 h 6711035"/>
              <a:gd name="connsiteX3373" fmla="*/ 5712128 w 6267482"/>
              <a:gd name="connsiteY3373" fmla="*/ 3814055 h 6711035"/>
              <a:gd name="connsiteX3374" fmla="*/ 5705359 w 6267482"/>
              <a:gd name="connsiteY3374" fmla="*/ 3837576 h 6711035"/>
              <a:gd name="connsiteX3375" fmla="*/ 5702085 w 6267482"/>
              <a:gd name="connsiteY3375" fmla="*/ 3836650 h 6711035"/>
              <a:gd name="connsiteX3376" fmla="*/ 5695902 w 6267482"/>
              <a:gd name="connsiteY3376" fmla="*/ 3865711 h 6711035"/>
              <a:gd name="connsiteX3377" fmla="*/ 5688882 w 6267482"/>
              <a:gd name="connsiteY3377" fmla="*/ 3848112 h 6711035"/>
              <a:gd name="connsiteX3378" fmla="*/ 5677181 w 6267482"/>
              <a:gd name="connsiteY3378" fmla="*/ 3938313 h 6711035"/>
              <a:gd name="connsiteX3379" fmla="*/ 5646758 w 6267482"/>
              <a:gd name="connsiteY3379" fmla="*/ 3988915 h 6711035"/>
              <a:gd name="connsiteX3380" fmla="*/ 5635059 w 6267482"/>
              <a:gd name="connsiteY3380" fmla="*/ 4024114 h 6711035"/>
              <a:gd name="connsiteX3381" fmla="*/ 5618676 w 6267482"/>
              <a:gd name="connsiteY3381" fmla="*/ 4063715 h 6711035"/>
              <a:gd name="connsiteX3382" fmla="*/ 5632718 w 6267482"/>
              <a:gd name="connsiteY3382" fmla="*/ 4090115 h 6711035"/>
              <a:gd name="connsiteX3383" fmla="*/ 5592937 w 6267482"/>
              <a:gd name="connsiteY3383" fmla="*/ 4125315 h 6711035"/>
              <a:gd name="connsiteX3384" fmla="*/ 5553152 w 6267482"/>
              <a:gd name="connsiteY3384" fmla="*/ 4191318 h 6711035"/>
              <a:gd name="connsiteX3385" fmla="*/ 5562514 w 6267482"/>
              <a:gd name="connsiteY3385" fmla="*/ 4206717 h 6711035"/>
              <a:gd name="connsiteX3386" fmla="*/ 5544724 w 6267482"/>
              <a:gd name="connsiteY3386" fmla="*/ 4229016 h 6711035"/>
              <a:gd name="connsiteX3387" fmla="*/ 5610860 w 6267482"/>
              <a:gd name="connsiteY3387" fmla="*/ 4223933 h 6711035"/>
              <a:gd name="connsiteX3388" fmla="*/ 5690376 w 6267482"/>
              <a:gd name="connsiteY3388" fmla="*/ 4245171 h 6711035"/>
              <a:gd name="connsiteX3389" fmla="*/ 5567472 w 6267482"/>
              <a:gd name="connsiteY3389" fmla="*/ 4249514 h 6711035"/>
              <a:gd name="connsiteX3390" fmla="*/ 5541294 w 6267482"/>
              <a:gd name="connsiteY3390" fmla="*/ 4233316 h 6711035"/>
              <a:gd name="connsiteX3391" fmla="*/ 5534432 w 6267482"/>
              <a:gd name="connsiteY3391" fmla="*/ 4241919 h 6711035"/>
              <a:gd name="connsiteX3392" fmla="*/ 5513369 w 6267482"/>
              <a:gd name="connsiteY3392" fmla="*/ 4277119 h 6711035"/>
              <a:gd name="connsiteX3393" fmla="*/ 5494649 w 6267482"/>
              <a:gd name="connsiteY3393" fmla="*/ 4310121 h 6711035"/>
              <a:gd name="connsiteX3394" fmla="*/ 5478266 w 6267482"/>
              <a:gd name="connsiteY3394" fmla="*/ 4340920 h 6711035"/>
              <a:gd name="connsiteX3395" fmla="*/ 5443165 w 6267482"/>
              <a:gd name="connsiteY3395" fmla="*/ 4402522 h 6711035"/>
              <a:gd name="connsiteX3396" fmla="*/ 5403382 w 6267482"/>
              <a:gd name="connsiteY3396" fmla="*/ 4461923 h 6711035"/>
              <a:gd name="connsiteX3397" fmla="*/ 5394022 w 6267482"/>
              <a:gd name="connsiteY3397" fmla="*/ 4444323 h 6711035"/>
              <a:gd name="connsiteX3398" fmla="*/ 5384661 w 6267482"/>
              <a:gd name="connsiteY3398" fmla="*/ 4512524 h 6711035"/>
              <a:gd name="connsiteX3399" fmla="*/ 5351898 w 6267482"/>
              <a:gd name="connsiteY3399" fmla="*/ 4569725 h 6711035"/>
              <a:gd name="connsiteX3400" fmla="*/ 5328715 w 6267482"/>
              <a:gd name="connsiteY3400" fmla="*/ 4579282 h 6711035"/>
              <a:gd name="connsiteX3401" fmla="*/ 5316367 w 6267482"/>
              <a:gd name="connsiteY3401" fmla="*/ 4589353 h 6711035"/>
              <a:gd name="connsiteX3402" fmla="*/ 5322947 w 6267482"/>
              <a:gd name="connsiteY3402" fmla="*/ 4587763 h 6711035"/>
              <a:gd name="connsiteX3403" fmla="*/ 5354796 w 6267482"/>
              <a:gd name="connsiteY3403" fmla="*/ 4600876 h 6711035"/>
              <a:gd name="connsiteX3404" fmla="*/ 5310483 w 6267482"/>
              <a:gd name="connsiteY3404" fmla="*/ 4647491 h 6711035"/>
              <a:gd name="connsiteX3405" fmla="*/ 5288625 w 6267482"/>
              <a:gd name="connsiteY3405" fmla="*/ 4626619 h 6711035"/>
              <a:gd name="connsiteX3406" fmla="*/ 5288213 w 6267482"/>
              <a:gd name="connsiteY3406" fmla="*/ 4619495 h 6711035"/>
              <a:gd name="connsiteX3407" fmla="*/ 5284107 w 6267482"/>
              <a:gd name="connsiteY3407" fmla="*/ 4624795 h 6711035"/>
              <a:gd name="connsiteX3408" fmla="*/ 5279354 w 6267482"/>
              <a:gd name="connsiteY3408" fmla="*/ 4646727 h 6711035"/>
              <a:gd name="connsiteX3409" fmla="*/ 5241910 w 6267482"/>
              <a:gd name="connsiteY3409" fmla="*/ 4664327 h 6711035"/>
              <a:gd name="connsiteX3410" fmla="*/ 5209150 w 6267482"/>
              <a:gd name="connsiteY3410" fmla="*/ 4697328 h 6711035"/>
              <a:gd name="connsiteX3411" fmla="*/ 5216168 w 6267482"/>
              <a:gd name="connsiteY3411" fmla="*/ 4710527 h 6711035"/>
              <a:gd name="connsiteX3412" fmla="*/ 5188088 w 6267482"/>
              <a:gd name="connsiteY3412" fmla="*/ 4743528 h 6711035"/>
              <a:gd name="connsiteX3413" fmla="*/ 5143625 w 6267482"/>
              <a:gd name="connsiteY3413" fmla="*/ 4756729 h 6711035"/>
              <a:gd name="connsiteX3414" fmla="*/ 5129582 w 6267482"/>
              <a:gd name="connsiteY3414" fmla="*/ 4763329 h 6711035"/>
              <a:gd name="connsiteX3415" fmla="*/ 5110863 w 6267482"/>
              <a:gd name="connsiteY3415" fmla="*/ 4800729 h 6711035"/>
              <a:gd name="connsiteX3416" fmla="*/ 5085119 w 6267482"/>
              <a:gd name="connsiteY3416" fmla="*/ 4807329 h 6711035"/>
              <a:gd name="connsiteX3417" fmla="*/ 5064059 w 6267482"/>
              <a:gd name="connsiteY3417" fmla="*/ 4824930 h 6711035"/>
              <a:gd name="connsiteX3418" fmla="*/ 5028957 w 6267482"/>
              <a:gd name="connsiteY3418" fmla="*/ 4857930 h 6711035"/>
              <a:gd name="connsiteX3419" fmla="*/ 5019596 w 6267482"/>
              <a:gd name="connsiteY3419" fmla="*/ 4897531 h 6711035"/>
              <a:gd name="connsiteX3420" fmla="*/ 4940031 w 6267482"/>
              <a:gd name="connsiteY3420" fmla="*/ 4965732 h 6711035"/>
              <a:gd name="connsiteX3421" fmla="*/ 4944711 w 6267482"/>
              <a:gd name="connsiteY3421" fmla="*/ 4945933 h 6711035"/>
              <a:gd name="connsiteX3422" fmla="*/ 4925989 w 6267482"/>
              <a:gd name="connsiteY3422" fmla="*/ 4961334 h 6711035"/>
              <a:gd name="connsiteX3423" fmla="*/ 4907267 w 6267482"/>
              <a:gd name="connsiteY3423" fmla="*/ 4974533 h 6711035"/>
              <a:gd name="connsiteX3424" fmla="*/ 4900156 w 6267482"/>
              <a:gd name="connsiteY3424" fmla="*/ 4980039 h 6711035"/>
              <a:gd name="connsiteX3425" fmla="*/ 4905888 w 6267482"/>
              <a:gd name="connsiteY3425" fmla="*/ 4995032 h 6711035"/>
              <a:gd name="connsiteX3426" fmla="*/ 4897954 w 6267482"/>
              <a:gd name="connsiteY3426" fmla="*/ 4997780 h 6711035"/>
              <a:gd name="connsiteX3427" fmla="*/ 4891396 w 6267482"/>
              <a:gd name="connsiteY3427" fmla="*/ 4987087 h 6711035"/>
              <a:gd name="connsiteX3428" fmla="*/ 4891295 w 6267482"/>
              <a:gd name="connsiteY3428" fmla="*/ 4986900 h 6711035"/>
              <a:gd name="connsiteX3429" fmla="*/ 4867486 w 6267482"/>
              <a:gd name="connsiteY3429" fmla="*/ 5005334 h 6711035"/>
              <a:gd name="connsiteX3430" fmla="*/ 4827702 w 6267482"/>
              <a:gd name="connsiteY3430" fmla="*/ 5033934 h 6711035"/>
              <a:gd name="connsiteX3431" fmla="*/ 4785581 w 6267482"/>
              <a:gd name="connsiteY3431" fmla="*/ 5062535 h 6711035"/>
              <a:gd name="connsiteX3432" fmla="*/ 4745797 w 6267482"/>
              <a:gd name="connsiteY3432" fmla="*/ 5093335 h 6711035"/>
              <a:gd name="connsiteX3433" fmla="*/ 4727010 w 6267482"/>
              <a:gd name="connsiteY3433" fmla="*/ 5108789 h 6711035"/>
              <a:gd name="connsiteX3434" fmla="*/ 4730080 w 6267482"/>
              <a:gd name="connsiteY3434" fmla="*/ 5111418 h 6711035"/>
              <a:gd name="connsiteX3435" fmla="*/ 4735387 w 6267482"/>
              <a:gd name="connsiteY3435" fmla="*/ 5125761 h 6711035"/>
              <a:gd name="connsiteX3436" fmla="*/ 4693714 w 6267482"/>
              <a:gd name="connsiteY3436" fmla="*/ 5140424 h 6711035"/>
              <a:gd name="connsiteX3437" fmla="*/ 4692308 w 6267482"/>
              <a:gd name="connsiteY3437" fmla="*/ 5139221 h 6711035"/>
              <a:gd name="connsiteX3438" fmla="*/ 4673252 w 6267482"/>
              <a:gd name="connsiteY3438" fmla="*/ 5157136 h 6711035"/>
              <a:gd name="connsiteX3439" fmla="*/ 4656870 w 6267482"/>
              <a:gd name="connsiteY3439" fmla="*/ 5176937 h 6711035"/>
              <a:gd name="connsiteX3440" fmla="*/ 4652190 w 6267482"/>
              <a:gd name="connsiteY3440" fmla="*/ 5181336 h 6711035"/>
              <a:gd name="connsiteX3441" fmla="*/ 4626448 w 6267482"/>
              <a:gd name="connsiteY3441" fmla="*/ 5194536 h 6711035"/>
              <a:gd name="connsiteX3442" fmla="*/ 4626449 w 6267482"/>
              <a:gd name="connsiteY3442" fmla="*/ 5196736 h 6711035"/>
              <a:gd name="connsiteX3443" fmla="*/ 4624108 w 6267482"/>
              <a:gd name="connsiteY3443" fmla="*/ 5198937 h 6711035"/>
              <a:gd name="connsiteX3444" fmla="*/ 4621768 w 6267482"/>
              <a:gd name="connsiteY3444" fmla="*/ 5205538 h 6711035"/>
              <a:gd name="connsiteX3445" fmla="*/ 4633468 w 6267482"/>
              <a:gd name="connsiteY3445" fmla="*/ 5212138 h 6711035"/>
              <a:gd name="connsiteX3446" fmla="*/ 4633468 w 6267482"/>
              <a:gd name="connsiteY3446" fmla="*/ 5209936 h 6711035"/>
              <a:gd name="connsiteX3447" fmla="*/ 4635808 w 6267482"/>
              <a:gd name="connsiteY3447" fmla="*/ 5209936 h 6711035"/>
              <a:gd name="connsiteX3448" fmla="*/ 4661551 w 6267482"/>
              <a:gd name="connsiteY3448" fmla="*/ 5196736 h 6711035"/>
              <a:gd name="connsiteX3449" fmla="*/ 4663890 w 6267482"/>
              <a:gd name="connsiteY3449" fmla="*/ 5196736 h 6711035"/>
              <a:gd name="connsiteX3450" fmla="*/ 4670911 w 6267482"/>
              <a:gd name="connsiteY3450" fmla="*/ 5201138 h 6711035"/>
              <a:gd name="connsiteX3451" fmla="*/ 4668571 w 6267482"/>
              <a:gd name="connsiteY3451" fmla="*/ 5203338 h 6711035"/>
              <a:gd name="connsiteX3452" fmla="*/ 4666231 w 6267482"/>
              <a:gd name="connsiteY3452" fmla="*/ 5205538 h 6711035"/>
              <a:gd name="connsiteX3453" fmla="*/ 4664975 w 6267482"/>
              <a:gd name="connsiteY3453" fmla="*/ 5206273 h 6711035"/>
              <a:gd name="connsiteX3454" fmla="*/ 4664587 w 6267482"/>
              <a:gd name="connsiteY3454" fmla="*/ 5206466 h 6711035"/>
              <a:gd name="connsiteX3455" fmla="*/ 4640489 w 6267482"/>
              <a:gd name="connsiteY3455" fmla="*/ 5218738 h 6711035"/>
              <a:gd name="connsiteX3456" fmla="*/ 4638150 w 6267482"/>
              <a:gd name="connsiteY3456" fmla="*/ 5218738 h 6711035"/>
              <a:gd name="connsiteX3457" fmla="*/ 4638148 w 6267482"/>
              <a:gd name="connsiteY3457" fmla="*/ 5220936 h 6711035"/>
              <a:gd name="connsiteX3458" fmla="*/ 4635808 w 6267482"/>
              <a:gd name="connsiteY3458" fmla="*/ 5223138 h 6711035"/>
              <a:gd name="connsiteX3459" fmla="*/ 4631129 w 6267482"/>
              <a:gd name="connsiteY3459" fmla="*/ 5227537 h 6711035"/>
              <a:gd name="connsiteX3460" fmla="*/ 4624109 w 6267482"/>
              <a:gd name="connsiteY3460" fmla="*/ 5240738 h 6711035"/>
              <a:gd name="connsiteX3461" fmla="*/ 4624108 w 6267482"/>
              <a:gd name="connsiteY3461" fmla="*/ 5225337 h 6711035"/>
              <a:gd name="connsiteX3462" fmla="*/ 4607727 w 6267482"/>
              <a:gd name="connsiteY3462" fmla="*/ 5223138 h 6711035"/>
              <a:gd name="connsiteX3463" fmla="*/ 4612408 w 6267482"/>
              <a:gd name="connsiteY3463" fmla="*/ 5236338 h 6711035"/>
              <a:gd name="connsiteX3464" fmla="*/ 4600706 w 6267482"/>
              <a:gd name="connsiteY3464" fmla="*/ 5247339 h 6711035"/>
              <a:gd name="connsiteX3465" fmla="*/ 4591345 w 6267482"/>
              <a:gd name="connsiteY3465" fmla="*/ 5236337 h 6711035"/>
              <a:gd name="connsiteX3466" fmla="*/ 4596026 w 6267482"/>
              <a:gd name="connsiteY3466" fmla="*/ 5260538 h 6711035"/>
              <a:gd name="connsiteX3467" fmla="*/ 4591346 w 6267482"/>
              <a:gd name="connsiteY3467" fmla="*/ 5260538 h 6711035"/>
              <a:gd name="connsiteX3468" fmla="*/ 4586667 w 6267482"/>
              <a:gd name="connsiteY3468" fmla="*/ 5260538 h 6711035"/>
              <a:gd name="connsiteX3469" fmla="*/ 4579645 w 6267482"/>
              <a:gd name="connsiteY3469" fmla="*/ 5251738 h 6711035"/>
              <a:gd name="connsiteX3470" fmla="*/ 4521140 w 6267482"/>
              <a:gd name="connsiteY3470" fmla="*/ 5291338 h 6711035"/>
              <a:gd name="connsiteX3471" fmla="*/ 4486038 w 6267482"/>
              <a:gd name="connsiteY3471" fmla="*/ 5311140 h 6711035"/>
              <a:gd name="connsiteX3472" fmla="*/ 4469657 w 6267482"/>
              <a:gd name="connsiteY3472" fmla="*/ 5319940 h 6711035"/>
              <a:gd name="connsiteX3473" fmla="*/ 4460297 w 6267482"/>
              <a:gd name="connsiteY3473" fmla="*/ 5322139 h 6711035"/>
              <a:gd name="connsiteX3474" fmla="*/ 4455616 w 6267482"/>
              <a:gd name="connsiteY3474" fmla="*/ 5324339 h 6711035"/>
              <a:gd name="connsiteX3475" fmla="*/ 4450937 w 6267482"/>
              <a:gd name="connsiteY3475" fmla="*/ 5326538 h 6711035"/>
              <a:gd name="connsiteX3476" fmla="*/ 4354256 w 6267482"/>
              <a:gd name="connsiteY3476" fmla="*/ 5365494 h 6711035"/>
              <a:gd name="connsiteX3477" fmla="*/ 4373024 w 6267482"/>
              <a:gd name="connsiteY3477" fmla="*/ 5400743 h 6711035"/>
              <a:gd name="connsiteX3478" fmla="*/ 4376959 w 6267482"/>
              <a:gd name="connsiteY3478" fmla="*/ 5421752 h 6711035"/>
              <a:gd name="connsiteX3479" fmla="*/ 4379996 w 6267482"/>
              <a:gd name="connsiteY3479" fmla="*/ 5421179 h 6711035"/>
              <a:gd name="connsiteX3480" fmla="*/ 4385759 w 6267482"/>
              <a:gd name="connsiteY3480" fmla="*/ 5423720 h 6711035"/>
              <a:gd name="connsiteX3481" fmla="*/ 4386669 w 6267482"/>
              <a:gd name="connsiteY3481" fmla="*/ 5431140 h 6711035"/>
              <a:gd name="connsiteX3482" fmla="*/ 4385888 w 6267482"/>
              <a:gd name="connsiteY3482" fmla="*/ 5443830 h 6711035"/>
              <a:gd name="connsiteX3483" fmla="*/ 4381607 w 6267482"/>
              <a:gd name="connsiteY3483" fmla="*/ 5446563 h 6711035"/>
              <a:gd name="connsiteX3484" fmla="*/ 4382744 w 6267482"/>
              <a:gd name="connsiteY3484" fmla="*/ 5452632 h 6711035"/>
              <a:gd name="connsiteX3485" fmla="*/ 4381034 w 6267482"/>
              <a:gd name="connsiteY3485" fmla="*/ 5492919 h 6711035"/>
              <a:gd name="connsiteX3486" fmla="*/ 4317861 w 6267482"/>
              <a:gd name="connsiteY3486" fmla="*/ 5380870 h 6711035"/>
              <a:gd name="connsiteX3487" fmla="*/ 4317397 w 6267482"/>
              <a:gd name="connsiteY3487" fmla="*/ 5377958 h 6711035"/>
              <a:gd name="connsiteX3488" fmla="*/ 4316376 w 6267482"/>
              <a:gd name="connsiteY3488" fmla="*/ 5378240 h 6711035"/>
              <a:gd name="connsiteX3489" fmla="*/ 4310527 w 6267482"/>
              <a:gd name="connsiteY3489" fmla="*/ 5377140 h 6711035"/>
              <a:gd name="connsiteX3490" fmla="*/ 4247343 w 6267482"/>
              <a:gd name="connsiteY3490" fmla="*/ 5403541 h 6711035"/>
              <a:gd name="connsiteX3491" fmla="*/ 4198198 w 6267482"/>
              <a:gd name="connsiteY3491" fmla="*/ 5392541 h 6711035"/>
              <a:gd name="connsiteX3492" fmla="*/ 4190593 w 6267482"/>
              <a:gd name="connsiteY3492" fmla="*/ 5406601 h 6711035"/>
              <a:gd name="connsiteX3493" fmla="*/ 4182622 w 6267482"/>
              <a:gd name="connsiteY3493" fmla="*/ 5407923 h 6711035"/>
              <a:gd name="connsiteX3494" fmla="*/ 4182820 w 6267482"/>
              <a:gd name="connsiteY3494" fmla="*/ 5410087 h 6711035"/>
              <a:gd name="connsiteX3495" fmla="*/ 4188912 w 6267482"/>
              <a:gd name="connsiteY3495" fmla="*/ 5414058 h 6711035"/>
              <a:gd name="connsiteX3496" fmla="*/ 4169637 w 6267482"/>
              <a:gd name="connsiteY3496" fmla="*/ 5436231 h 6711035"/>
              <a:gd name="connsiteX3497" fmla="*/ 4157615 w 6267482"/>
              <a:gd name="connsiteY3497" fmla="*/ 5433783 h 6711035"/>
              <a:gd name="connsiteX3498" fmla="*/ 4149008 w 6267482"/>
              <a:gd name="connsiteY3498" fmla="*/ 5416260 h 6711035"/>
              <a:gd name="connsiteX3499" fmla="*/ 4155481 w 6267482"/>
              <a:gd name="connsiteY3499" fmla="*/ 5410650 h 6711035"/>
              <a:gd name="connsiteX3500" fmla="*/ 4153443 w 6267482"/>
              <a:gd name="connsiteY3500" fmla="*/ 5410795 h 6711035"/>
              <a:gd name="connsiteX3501" fmla="*/ 4132674 w 6267482"/>
              <a:gd name="connsiteY3501" fmla="*/ 5421142 h 6711035"/>
              <a:gd name="connsiteX3502" fmla="*/ 4097572 w 6267482"/>
              <a:gd name="connsiteY3502" fmla="*/ 5405740 h 6711035"/>
              <a:gd name="connsiteX3503" fmla="*/ 4050767 w 6267482"/>
              <a:gd name="connsiteY3503" fmla="*/ 5432140 h 6711035"/>
              <a:gd name="connsiteX3504" fmla="*/ 4085870 w 6267482"/>
              <a:gd name="connsiteY3504" fmla="*/ 5436542 h 6711035"/>
              <a:gd name="connsiteX3505" fmla="*/ 4127993 w 6267482"/>
              <a:gd name="connsiteY3505" fmla="*/ 5421142 h 6711035"/>
              <a:gd name="connsiteX3506" fmla="*/ 4057788 w 6267482"/>
              <a:gd name="connsiteY3506" fmla="*/ 5451943 h 6711035"/>
              <a:gd name="connsiteX3507" fmla="*/ 3996944 w 6267482"/>
              <a:gd name="connsiteY3507" fmla="*/ 5484942 h 6711035"/>
              <a:gd name="connsiteX3508" fmla="*/ 3919718 w 6267482"/>
              <a:gd name="connsiteY3508" fmla="*/ 5491542 h 6711035"/>
              <a:gd name="connsiteX3509" fmla="*/ 3884617 w 6267482"/>
              <a:gd name="connsiteY3509" fmla="*/ 5493744 h 6711035"/>
              <a:gd name="connsiteX3510" fmla="*/ 3847174 w 6267482"/>
              <a:gd name="connsiteY3510" fmla="*/ 5504742 h 6711035"/>
              <a:gd name="connsiteX3511" fmla="*/ 3847517 w 6267482"/>
              <a:gd name="connsiteY3511" fmla="*/ 5501070 h 6711035"/>
              <a:gd name="connsiteX3512" fmla="*/ 3828189 w 6267482"/>
              <a:gd name="connsiteY3512" fmla="*/ 5508144 h 6711035"/>
              <a:gd name="connsiteX3513" fmla="*/ 3824584 w 6267482"/>
              <a:gd name="connsiteY3513" fmla="*/ 5504630 h 6711035"/>
              <a:gd name="connsiteX3514" fmla="*/ 3823773 w 6267482"/>
              <a:gd name="connsiteY3514" fmla="*/ 5509144 h 6711035"/>
              <a:gd name="connsiteX3515" fmla="*/ 3725485 w 6267482"/>
              <a:gd name="connsiteY3515" fmla="*/ 5526744 h 6711035"/>
              <a:gd name="connsiteX3516" fmla="*/ 3671662 w 6267482"/>
              <a:gd name="connsiteY3516" fmla="*/ 5537743 h 6711035"/>
              <a:gd name="connsiteX3517" fmla="*/ 3643580 w 6267482"/>
              <a:gd name="connsiteY3517" fmla="*/ 5539942 h 6711035"/>
              <a:gd name="connsiteX3518" fmla="*/ 3615498 w 6267482"/>
              <a:gd name="connsiteY3518" fmla="*/ 5535543 h 6711035"/>
              <a:gd name="connsiteX3519" fmla="*/ 3603799 w 6267482"/>
              <a:gd name="connsiteY3519" fmla="*/ 5553144 h 6711035"/>
              <a:gd name="connsiteX3520" fmla="*/ 3528912 w 6267482"/>
              <a:gd name="connsiteY3520" fmla="*/ 5557545 h 6711035"/>
              <a:gd name="connsiteX3521" fmla="*/ 3482109 w 6267482"/>
              <a:gd name="connsiteY3521" fmla="*/ 5561944 h 6711035"/>
              <a:gd name="connsiteX3522" fmla="*/ 3439986 w 6267482"/>
              <a:gd name="connsiteY3522" fmla="*/ 5546544 h 6711035"/>
              <a:gd name="connsiteX3523" fmla="*/ 3458707 w 6267482"/>
              <a:gd name="connsiteY3523" fmla="*/ 5542142 h 6711035"/>
              <a:gd name="connsiteX3524" fmla="*/ 3439986 w 6267482"/>
              <a:gd name="connsiteY3524" fmla="*/ 5528943 h 6711035"/>
              <a:gd name="connsiteX3525" fmla="*/ 3416586 w 6267482"/>
              <a:gd name="connsiteY3525" fmla="*/ 5537743 h 6711035"/>
              <a:gd name="connsiteX3526" fmla="*/ 3428284 w 6267482"/>
              <a:gd name="connsiteY3526" fmla="*/ 5520144 h 6711035"/>
              <a:gd name="connsiteX3527" fmla="*/ 3475088 w 6267482"/>
              <a:gd name="connsiteY3527" fmla="*/ 5502544 h 6711035"/>
              <a:gd name="connsiteX3528" fmla="*/ 3521891 w 6267482"/>
              <a:gd name="connsiteY3528" fmla="*/ 5506942 h 6711035"/>
              <a:gd name="connsiteX3529" fmla="*/ 3582736 w 6267482"/>
              <a:gd name="connsiteY3529" fmla="*/ 5495942 h 6711035"/>
              <a:gd name="connsiteX3530" fmla="*/ 3549975 w 6267482"/>
              <a:gd name="connsiteY3530" fmla="*/ 5489343 h 6711035"/>
              <a:gd name="connsiteX3531" fmla="*/ 3517211 w 6267482"/>
              <a:gd name="connsiteY3531" fmla="*/ 5484942 h 6711035"/>
              <a:gd name="connsiteX3532" fmla="*/ 3470408 w 6267482"/>
              <a:gd name="connsiteY3532" fmla="*/ 5493742 h 6711035"/>
              <a:gd name="connsiteX3533" fmla="*/ 3493810 w 6267482"/>
              <a:gd name="connsiteY3533" fmla="*/ 5484942 h 6711035"/>
              <a:gd name="connsiteX3534" fmla="*/ 3439986 w 6267482"/>
              <a:gd name="connsiteY3534" fmla="*/ 5484942 h 6711035"/>
              <a:gd name="connsiteX3535" fmla="*/ 3451687 w 6267482"/>
              <a:gd name="connsiteY3535" fmla="*/ 5489342 h 6711035"/>
              <a:gd name="connsiteX3536" fmla="*/ 3416586 w 6267482"/>
              <a:gd name="connsiteY3536" fmla="*/ 5484942 h 6711035"/>
              <a:gd name="connsiteX3537" fmla="*/ 3386162 w 6267482"/>
              <a:gd name="connsiteY3537" fmla="*/ 5495942 h 6711035"/>
              <a:gd name="connsiteX3538" fmla="*/ 3376801 w 6267482"/>
              <a:gd name="connsiteY3538" fmla="*/ 5482742 h 6711035"/>
              <a:gd name="connsiteX3539" fmla="*/ 3374463 w 6267482"/>
              <a:gd name="connsiteY3539" fmla="*/ 5495944 h 6711035"/>
              <a:gd name="connsiteX3540" fmla="*/ 3322978 w 6267482"/>
              <a:gd name="connsiteY3540" fmla="*/ 5482742 h 6711035"/>
              <a:gd name="connsiteX3541" fmla="*/ 3318297 w 6267482"/>
              <a:gd name="connsiteY3541" fmla="*/ 5489342 h 6711035"/>
              <a:gd name="connsiteX3542" fmla="*/ 3294895 w 6267482"/>
              <a:gd name="connsiteY3542" fmla="*/ 5480543 h 6711035"/>
              <a:gd name="connsiteX3543" fmla="*/ 3276174 w 6267482"/>
              <a:gd name="connsiteY3543" fmla="*/ 5480543 h 6711035"/>
              <a:gd name="connsiteX3544" fmla="*/ 3280855 w 6267482"/>
              <a:gd name="connsiteY3544" fmla="*/ 5493744 h 6711035"/>
              <a:gd name="connsiteX3545" fmla="*/ 3257453 w 6267482"/>
              <a:gd name="connsiteY3545" fmla="*/ 5478343 h 6711035"/>
              <a:gd name="connsiteX3546" fmla="*/ 3232298 w 6267482"/>
              <a:gd name="connsiteY3546" fmla="*/ 5484668 h 6711035"/>
              <a:gd name="connsiteX3547" fmla="*/ 3222381 w 6267482"/>
              <a:gd name="connsiteY3547" fmla="*/ 5484133 h 6711035"/>
              <a:gd name="connsiteX3548" fmla="*/ 3194644 w 6267482"/>
              <a:gd name="connsiteY3548" fmla="*/ 5544889 h 6711035"/>
              <a:gd name="connsiteX3549" fmla="*/ 3112436 w 6267482"/>
              <a:gd name="connsiteY3549" fmla="*/ 5550818 h 6711035"/>
              <a:gd name="connsiteX3550" fmla="*/ 3106524 w 6267482"/>
              <a:gd name="connsiteY3550" fmla="*/ 5576275 h 6711035"/>
              <a:gd name="connsiteX3551" fmla="*/ 3165579 w 6267482"/>
              <a:gd name="connsiteY3551" fmla="*/ 5616863 h 6711035"/>
              <a:gd name="connsiteX3552" fmla="*/ 3194728 w 6267482"/>
              <a:gd name="connsiteY3552" fmla="*/ 5592860 h 6711035"/>
              <a:gd name="connsiteX3553" fmla="*/ 3188316 w 6267482"/>
              <a:gd name="connsiteY3553" fmla="*/ 5673628 h 6711035"/>
              <a:gd name="connsiteX3554" fmla="*/ 3216387 w 6267482"/>
              <a:gd name="connsiteY3554" fmla="*/ 5712277 h 6711035"/>
              <a:gd name="connsiteX3555" fmla="*/ 3186155 w 6267482"/>
              <a:gd name="connsiteY3555" fmla="*/ 5798936 h 6711035"/>
              <a:gd name="connsiteX3556" fmla="*/ 3158169 w 6267482"/>
              <a:gd name="connsiteY3556" fmla="*/ 5808256 h 6711035"/>
              <a:gd name="connsiteX3557" fmla="*/ 3177908 w 6267482"/>
              <a:gd name="connsiteY3557" fmla="*/ 5853762 h 6711035"/>
              <a:gd name="connsiteX3558" fmla="*/ 3112359 w 6267482"/>
              <a:gd name="connsiteY3558" fmla="*/ 5845976 h 6711035"/>
              <a:gd name="connsiteX3559" fmla="*/ 3095119 w 6267482"/>
              <a:gd name="connsiteY3559" fmla="*/ 5867036 h 6711035"/>
              <a:gd name="connsiteX3560" fmla="*/ 3012330 w 6267482"/>
              <a:gd name="connsiteY3560" fmla="*/ 5880306 h 6711035"/>
              <a:gd name="connsiteX3561" fmla="*/ 2986626 w 6267482"/>
              <a:gd name="connsiteY3561" fmla="*/ 5866676 h 6711035"/>
              <a:gd name="connsiteX3562" fmla="*/ 2982436 w 6267482"/>
              <a:gd name="connsiteY3562" fmla="*/ 5870257 h 6711035"/>
              <a:gd name="connsiteX3563" fmla="*/ 2972836 w 6267482"/>
              <a:gd name="connsiteY3563" fmla="*/ 5871105 h 6711035"/>
              <a:gd name="connsiteX3564" fmla="*/ 2967008 w 6267482"/>
              <a:gd name="connsiteY3564" fmla="*/ 5864390 h 6711035"/>
              <a:gd name="connsiteX3565" fmla="*/ 2969592 w 6267482"/>
              <a:gd name="connsiteY3565" fmla="*/ 5856734 h 6711035"/>
              <a:gd name="connsiteX3566" fmla="*/ 2932859 w 6267482"/>
              <a:gd name="connsiteY3566" fmla="*/ 5833369 h 6711035"/>
              <a:gd name="connsiteX3567" fmla="*/ 2882810 w 6267482"/>
              <a:gd name="connsiteY3567" fmla="*/ 5746763 h 6711035"/>
              <a:gd name="connsiteX3568" fmla="*/ 2849993 w 6267482"/>
              <a:gd name="connsiteY3568" fmla="*/ 5718884 h 6711035"/>
              <a:gd name="connsiteX3569" fmla="*/ 2875563 w 6267482"/>
              <a:gd name="connsiteY3569" fmla="*/ 5690966 h 6711035"/>
              <a:gd name="connsiteX3570" fmla="*/ 2861820 w 6267482"/>
              <a:gd name="connsiteY3570" fmla="*/ 5667972 h 6711035"/>
              <a:gd name="connsiteX3571" fmla="*/ 2973009 w 6267482"/>
              <a:gd name="connsiteY3571" fmla="*/ 5542098 h 6711035"/>
              <a:gd name="connsiteX3572" fmla="*/ 2909540 w 6267482"/>
              <a:gd name="connsiteY3572" fmla="*/ 5489705 h 6711035"/>
              <a:gd name="connsiteX3573" fmla="*/ 2900979 w 6267482"/>
              <a:gd name="connsiteY3573" fmla="*/ 5474779 h 6711035"/>
              <a:gd name="connsiteX3574" fmla="*/ 2883612 w 6267482"/>
              <a:gd name="connsiteY3574" fmla="*/ 5478342 h 6711035"/>
              <a:gd name="connsiteX3575" fmla="*/ 2840905 w 6267482"/>
              <a:gd name="connsiteY3575" fmla="*/ 5471742 h 6711035"/>
              <a:gd name="connsiteX3576" fmla="*/ 2838564 w 6267482"/>
              <a:gd name="connsiteY3576" fmla="*/ 5456341 h 6711035"/>
              <a:gd name="connsiteX3577" fmla="*/ 2810482 w 6267482"/>
              <a:gd name="connsiteY3577" fmla="*/ 5467341 h 6711035"/>
              <a:gd name="connsiteX3578" fmla="*/ 2770700 w 6267482"/>
              <a:gd name="connsiteY3578" fmla="*/ 5451943 h 6711035"/>
              <a:gd name="connsiteX3579" fmla="*/ 2777721 w 6267482"/>
              <a:gd name="connsiteY3579" fmla="*/ 5434340 h 6711035"/>
              <a:gd name="connsiteX3580" fmla="*/ 2752564 w 6267482"/>
              <a:gd name="connsiteY3580" fmla="*/ 5439567 h 6711035"/>
              <a:gd name="connsiteX3581" fmla="*/ 2740093 w 6267482"/>
              <a:gd name="connsiteY3581" fmla="*/ 5441122 h 6711035"/>
              <a:gd name="connsiteX3582" fmla="*/ 2740226 w 6267482"/>
              <a:gd name="connsiteY3582" fmla="*/ 5445329 h 6711035"/>
              <a:gd name="connsiteX3583" fmla="*/ 2735205 w 6267482"/>
              <a:gd name="connsiteY3583" fmla="*/ 5452207 h 6711035"/>
              <a:gd name="connsiteX3584" fmla="*/ 2739062 w 6267482"/>
              <a:gd name="connsiteY3584" fmla="*/ 5452678 h 6711035"/>
              <a:gd name="connsiteX3585" fmla="*/ 2715814 w 6267482"/>
              <a:gd name="connsiteY3585" fmla="*/ 5453836 h 6711035"/>
              <a:gd name="connsiteX3586" fmla="*/ 2696767 w 6267482"/>
              <a:gd name="connsiteY3586" fmla="*/ 5424548 h 6711035"/>
              <a:gd name="connsiteX3587" fmla="*/ 2697117 w 6267482"/>
              <a:gd name="connsiteY3587" fmla="*/ 5423770 h 6711035"/>
              <a:gd name="connsiteX3588" fmla="*/ 2693145 w 6267482"/>
              <a:gd name="connsiteY3588" fmla="*/ 5416982 h 6711035"/>
              <a:gd name="connsiteX3589" fmla="*/ 2672412 w 6267482"/>
              <a:gd name="connsiteY3589" fmla="*/ 5392541 h 6711035"/>
              <a:gd name="connsiteX3590" fmla="*/ 2644330 w 6267482"/>
              <a:gd name="connsiteY3590" fmla="*/ 5396942 h 6711035"/>
              <a:gd name="connsiteX3591" fmla="*/ 2658372 w 6267482"/>
              <a:gd name="connsiteY3591" fmla="*/ 5374940 h 6711035"/>
              <a:gd name="connsiteX3592" fmla="*/ 2627949 w 6267482"/>
              <a:gd name="connsiteY3592" fmla="*/ 5357340 h 6711035"/>
              <a:gd name="connsiteX3593" fmla="*/ 2627949 w 6267482"/>
              <a:gd name="connsiteY3593" fmla="*/ 5388140 h 6711035"/>
              <a:gd name="connsiteX3594" fmla="*/ 2599866 w 6267482"/>
              <a:gd name="connsiteY3594" fmla="*/ 5374940 h 6711035"/>
              <a:gd name="connsiteX3595" fmla="*/ 2567104 w 6267482"/>
              <a:gd name="connsiteY3595" fmla="*/ 5359539 h 6711035"/>
              <a:gd name="connsiteX3596" fmla="*/ 2539023 w 6267482"/>
              <a:gd name="connsiteY3596" fmla="*/ 5324339 h 6711035"/>
              <a:gd name="connsiteX3597" fmla="*/ 2527323 w 6267482"/>
              <a:gd name="connsiteY3597" fmla="*/ 5339740 h 6711035"/>
              <a:gd name="connsiteX3598" fmla="*/ 2515623 w 6267482"/>
              <a:gd name="connsiteY3598" fmla="*/ 5304539 h 6711035"/>
              <a:gd name="connsiteX3599" fmla="*/ 2557746 w 6267482"/>
              <a:gd name="connsiteY3599" fmla="*/ 5313340 h 6711035"/>
              <a:gd name="connsiteX3600" fmla="*/ 2520302 w 6267482"/>
              <a:gd name="connsiteY3600" fmla="*/ 5286940 h 6711035"/>
              <a:gd name="connsiteX3601" fmla="*/ 2475839 w 6267482"/>
              <a:gd name="connsiteY3601" fmla="*/ 5269338 h 6711035"/>
              <a:gd name="connsiteX3602" fmla="*/ 2503921 w 6267482"/>
              <a:gd name="connsiteY3602" fmla="*/ 5304539 h 6711035"/>
              <a:gd name="connsiteX3603" fmla="*/ 2461796 w 6267482"/>
              <a:gd name="connsiteY3603" fmla="*/ 5297940 h 6711035"/>
              <a:gd name="connsiteX3604" fmla="*/ 2464139 w 6267482"/>
              <a:gd name="connsiteY3604" fmla="*/ 5278138 h 6711035"/>
              <a:gd name="connsiteX3605" fmla="*/ 2422016 w 6267482"/>
              <a:gd name="connsiteY3605" fmla="*/ 5269338 h 6711035"/>
              <a:gd name="connsiteX3606" fmla="*/ 2436057 w 6267482"/>
              <a:gd name="connsiteY3606" fmla="*/ 5256138 h 6711035"/>
              <a:gd name="connsiteX3607" fmla="*/ 2405634 w 6267482"/>
              <a:gd name="connsiteY3607" fmla="*/ 5260538 h 6711035"/>
              <a:gd name="connsiteX3608" fmla="*/ 2379892 w 6267482"/>
              <a:gd name="connsiteY3608" fmla="*/ 5256138 h 6711035"/>
              <a:gd name="connsiteX3609" fmla="*/ 2379018 w 6267482"/>
              <a:gd name="connsiteY3609" fmla="*/ 5255662 h 6711035"/>
              <a:gd name="connsiteX3610" fmla="*/ 2361490 w 6267482"/>
              <a:gd name="connsiteY3610" fmla="*/ 5254396 h 6711035"/>
              <a:gd name="connsiteX3611" fmla="*/ 2346019 w 6267482"/>
              <a:gd name="connsiteY3611" fmla="*/ 5237809 h 6711035"/>
              <a:gd name="connsiteX3612" fmla="*/ 2346058 w 6267482"/>
              <a:gd name="connsiteY3612" fmla="*/ 5237723 h 6711035"/>
              <a:gd name="connsiteX3613" fmla="*/ 2335429 w 6267482"/>
              <a:gd name="connsiteY3613" fmla="*/ 5231938 h 6711035"/>
              <a:gd name="connsiteX3614" fmla="*/ 2290965 w 6267482"/>
              <a:gd name="connsiteY3614" fmla="*/ 5205538 h 6711035"/>
              <a:gd name="connsiteX3615" fmla="*/ 2237143 w 6267482"/>
              <a:gd name="connsiteY3615" fmla="*/ 5190136 h 6711035"/>
              <a:gd name="connsiteX3616" fmla="*/ 2283946 w 6267482"/>
              <a:gd name="connsiteY3616" fmla="*/ 5179137 h 6711035"/>
              <a:gd name="connsiteX3617" fmla="*/ 2274585 w 6267482"/>
              <a:gd name="connsiteY3617" fmla="*/ 5174737 h 6711035"/>
              <a:gd name="connsiteX3618" fmla="*/ 2279595 w 6267482"/>
              <a:gd name="connsiteY3618" fmla="*/ 5162705 h 6711035"/>
              <a:gd name="connsiteX3619" fmla="*/ 2278999 w 6267482"/>
              <a:gd name="connsiteY3619" fmla="*/ 5159392 h 6711035"/>
              <a:gd name="connsiteX3620" fmla="*/ 2273016 w 6267482"/>
              <a:gd name="connsiteY3620" fmla="*/ 5155190 h 6711035"/>
              <a:gd name="connsiteX3621" fmla="*/ 2262176 w 6267482"/>
              <a:gd name="connsiteY3621" fmla="*/ 5145277 h 6711035"/>
              <a:gd name="connsiteX3622" fmla="*/ 2263214 w 6267482"/>
              <a:gd name="connsiteY3622" fmla="*/ 5141272 h 6711035"/>
              <a:gd name="connsiteX3623" fmla="*/ 2258204 w 6267482"/>
              <a:gd name="connsiteY3623" fmla="*/ 5137335 h 6711035"/>
              <a:gd name="connsiteX3624" fmla="*/ 2225442 w 6267482"/>
              <a:gd name="connsiteY3624" fmla="*/ 5124136 h 6711035"/>
              <a:gd name="connsiteX3625" fmla="*/ 2195020 w 6267482"/>
              <a:gd name="connsiteY3625" fmla="*/ 5113136 h 6711035"/>
              <a:gd name="connsiteX3626" fmla="*/ 2223102 w 6267482"/>
              <a:gd name="connsiteY3626" fmla="*/ 5113136 h 6711035"/>
              <a:gd name="connsiteX3627" fmla="*/ 2243758 w 6267482"/>
              <a:gd name="connsiteY3627" fmla="*/ 5117617 h 6711035"/>
              <a:gd name="connsiteX3628" fmla="*/ 2241810 w 6267482"/>
              <a:gd name="connsiteY3628" fmla="*/ 5112634 h 6711035"/>
              <a:gd name="connsiteX3629" fmla="*/ 2243094 w 6267482"/>
              <a:gd name="connsiteY3629" fmla="*/ 5107079 h 6711035"/>
              <a:gd name="connsiteX3630" fmla="*/ 2234803 w 6267482"/>
              <a:gd name="connsiteY3630" fmla="*/ 5102135 h 6711035"/>
              <a:gd name="connsiteX3631" fmla="*/ 2213741 w 6267482"/>
              <a:gd name="connsiteY3631" fmla="*/ 5108735 h 6711035"/>
              <a:gd name="connsiteX3632" fmla="*/ 2196483 w 6267482"/>
              <a:gd name="connsiteY3632" fmla="*/ 5094160 h 6711035"/>
              <a:gd name="connsiteX3633" fmla="*/ 2192735 w 6267482"/>
              <a:gd name="connsiteY3633" fmla="*/ 5092558 h 6711035"/>
              <a:gd name="connsiteX3634" fmla="*/ 2189025 w 6267482"/>
              <a:gd name="connsiteY3634" fmla="*/ 5093256 h 6711035"/>
              <a:gd name="connsiteX3635" fmla="*/ 2175923 w 6267482"/>
              <a:gd name="connsiteY3635" fmla="*/ 5088977 h 6711035"/>
              <a:gd name="connsiteX3636" fmla="*/ 2174563 w 6267482"/>
              <a:gd name="connsiteY3636" fmla="*/ 5084793 h 6711035"/>
              <a:gd name="connsiteX3637" fmla="*/ 2173959 w 6267482"/>
              <a:gd name="connsiteY3637" fmla="*/ 5084535 h 6711035"/>
              <a:gd name="connsiteX3638" fmla="*/ 2174091 w 6267482"/>
              <a:gd name="connsiteY3638" fmla="*/ 5083342 h 6711035"/>
              <a:gd name="connsiteX3639" fmla="*/ 2172190 w 6267482"/>
              <a:gd name="connsiteY3639" fmla="*/ 5077493 h 6711035"/>
              <a:gd name="connsiteX3640" fmla="*/ 2184401 w 6267482"/>
              <a:gd name="connsiteY3640" fmla="*/ 5061286 h 6711035"/>
              <a:gd name="connsiteX3641" fmla="*/ 2176006 w 6267482"/>
              <a:gd name="connsiteY3641" fmla="*/ 5055110 h 6711035"/>
              <a:gd name="connsiteX3642" fmla="*/ 2143536 w 6267482"/>
              <a:gd name="connsiteY3642" fmla="*/ 5038334 h 6711035"/>
              <a:gd name="connsiteX3643" fmla="*/ 2124815 w 6267482"/>
              <a:gd name="connsiteY3643" fmla="*/ 5025134 h 6711035"/>
              <a:gd name="connsiteX3644" fmla="*/ 2082692 w 6267482"/>
              <a:gd name="connsiteY3644" fmla="*/ 4978933 h 6711035"/>
              <a:gd name="connsiteX3645" fmla="*/ 2068944 w 6267482"/>
              <a:gd name="connsiteY3645" fmla="*/ 4978108 h 6711035"/>
              <a:gd name="connsiteX3646" fmla="*/ 2061494 w 6267482"/>
              <a:gd name="connsiteY3646" fmla="*/ 4975845 h 6711035"/>
              <a:gd name="connsiteX3647" fmla="*/ 2056129 w 6267482"/>
              <a:gd name="connsiteY3647" fmla="*/ 4979789 h 6711035"/>
              <a:gd name="connsiteX3648" fmla="*/ 2047095 w 6267482"/>
              <a:gd name="connsiteY3648" fmla="*/ 4978012 h 6711035"/>
              <a:gd name="connsiteX3649" fmla="*/ 2045832 w 6267482"/>
              <a:gd name="connsiteY3649" fmla="*/ 4971975 h 6711035"/>
              <a:gd name="connsiteX3650" fmla="*/ 2046579 w 6267482"/>
              <a:gd name="connsiteY3650" fmla="*/ 4969283 h 6711035"/>
              <a:gd name="connsiteX3651" fmla="*/ 2022433 w 6267482"/>
              <a:gd name="connsiteY3651" fmla="*/ 4947308 h 6711035"/>
              <a:gd name="connsiteX3652" fmla="*/ 1984405 w 6267482"/>
              <a:gd name="connsiteY3652" fmla="*/ 4917331 h 6711035"/>
              <a:gd name="connsiteX3653" fmla="*/ 1963344 w 6267482"/>
              <a:gd name="connsiteY3653" fmla="*/ 4901932 h 6711035"/>
              <a:gd name="connsiteX3654" fmla="*/ 1942282 w 6267482"/>
              <a:gd name="connsiteY3654" fmla="*/ 4888731 h 6711035"/>
              <a:gd name="connsiteX3655" fmla="*/ 1928237 w 6267482"/>
              <a:gd name="connsiteY3655" fmla="*/ 4882444 h 6711035"/>
              <a:gd name="connsiteX3656" fmla="*/ 1922258 w 6267482"/>
              <a:gd name="connsiteY3656" fmla="*/ 4884262 h 6711035"/>
              <a:gd name="connsiteX3657" fmla="*/ 1850456 w 6267482"/>
              <a:gd name="connsiteY3657" fmla="*/ 4846506 h 6711035"/>
              <a:gd name="connsiteX3658" fmla="*/ 1906723 w 6267482"/>
              <a:gd name="connsiteY3658" fmla="*/ 4845405 h 6711035"/>
              <a:gd name="connsiteX3659" fmla="*/ 1911590 w 6267482"/>
              <a:gd name="connsiteY3659" fmla="*/ 4849709 h 6711035"/>
              <a:gd name="connsiteX3660" fmla="*/ 1905424 w 6267482"/>
              <a:gd name="connsiteY3660" fmla="*/ 4839230 h 6711035"/>
              <a:gd name="connsiteX3661" fmla="*/ 1874418 w 6267482"/>
              <a:gd name="connsiteY3661" fmla="*/ 4813930 h 6711035"/>
              <a:gd name="connsiteX3662" fmla="*/ 1872077 w 6267482"/>
              <a:gd name="connsiteY3662" fmla="*/ 4831530 h 6711035"/>
              <a:gd name="connsiteX3663" fmla="*/ 1808893 w 6267482"/>
              <a:gd name="connsiteY3663" fmla="*/ 4765529 h 6711035"/>
              <a:gd name="connsiteX3664" fmla="*/ 1811234 w 6267482"/>
              <a:gd name="connsiteY3664" fmla="*/ 4747929 h 6711035"/>
              <a:gd name="connsiteX3665" fmla="*/ 1799431 w 6267482"/>
              <a:gd name="connsiteY3665" fmla="*/ 4737742 h 6711035"/>
              <a:gd name="connsiteX3666" fmla="*/ 1790703 w 6267482"/>
              <a:gd name="connsiteY3666" fmla="*/ 4737347 h 6711035"/>
              <a:gd name="connsiteX3667" fmla="*/ 1790206 w 6267482"/>
              <a:gd name="connsiteY3667" fmla="*/ 4730301 h 6711035"/>
              <a:gd name="connsiteX3668" fmla="*/ 1780811 w 6267482"/>
              <a:gd name="connsiteY3668" fmla="*/ 4723728 h 6711035"/>
              <a:gd name="connsiteX3669" fmla="*/ 1780811 w 6267482"/>
              <a:gd name="connsiteY3669" fmla="*/ 4739127 h 6711035"/>
              <a:gd name="connsiteX3670" fmla="*/ 1724648 w 6267482"/>
              <a:gd name="connsiteY3670" fmla="*/ 4690727 h 6711035"/>
              <a:gd name="connsiteX3671" fmla="*/ 1722308 w 6267482"/>
              <a:gd name="connsiteY3671" fmla="*/ 4655526 h 6711035"/>
              <a:gd name="connsiteX3672" fmla="*/ 1699419 w 6267482"/>
              <a:gd name="connsiteY3672" fmla="*/ 4639577 h 6711035"/>
              <a:gd name="connsiteX3673" fmla="*/ 1692694 w 6267482"/>
              <a:gd name="connsiteY3673" fmla="*/ 4649261 h 6711035"/>
              <a:gd name="connsiteX3674" fmla="*/ 1675364 w 6267482"/>
              <a:gd name="connsiteY3674" fmla="*/ 4621210 h 6711035"/>
              <a:gd name="connsiteX3675" fmla="*/ 1675872 w 6267482"/>
              <a:gd name="connsiteY3675" fmla="*/ 4620150 h 6711035"/>
              <a:gd name="connsiteX3676" fmla="*/ 1670823 w 6267482"/>
              <a:gd name="connsiteY3676" fmla="*/ 4615926 h 6711035"/>
              <a:gd name="connsiteX3677" fmla="*/ 1645083 w 6267482"/>
              <a:gd name="connsiteY3677" fmla="*/ 4589525 h 6711035"/>
              <a:gd name="connsiteX3678" fmla="*/ 1619340 w 6267482"/>
              <a:gd name="connsiteY3678" fmla="*/ 4560925 h 6711035"/>
              <a:gd name="connsiteX3679" fmla="*/ 1570196 w 6267482"/>
              <a:gd name="connsiteY3679" fmla="*/ 4499324 h 6711035"/>
              <a:gd name="connsiteX3680" fmla="*/ 1532755 w 6267482"/>
              <a:gd name="connsiteY3680" fmla="*/ 4435523 h 6711035"/>
              <a:gd name="connsiteX3681" fmla="*/ 1504673 w 6267482"/>
              <a:gd name="connsiteY3681" fmla="*/ 4417923 h 6711035"/>
              <a:gd name="connsiteX3682" fmla="*/ 1500953 w 6267482"/>
              <a:gd name="connsiteY3682" fmla="*/ 4411428 h 6711035"/>
              <a:gd name="connsiteX3683" fmla="*/ 1465652 w 6267482"/>
              <a:gd name="connsiteY3683" fmla="*/ 4445134 h 6711035"/>
              <a:gd name="connsiteX3684" fmla="*/ 1323488 w 6267482"/>
              <a:gd name="connsiteY3684" fmla="*/ 4489669 h 6711035"/>
              <a:gd name="connsiteX3685" fmla="*/ 1158367 w 6267482"/>
              <a:gd name="connsiteY3685" fmla="*/ 4436516 h 6711035"/>
              <a:gd name="connsiteX3686" fmla="*/ 1130623 w 6267482"/>
              <a:gd name="connsiteY3686" fmla="*/ 4150613 h 6711035"/>
              <a:gd name="connsiteX3687" fmla="*/ 1170030 w 6267482"/>
              <a:gd name="connsiteY3687" fmla="*/ 4104194 h 6711035"/>
              <a:gd name="connsiteX3688" fmla="*/ 1154080 w 6267482"/>
              <a:gd name="connsiteY3688" fmla="*/ 4107209 h 6711035"/>
              <a:gd name="connsiteX3689" fmla="*/ 1121316 w 6267482"/>
              <a:gd name="connsiteY3689" fmla="*/ 4085042 h 6711035"/>
              <a:gd name="connsiteX3690" fmla="*/ 1132237 w 6267482"/>
              <a:gd name="connsiteY3690" fmla="*/ 4048529 h 6711035"/>
              <a:gd name="connsiteX3691" fmla="*/ 1178311 w 6267482"/>
              <a:gd name="connsiteY3691" fmla="*/ 4072734 h 6711035"/>
              <a:gd name="connsiteX3692" fmla="*/ 1185028 w 6267482"/>
              <a:gd name="connsiteY3692" fmla="*/ 4086526 h 6711035"/>
              <a:gd name="connsiteX3693" fmla="*/ 1207692 w 6267482"/>
              <a:gd name="connsiteY3693" fmla="*/ 4059828 h 6711035"/>
              <a:gd name="connsiteX3694" fmla="*/ 1289642 w 6267482"/>
              <a:gd name="connsiteY3694" fmla="*/ 4050798 h 6711035"/>
              <a:gd name="connsiteX3695" fmla="*/ 1311818 w 6267482"/>
              <a:gd name="connsiteY3695" fmla="*/ 4052780 h 6711035"/>
              <a:gd name="connsiteX3696" fmla="*/ 1287038 w 6267482"/>
              <a:gd name="connsiteY3696" fmla="*/ 3997714 h 6711035"/>
              <a:gd name="connsiteX3697" fmla="*/ 1263635 w 6267482"/>
              <a:gd name="connsiteY3697" fmla="*/ 3938313 h 6711035"/>
              <a:gd name="connsiteX3698" fmla="*/ 1254275 w 6267482"/>
              <a:gd name="connsiteY3698" fmla="*/ 3905312 h 6711035"/>
              <a:gd name="connsiteX3699" fmla="*/ 1247254 w 6267482"/>
              <a:gd name="connsiteY3699" fmla="*/ 3872312 h 6711035"/>
              <a:gd name="connsiteX3700" fmla="*/ 1228533 w 6267482"/>
              <a:gd name="connsiteY3700" fmla="*/ 3872312 h 6711035"/>
              <a:gd name="connsiteX3701" fmla="*/ 1214493 w 6267482"/>
              <a:gd name="connsiteY3701" fmla="*/ 3812911 h 6711035"/>
              <a:gd name="connsiteX3702" fmla="*/ 1212151 w 6267482"/>
              <a:gd name="connsiteY3702" fmla="*/ 3773310 h 6711035"/>
              <a:gd name="connsiteX3703" fmla="*/ 1191091 w 6267482"/>
              <a:gd name="connsiteY3703" fmla="*/ 3766709 h 6711035"/>
              <a:gd name="connsiteX3704" fmla="*/ 1214493 w 6267482"/>
              <a:gd name="connsiteY3704" fmla="*/ 3744710 h 6711035"/>
              <a:gd name="connsiteX3705" fmla="*/ 1179390 w 6267482"/>
              <a:gd name="connsiteY3705" fmla="*/ 3685309 h 6711035"/>
              <a:gd name="connsiteX3706" fmla="*/ 1195770 w 6267482"/>
              <a:gd name="connsiteY3706" fmla="*/ 3709508 h 6711035"/>
              <a:gd name="connsiteX3707" fmla="*/ 1198111 w 6267482"/>
              <a:gd name="connsiteY3707" fmla="*/ 3658908 h 6711035"/>
              <a:gd name="connsiteX3708" fmla="*/ 1174709 w 6267482"/>
              <a:gd name="connsiteY3708" fmla="*/ 3656708 h 6711035"/>
              <a:gd name="connsiteX3709" fmla="*/ 1181730 w 6267482"/>
              <a:gd name="connsiteY3709" fmla="*/ 3603906 h 6711035"/>
              <a:gd name="connsiteX3710" fmla="*/ 1163009 w 6267482"/>
              <a:gd name="connsiteY3710" fmla="*/ 3603906 h 6711035"/>
              <a:gd name="connsiteX3711" fmla="*/ 1170030 w 6267482"/>
              <a:gd name="connsiteY3711" fmla="*/ 3555505 h 6711035"/>
              <a:gd name="connsiteX3712" fmla="*/ 1170030 w 6267482"/>
              <a:gd name="connsiteY3712" fmla="*/ 3500504 h 6711035"/>
              <a:gd name="connsiteX3713" fmla="*/ 1177049 w 6267482"/>
              <a:gd name="connsiteY3713" fmla="*/ 3515904 h 6711035"/>
              <a:gd name="connsiteX3714" fmla="*/ 1172370 w 6267482"/>
              <a:gd name="connsiteY3714" fmla="*/ 3489504 h 6711035"/>
              <a:gd name="connsiteX3715" fmla="*/ 1165349 w 6267482"/>
              <a:gd name="connsiteY3715" fmla="*/ 3502704 h 6711035"/>
              <a:gd name="connsiteX3716" fmla="*/ 1163009 w 6267482"/>
              <a:gd name="connsiteY3716" fmla="*/ 3476304 h 6711035"/>
              <a:gd name="connsiteX3717" fmla="*/ 1167689 w 6267482"/>
              <a:gd name="connsiteY3717" fmla="*/ 3441103 h 6711035"/>
              <a:gd name="connsiteX3718" fmla="*/ 1187434 w 6267482"/>
              <a:gd name="connsiteY3718" fmla="*/ 3444506 h 6711035"/>
              <a:gd name="connsiteX3719" fmla="*/ 1192027 w 6267482"/>
              <a:gd name="connsiteY3719" fmla="*/ 3441419 h 6711035"/>
              <a:gd name="connsiteX3720" fmla="*/ 1191634 w 6267482"/>
              <a:gd name="connsiteY3720" fmla="*/ 3437781 h 6711035"/>
              <a:gd name="connsiteX3721" fmla="*/ 1180560 w 6267482"/>
              <a:gd name="connsiteY3721" fmla="*/ 3434778 h 6711035"/>
              <a:gd name="connsiteX3722" fmla="*/ 1179390 w 6267482"/>
              <a:gd name="connsiteY3722" fmla="*/ 3412502 h 6711035"/>
              <a:gd name="connsiteX3723" fmla="*/ 1189976 w 6267482"/>
              <a:gd name="connsiteY3723" fmla="*/ 3422455 h 6711035"/>
              <a:gd name="connsiteX3724" fmla="*/ 1188826 w 6267482"/>
              <a:gd name="connsiteY3724" fmla="*/ 3411824 h 6711035"/>
              <a:gd name="connsiteX3725" fmla="*/ 1197276 w 6267482"/>
              <a:gd name="connsiteY3725" fmla="*/ 3403988 h 6711035"/>
              <a:gd name="connsiteX3726" fmla="*/ 1195769 w 6267482"/>
              <a:gd name="connsiteY3726" fmla="*/ 3399302 h 6711035"/>
              <a:gd name="connsiteX3727" fmla="*/ 1203087 w 6267482"/>
              <a:gd name="connsiteY3727" fmla="*/ 3398601 h 6711035"/>
              <a:gd name="connsiteX3728" fmla="*/ 1203888 w 6267482"/>
              <a:gd name="connsiteY3728" fmla="*/ 3397857 h 6711035"/>
              <a:gd name="connsiteX3729" fmla="*/ 1196299 w 6267482"/>
              <a:gd name="connsiteY3729" fmla="*/ 3388817 h 6711035"/>
              <a:gd name="connsiteX3730" fmla="*/ 1208010 w 6267482"/>
              <a:gd name="connsiteY3730" fmla="*/ 3367314 h 6711035"/>
              <a:gd name="connsiteX3731" fmla="*/ 1219531 w 6267482"/>
              <a:gd name="connsiteY3731" fmla="*/ 3374435 h 6711035"/>
              <a:gd name="connsiteX3732" fmla="*/ 1221512 w 6267482"/>
              <a:gd name="connsiteY3732" fmla="*/ 3355301 h 6711035"/>
              <a:gd name="connsiteX3733" fmla="*/ 1227655 w 6267482"/>
              <a:gd name="connsiteY3733" fmla="*/ 3367402 h 6711035"/>
              <a:gd name="connsiteX3734" fmla="*/ 1227831 w 6267482"/>
              <a:gd name="connsiteY3734" fmla="*/ 3371142 h 6711035"/>
              <a:gd name="connsiteX3735" fmla="*/ 1240248 w 6267482"/>
              <a:gd name="connsiteY3735" fmla="*/ 3354081 h 6711035"/>
              <a:gd name="connsiteX3736" fmla="*/ 1240235 w 6267482"/>
              <a:gd name="connsiteY3736" fmla="*/ 3353102 h 6711035"/>
              <a:gd name="connsiteX3737" fmla="*/ 1241355 w 6267482"/>
              <a:gd name="connsiteY3737" fmla="*/ 3352559 h 6711035"/>
              <a:gd name="connsiteX3738" fmla="*/ 1243176 w 6267482"/>
              <a:gd name="connsiteY3738" fmla="*/ 3350057 h 6711035"/>
              <a:gd name="connsiteX3739" fmla="*/ 1252073 w 6267482"/>
              <a:gd name="connsiteY3739" fmla="*/ 3340614 h 6711035"/>
              <a:gd name="connsiteX3740" fmla="*/ 1249595 w 6267482"/>
              <a:gd name="connsiteY3740" fmla="*/ 3315701 h 6711035"/>
              <a:gd name="connsiteX3741" fmla="*/ 1248648 w 6267482"/>
              <a:gd name="connsiteY3741" fmla="*/ 3311990 h 6711035"/>
              <a:gd name="connsiteX3742" fmla="*/ 1221226 w 6267482"/>
              <a:gd name="connsiteY3742" fmla="*/ 3307788 h 6711035"/>
              <a:gd name="connsiteX3743" fmla="*/ 1202252 w 6267482"/>
              <a:gd name="connsiteY3743" fmla="*/ 3300625 h 6711035"/>
              <a:gd name="connsiteX3744" fmla="*/ 1202907 w 6267482"/>
              <a:gd name="connsiteY3744" fmla="*/ 3305406 h 6711035"/>
              <a:gd name="connsiteX3745" fmla="*/ 1190518 w 6267482"/>
              <a:gd name="connsiteY3745" fmla="*/ 3322626 h 6711035"/>
              <a:gd name="connsiteX3746" fmla="*/ 1190380 w 6267482"/>
              <a:gd name="connsiteY3746" fmla="*/ 3285711 h 6711035"/>
              <a:gd name="connsiteX3747" fmla="*/ 1198127 w 6267482"/>
              <a:gd name="connsiteY3747" fmla="*/ 3291386 h 6711035"/>
              <a:gd name="connsiteX3748" fmla="*/ 1226160 w 6267482"/>
              <a:gd name="connsiteY3748" fmla="*/ 3275405 h 6711035"/>
              <a:gd name="connsiteX3749" fmla="*/ 1234693 w 6267482"/>
              <a:gd name="connsiteY3749" fmla="*/ 3274084 h 6711035"/>
              <a:gd name="connsiteX3750" fmla="*/ 1221694 w 6267482"/>
              <a:gd name="connsiteY3750" fmla="*/ 3258716 h 6711035"/>
              <a:gd name="connsiteX3751" fmla="*/ 1220591 w 6267482"/>
              <a:gd name="connsiteY3751" fmla="*/ 3261097 h 6711035"/>
              <a:gd name="connsiteX3752" fmla="*/ 1218565 w 6267482"/>
              <a:gd name="connsiteY3752" fmla="*/ 3255248 h 6711035"/>
              <a:gd name="connsiteX3753" fmla="*/ 1217850 w 6267482"/>
              <a:gd name="connsiteY3753" fmla="*/ 3254840 h 6711035"/>
              <a:gd name="connsiteX3754" fmla="*/ 1214344 w 6267482"/>
              <a:gd name="connsiteY3754" fmla="*/ 3252846 h 6711035"/>
              <a:gd name="connsiteX3755" fmla="*/ 1206593 w 6267482"/>
              <a:gd name="connsiteY3755" fmla="*/ 3237300 h 6711035"/>
              <a:gd name="connsiteX3756" fmla="*/ 1208718 w 6267482"/>
              <a:gd name="connsiteY3756" fmla="*/ 3234123 h 6711035"/>
              <a:gd name="connsiteX3757" fmla="*/ 1200142 w 6267482"/>
              <a:gd name="connsiteY3757" fmla="*/ 3230567 h 6711035"/>
              <a:gd name="connsiteX3758" fmla="*/ 1197198 w 6267482"/>
              <a:gd name="connsiteY3758" fmla="*/ 3233952 h 6711035"/>
              <a:gd name="connsiteX3759" fmla="*/ 1095885 w 6267482"/>
              <a:gd name="connsiteY3759" fmla="*/ 3223552 h 6711035"/>
              <a:gd name="connsiteX3760" fmla="*/ 1157657 w 6267482"/>
              <a:gd name="connsiteY3760" fmla="*/ 3208538 h 6711035"/>
              <a:gd name="connsiteX3761" fmla="*/ 1161802 w 6267482"/>
              <a:gd name="connsiteY3761" fmla="*/ 3208203 h 6711035"/>
              <a:gd name="connsiteX3762" fmla="*/ 1161427 w 6267482"/>
              <a:gd name="connsiteY3762" fmla="*/ 3207955 h 6711035"/>
              <a:gd name="connsiteX3763" fmla="*/ 1154245 w 6267482"/>
              <a:gd name="connsiteY3763" fmla="*/ 3186200 h 6711035"/>
              <a:gd name="connsiteX3764" fmla="*/ 1213970 w 6267482"/>
              <a:gd name="connsiteY3764" fmla="*/ 3204464 h 6711035"/>
              <a:gd name="connsiteX3765" fmla="*/ 1223712 w 6267482"/>
              <a:gd name="connsiteY3765" fmla="*/ 3210978 h 6711035"/>
              <a:gd name="connsiteX3766" fmla="*/ 1228826 w 6267482"/>
              <a:gd name="connsiteY3766" fmla="*/ 3198549 h 6711035"/>
              <a:gd name="connsiteX3767" fmla="*/ 1228801 w 6267482"/>
              <a:gd name="connsiteY3767" fmla="*/ 3195802 h 6711035"/>
              <a:gd name="connsiteX3768" fmla="*/ 1228613 w 6267482"/>
              <a:gd name="connsiteY3768" fmla="*/ 3195613 h 6711035"/>
              <a:gd name="connsiteX3769" fmla="*/ 1228797 w 6267482"/>
              <a:gd name="connsiteY3769" fmla="*/ 3195412 h 6711035"/>
              <a:gd name="connsiteX3770" fmla="*/ 1228532 w 6267482"/>
              <a:gd name="connsiteY3770" fmla="*/ 3166097 h 6711035"/>
              <a:gd name="connsiteX3771" fmla="*/ 1223853 w 6267482"/>
              <a:gd name="connsiteY3771" fmla="*/ 3137497 h 6711035"/>
              <a:gd name="connsiteX3772" fmla="*/ 1228533 w 6267482"/>
              <a:gd name="connsiteY3772" fmla="*/ 3115498 h 6711035"/>
              <a:gd name="connsiteX3773" fmla="*/ 1240233 w 6267482"/>
              <a:gd name="connsiteY3773" fmla="*/ 3141898 h 6711035"/>
              <a:gd name="connsiteX3774" fmla="*/ 1265975 w 6267482"/>
              <a:gd name="connsiteY3774" fmla="*/ 3133097 h 6711035"/>
              <a:gd name="connsiteX3775" fmla="*/ 1280017 w 6267482"/>
              <a:gd name="connsiteY3775" fmla="*/ 3027494 h 6711035"/>
              <a:gd name="connsiteX3776" fmla="*/ 1289377 w 6267482"/>
              <a:gd name="connsiteY3776" fmla="*/ 2926293 h 6711035"/>
              <a:gd name="connsiteX3777" fmla="*/ 1312779 w 6267482"/>
              <a:gd name="connsiteY3777" fmla="*/ 2875693 h 6711035"/>
              <a:gd name="connsiteX3778" fmla="*/ 1331500 w 6267482"/>
              <a:gd name="connsiteY3778" fmla="*/ 2816290 h 6711035"/>
              <a:gd name="connsiteX3779" fmla="*/ 1326820 w 6267482"/>
              <a:gd name="connsiteY3779" fmla="*/ 2842692 h 6711035"/>
              <a:gd name="connsiteX3780" fmla="*/ 1319800 w 6267482"/>
              <a:gd name="connsiteY3780" fmla="*/ 2873491 h 6711035"/>
              <a:gd name="connsiteX3781" fmla="*/ 1303419 w 6267482"/>
              <a:gd name="connsiteY3781" fmla="*/ 2939494 h 6711035"/>
              <a:gd name="connsiteX3782" fmla="*/ 1277677 w 6267482"/>
              <a:gd name="connsiteY3782" fmla="*/ 3075897 h 6711035"/>
              <a:gd name="connsiteX3783" fmla="*/ 1258956 w 6267482"/>
              <a:gd name="connsiteY3783" fmla="*/ 3137497 h 6711035"/>
              <a:gd name="connsiteX3784" fmla="*/ 1260126 w 6267482"/>
              <a:gd name="connsiteY3784" fmla="*/ 3168848 h 6711035"/>
              <a:gd name="connsiteX3785" fmla="*/ 1261265 w 6267482"/>
              <a:gd name="connsiteY3785" fmla="*/ 3171831 h 6711035"/>
              <a:gd name="connsiteX3786" fmla="*/ 1267319 w 6267482"/>
              <a:gd name="connsiteY3786" fmla="*/ 3167149 h 6711035"/>
              <a:gd name="connsiteX3787" fmla="*/ 1273332 w 6267482"/>
              <a:gd name="connsiteY3787" fmla="*/ 3173145 h 6711035"/>
              <a:gd name="connsiteX3788" fmla="*/ 1275284 w 6267482"/>
              <a:gd name="connsiteY3788" fmla="*/ 3173861 h 6711035"/>
              <a:gd name="connsiteX3789" fmla="*/ 1280401 w 6267482"/>
              <a:gd name="connsiteY3789" fmla="*/ 3171405 h 6711035"/>
              <a:gd name="connsiteX3790" fmla="*/ 1295808 w 6267482"/>
              <a:gd name="connsiteY3790" fmla="*/ 3172210 h 6711035"/>
              <a:gd name="connsiteX3791" fmla="*/ 1316532 w 6267482"/>
              <a:gd name="connsiteY3791" fmla="*/ 3196418 h 6711035"/>
              <a:gd name="connsiteX3792" fmla="*/ 1319412 w 6267482"/>
              <a:gd name="connsiteY3792" fmla="*/ 3209054 h 6711035"/>
              <a:gd name="connsiteX3793" fmla="*/ 1314131 w 6267482"/>
              <a:gd name="connsiteY3793" fmla="*/ 3232387 h 6711035"/>
              <a:gd name="connsiteX3794" fmla="*/ 1311287 w 6267482"/>
              <a:gd name="connsiteY3794" fmla="*/ 3234275 h 6711035"/>
              <a:gd name="connsiteX3795" fmla="*/ 1311295 w 6267482"/>
              <a:gd name="connsiteY3795" fmla="*/ 3238386 h 6711035"/>
              <a:gd name="connsiteX3796" fmla="*/ 1288885 w 6267482"/>
              <a:gd name="connsiteY3796" fmla="*/ 3264064 h 6711035"/>
              <a:gd name="connsiteX3797" fmla="*/ 1285378 w 6267482"/>
              <a:gd name="connsiteY3797" fmla="*/ 3262068 h 6711035"/>
              <a:gd name="connsiteX3798" fmla="*/ 1282282 w 6267482"/>
              <a:gd name="connsiteY3798" fmla="*/ 3266363 h 6711035"/>
              <a:gd name="connsiteX3799" fmla="*/ 1283881 w 6267482"/>
              <a:gd name="connsiteY3799" fmla="*/ 3271165 h 6711035"/>
              <a:gd name="connsiteX3800" fmla="*/ 1307526 w 6267482"/>
              <a:gd name="connsiteY3800" fmla="*/ 3274510 h 6711035"/>
              <a:gd name="connsiteX3801" fmla="*/ 1310107 w 6267482"/>
              <a:gd name="connsiteY3801" fmla="*/ 3275900 h 6711035"/>
              <a:gd name="connsiteX3802" fmla="*/ 1308179 w 6267482"/>
              <a:gd name="connsiteY3802" fmla="*/ 3270571 h 6711035"/>
              <a:gd name="connsiteX3803" fmla="*/ 1309978 w 6267482"/>
              <a:gd name="connsiteY3803" fmla="*/ 3258411 h 6711035"/>
              <a:gd name="connsiteX3804" fmla="*/ 1329674 w 6267482"/>
              <a:gd name="connsiteY3804" fmla="*/ 3259933 h 6711035"/>
              <a:gd name="connsiteX3805" fmla="*/ 1337178 w 6267482"/>
              <a:gd name="connsiteY3805" fmla="*/ 3266215 h 6711035"/>
              <a:gd name="connsiteX3806" fmla="*/ 1336180 w 6267482"/>
              <a:gd name="connsiteY3806" fmla="*/ 3240900 h 6711035"/>
              <a:gd name="connsiteX3807" fmla="*/ 1368943 w 6267482"/>
              <a:gd name="connsiteY3807" fmla="*/ 3249700 h 6711035"/>
              <a:gd name="connsiteX3808" fmla="*/ 1364848 w 6267482"/>
              <a:gd name="connsiteY3808" fmla="*/ 3297820 h 6711035"/>
              <a:gd name="connsiteX3809" fmla="*/ 1371034 w 6267482"/>
              <a:gd name="connsiteY3809" fmla="*/ 3306327 h 6711035"/>
              <a:gd name="connsiteX3810" fmla="*/ 1376360 w 6267482"/>
              <a:gd name="connsiteY3810" fmla="*/ 3313751 h 6711035"/>
              <a:gd name="connsiteX3811" fmla="*/ 1371527 w 6267482"/>
              <a:gd name="connsiteY3811" fmla="*/ 3324185 h 6711035"/>
              <a:gd name="connsiteX3812" fmla="*/ 1366544 w 6267482"/>
              <a:gd name="connsiteY3812" fmla="*/ 3320884 h 6711035"/>
              <a:gd name="connsiteX3813" fmla="*/ 1367191 w 6267482"/>
              <a:gd name="connsiteY3813" fmla="*/ 3325470 h 6711035"/>
              <a:gd name="connsiteX3814" fmla="*/ 1371527 w 6267482"/>
              <a:gd name="connsiteY3814" fmla="*/ 3324185 h 6711035"/>
              <a:gd name="connsiteX3815" fmla="*/ 1373230 w 6267482"/>
              <a:gd name="connsiteY3815" fmla="*/ 3324056 h 6711035"/>
              <a:gd name="connsiteX3816" fmla="*/ 1376490 w 6267482"/>
              <a:gd name="connsiteY3816" fmla="*/ 3328433 h 6711035"/>
              <a:gd name="connsiteX3817" fmla="*/ 1383559 w 6267482"/>
              <a:gd name="connsiteY3817" fmla="*/ 3328714 h 6711035"/>
              <a:gd name="connsiteX3818" fmla="*/ 1391204 w 6267482"/>
              <a:gd name="connsiteY3818" fmla="*/ 3329802 h 6711035"/>
              <a:gd name="connsiteX3819" fmla="*/ 1392345 w 6267482"/>
              <a:gd name="connsiteY3819" fmla="*/ 3324501 h 6711035"/>
              <a:gd name="connsiteX3820" fmla="*/ 1375962 w 6267482"/>
              <a:gd name="connsiteY3820" fmla="*/ 3289301 h 6711035"/>
              <a:gd name="connsiteX3821" fmla="*/ 1387664 w 6267482"/>
              <a:gd name="connsiteY3821" fmla="*/ 3245299 h 6711035"/>
              <a:gd name="connsiteX3822" fmla="*/ 1415454 w 6267482"/>
              <a:gd name="connsiteY3822" fmla="*/ 3250250 h 6711035"/>
              <a:gd name="connsiteX3823" fmla="*/ 1417909 w 6267482"/>
              <a:gd name="connsiteY3823" fmla="*/ 3253069 h 6711035"/>
              <a:gd name="connsiteX3824" fmla="*/ 1421597 w 6267482"/>
              <a:gd name="connsiteY3824" fmla="*/ 3246793 h 6711035"/>
              <a:gd name="connsiteX3825" fmla="*/ 1425106 w 6267482"/>
              <a:gd name="connsiteY3825" fmla="*/ 3219568 h 6711035"/>
              <a:gd name="connsiteX3826" fmla="*/ 1424141 w 6267482"/>
              <a:gd name="connsiteY3826" fmla="*/ 3195959 h 6711035"/>
              <a:gd name="connsiteX3827" fmla="*/ 1420474 w 6267482"/>
              <a:gd name="connsiteY3827" fmla="*/ 3199140 h 6711035"/>
              <a:gd name="connsiteX3828" fmla="*/ 1394796 w 6267482"/>
              <a:gd name="connsiteY3828" fmla="*/ 3202708 h 6711035"/>
              <a:gd name="connsiteX3829" fmla="*/ 1416463 w 6267482"/>
              <a:gd name="connsiteY3829" fmla="*/ 3152613 h 6711035"/>
              <a:gd name="connsiteX3830" fmla="*/ 1424482 w 6267482"/>
              <a:gd name="connsiteY3830" fmla="*/ 3158821 h 6711035"/>
              <a:gd name="connsiteX3831" fmla="*/ 1434468 w 6267482"/>
              <a:gd name="connsiteY3831" fmla="*/ 3138166 h 6711035"/>
              <a:gd name="connsiteX3832" fmla="*/ 1439148 w 6267482"/>
              <a:gd name="connsiteY3832" fmla="*/ 3122766 h 6711035"/>
              <a:gd name="connsiteX3833" fmla="*/ 1446168 w 6267482"/>
              <a:gd name="connsiteY3833" fmla="*/ 3107366 h 6711035"/>
              <a:gd name="connsiteX3834" fmla="*/ 1467229 w 6267482"/>
              <a:gd name="connsiteY3834" fmla="*/ 3034765 h 6711035"/>
              <a:gd name="connsiteX3835" fmla="*/ 1479740 w 6267482"/>
              <a:gd name="connsiteY3835" fmla="*/ 2994774 h 6711035"/>
              <a:gd name="connsiteX3836" fmla="*/ 1459549 w 6267482"/>
              <a:gd name="connsiteY3836" fmla="*/ 3012218 h 6711035"/>
              <a:gd name="connsiteX3837" fmla="*/ 1428503 w 6267482"/>
              <a:gd name="connsiteY3837" fmla="*/ 3024628 h 6711035"/>
              <a:gd name="connsiteX3838" fmla="*/ 1417625 w 6267482"/>
              <a:gd name="connsiteY3838" fmla="*/ 3018034 h 6711035"/>
              <a:gd name="connsiteX3839" fmla="*/ 1397390 w 6267482"/>
              <a:gd name="connsiteY3839" fmla="*/ 2967050 h 6711035"/>
              <a:gd name="connsiteX3840" fmla="*/ 1400806 w 6267482"/>
              <a:gd name="connsiteY3840" fmla="*/ 2939011 h 6711035"/>
              <a:gd name="connsiteX3841" fmla="*/ 1380730 w 6267482"/>
              <a:gd name="connsiteY3841" fmla="*/ 2940243 h 6711035"/>
              <a:gd name="connsiteX3842" fmla="*/ 1390482 w 6267482"/>
              <a:gd name="connsiteY3842" fmla="*/ 2921145 h 6711035"/>
              <a:gd name="connsiteX3843" fmla="*/ 1402683 w 6267482"/>
              <a:gd name="connsiteY3843" fmla="*/ 2923603 h 6711035"/>
              <a:gd name="connsiteX3844" fmla="*/ 1403961 w 6267482"/>
              <a:gd name="connsiteY3844" fmla="*/ 2913125 h 6711035"/>
              <a:gd name="connsiteX3845" fmla="*/ 1478365 w 6267482"/>
              <a:gd name="connsiteY3845" fmla="*/ 2853058 h 6711035"/>
              <a:gd name="connsiteX3846" fmla="*/ 1501463 w 6267482"/>
              <a:gd name="connsiteY3846" fmla="*/ 2892172 h 6711035"/>
              <a:gd name="connsiteX3847" fmla="*/ 1506478 w 6267482"/>
              <a:gd name="connsiteY3847" fmla="*/ 2927686 h 6711035"/>
              <a:gd name="connsiteX3848" fmla="*/ 1518712 w 6267482"/>
              <a:gd name="connsiteY3848" fmla="*/ 2902762 h 6711035"/>
              <a:gd name="connsiteX3849" fmla="*/ 1516373 w 6267482"/>
              <a:gd name="connsiteY3849" fmla="*/ 2882961 h 6711035"/>
              <a:gd name="connsiteX3850" fmla="*/ 1521053 w 6267482"/>
              <a:gd name="connsiteY3850" fmla="*/ 2867561 h 6711035"/>
              <a:gd name="connsiteX3851" fmla="*/ 1518713 w 6267482"/>
              <a:gd name="connsiteY3851" fmla="*/ 2845561 h 6711035"/>
              <a:gd name="connsiteX3852" fmla="*/ 1528074 w 6267482"/>
              <a:gd name="connsiteY3852" fmla="*/ 2858760 h 6711035"/>
              <a:gd name="connsiteX3853" fmla="*/ 1537434 w 6267482"/>
              <a:gd name="connsiteY3853" fmla="*/ 2779558 h 6711035"/>
              <a:gd name="connsiteX3854" fmla="*/ 1546403 w 6267482"/>
              <a:gd name="connsiteY3854" fmla="*/ 2718852 h 6711035"/>
              <a:gd name="connsiteX3855" fmla="*/ 1542234 w 6267482"/>
              <a:gd name="connsiteY3855" fmla="*/ 2710019 h 6711035"/>
              <a:gd name="connsiteX3856" fmla="*/ 1543515 w 6267482"/>
              <a:gd name="connsiteY3856" fmla="*/ 2701951 h 6711035"/>
              <a:gd name="connsiteX3857" fmla="*/ 1541493 w 6267482"/>
              <a:gd name="connsiteY3857" fmla="*/ 2702524 h 6711035"/>
              <a:gd name="connsiteX3858" fmla="*/ 1532352 w 6267482"/>
              <a:gd name="connsiteY3858" fmla="*/ 2721705 h 6711035"/>
              <a:gd name="connsiteX3859" fmla="*/ 1525990 w 6267482"/>
              <a:gd name="connsiteY3859" fmla="*/ 2720607 h 6711035"/>
              <a:gd name="connsiteX3860" fmla="*/ 1525319 w 6267482"/>
              <a:gd name="connsiteY3860" fmla="*/ 2724657 h 6711035"/>
              <a:gd name="connsiteX3861" fmla="*/ 1530858 w 6267482"/>
              <a:gd name="connsiteY3861" fmla="*/ 2775721 h 6711035"/>
              <a:gd name="connsiteX3862" fmla="*/ 1518752 w 6267482"/>
              <a:gd name="connsiteY3862" fmla="*/ 2751652 h 6711035"/>
              <a:gd name="connsiteX3863" fmla="*/ 1513011 w 6267482"/>
              <a:gd name="connsiteY3863" fmla="*/ 2727309 h 6711035"/>
              <a:gd name="connsiteX3864" fmla="*/ 1490340 w 6267482"/>
              <a:gd name="connsiteY3864" fmla="*/ 2733483 h 6711035"/>
              <a:gd name="connsiteX3865" fmla="*/ 1473635 w 6267482"/>
              <a:gd name="connsiteY3865" fmla="*/ 2721544 h 6711035"/>
              <a:gd name="connsiteX3866" fmla="*/ 1470387 w 6267482"/>
              <a:gd name="connsiteY3866" fmla="*/ 2686866 h 6711035"/>
              <a:gd name="connsiteX3867" fmla="*/ 1492727 w 6267482"/>
              <a:gd name="connsiteY3867" fmla="*/ 2684624 h 6711035"/>
              <a:gd name="connsiteX3868" fmla="*/ 1504089 w 6267482"/>
              <a:gd name="connsiteY3868" fmla="*/ 2686203 h 6711035"/>
              <a:gd name="connsiteX3869" fmla="*/ 1506380 w 6267482"/>
              <a:gd name="connsiteY3869" fmla="*/ 2681578 h 6711035"/>
              <a:gd name="connsiteX3870" fmla="*/ 1505251 w 6267482"/>
              <a:gd name="connsiteY3870" fmla="*/ 2677874 h 6711035"/>
              <a:gd name="connsiteX3871" fmla="*/ 1511565 w 6267482"/>
              <a:gd name="connsiteY3871" fmla="*/ 2671109 h 6711035"/>
              <a:gd name="connsiteX3872" fmla="*/ 1519178 w 6267482"/>
              <a:gd name="connsiteY3872" fmla="*/ 2678921 h 6711035"/>
              <a:gd name="connsiteX3873" fmla="*/ 1522055 w 6267482"/>
              <a:gd name="connsiteY3873" fmla="*/ 2691806 h 6711035"/>
              <a:gd name="connsiteX3874" fmla="*/ 1524403 w 6267482"/>
              <a:gd name="connsiteY3874" fmla="*/ 2707253 h 6711035"/>
              <a:gd name="connsiteX3875" fmla="*/ 1527610 w 6267482"/>
              <a:gd name="connsiteY3875" fmla="*/ 2710249 h 6711035"/>
              <a:gd name="connsiteX3876" fmla="*/ 1537434 w 6267482"/>
              <a:gd name="connsiteY3876" fmla="*/ 2687158 h 6711035"/>
              <a:gd name="connsiteX3877" fmla="*/ 1553815 w 6267482"/>
              <a:gd name="connsiteY3877" fmla="*/ 2660756 h 6711035"/>
              <a:gd name="connsiteX3878" fmla="*/ 1563176 w 6267482"/>
              <a:gd name="connsiteY3878" fmla="*/ 2603557 h 6711035"/>
              <a:gd name="connsiteX3879" fmla="*/ 1591259 w 6267482"/>
              <a:gd name="connsiteY3879" fmla="*/ 2590356 h 6711035"/>
              <a:gd name="connsiteX3880" fmla="*/ 1584238 w 6267482"/>
              <a:gd name="connsiteY3880" fmla="*/ 2566155 h 6711035"/>
              <a:gd name="connsiteX3881" fmla="*/ 1595939 w 6267482"/>
              <a:gd name="connsiteY3881" fmla="*/ 2581556 h 6711035"/>
              <a:gd name="connsiteX3882" fmla="*/ 1601473 w 6267482"/>
              <a:gd name="connsiteY3882" fmla="*/ 2564693 h 6711035"/>
              <a:gd name="connsiteX3883" fmla="*/ 1597644 w 6267482"/>
              <a:gd name="connsiteY3883" fmla="*/ 2565009 h 6711035"/>
              <a:gd name="connsiteX3884" fmla="*/ 1589203 w 6267482"/>
              <a:gd name="connsiteY3884" fmla="*/ 2565640 h 6711035"/>
              <a:gd name="connsiteX3885" fmla="*/ 1582392 w 6267482"/>
              <a:gd name="connsiteY3885" fmla="*/ 2555318 h 6711035"/>
              <a:gd name="connsiteX3886" fmla="*/ 1584032 w 6267482"/>
              <a:gd name="connsiteY3886" fmla="*/ 2554415 h 6711035"/>
              <a:gd name="connsiteX3887" fmla="*/ 1583051 w 6267482"/>
              <a:gd name="connsiteY3887" fmla="*/ 2550890 h 6711035"/>
              <a:gd name="connsiteX3888" fmla="*/ 1582392 w 6267482"/>
              <a:gd name="connsiteY3888" fmla="*/ 2555318 h 6711035"/>
              <a:gd name="connsiteX3889" fmla="*/ 1570865 w 6267482"/>
              <a:gd name="connsiteY3889" fmla="*/ 2557985 h 6711035"/>
              <a:gd name="connsiteX3890" fmla="*/ 1574124 w 6267482"/>
              <a:gd name="connsiteY3890" fmla="*/ 2536078 h 6711035"/>
              <a:gd name="connsiteX3891" fmla="*/ 1572669 w 6267482"/>
              <a:gd name="connsiteY3891" fmla="*/ 2527160 h 6711035"/>
              <a:gd name="connsiteX3892" fmla="*/ 1580296 w 6267482"/>
              <a:gd name="connsiteY3892" fmla="*/ 2532005 h 6711035"/>
              <a:gd name="connsiteX3893" fmla="*/ 1575580 w 6267482"/>
              <a:gd name="connsiteY3893" fmla="*/ 2544996 h 6711035"/>
              <a:gd name="connsiteX3894" fmla="*/ 1581709 w 6267482"/>
              <a:gd name="connsiteY3894" fmla="*/ 2546067 h 6711035"/>
              <a:gd name="connsiteX3895" fmla="*/ 1580545 w 6267482"/>
              <a:gd name="connsiteY3895" fmla="*/ 2541886 h 6711035"/>
              <a:gd name="connsiteX3896" fmla="*/ 1582775 w 6267482"/>
              <a:gd name="connsiteY3896" fmla="*/ 2526554 h 6711035"/>
              <a:gd name="connsiteX3897" fmla="*/ 1584106 w 6267482"/>
              <a:gd name="connsiteY3897" fmla="*/ 2515162 h 6711035"/>
              <a:gd name="connsiteX3898" fmla="*/ 1577381 w 6267482"/>
              <a:gd name="connsiteY3898" fmla="*/ 2517997 h 6711035"/>
              <a:gd name="connsiteX3899" fmla="*/ 1578273 w 6267482"/>
              <a:gd name="connsiteY3899" fmla="*/ 2523462 h 6711035"/>
              <a:gd name="connsiteX3900" fmla="*/ 1575500 w 6267482"/>
              <a:gd name="connsiteY3900" fmla="*/ 2518789 h 6711035"/>
              <a:gd name="connsiteX3901" fmla="*/ 1561912 w 6267482"/>
              <a:gd name="connsiteY3901" fmla="*/ 2524515 h 6711035"/>
              <a:gd name="connsiteX3902" fmla="*/ 1560389 w 6267482"/>
              <a:gd name="connsiteY3902" fmla="*/ 2528267 h 6711035"/>
              <a:gd name="connsiteX3903" fmla="*/ 1545969 w 6267482"/>
              <a:gd name="connsiteY3903" fmla="*/ 2534602 h 6711035"/>
              <a:gd name="connsiteX3904" fmla="*/ 1511514 w 6267482"/>
              <a:gd name="connsiteY3904" fmla="*/ 2542073 h 6711035"/>
              <a:gd name="connsiteX3905" fmla="*/ 1512223 w 6267482"/>
              <a:gd name="connsiteY3905" fmla="*/ 2536516 h 6711035"/>
              <a:gd name="connsiteX3906" fmla="*/ 1537720 w 6267482"/>
              <a:gd name="connsiteY3906" fmla="*/ 2525416 h 6711035"/>
              <a:gd name="connsiteX3907" fmla="*/ 1545700 w 6267482"/>
              <a:gd name="connsiteY3907" fmla="*/ 2522944 h 6711035"/>
              <a:gd name="connsiteX3908" fmla="*/ 1528935 w 6267482"/>
              <a:gd name="connsiteY3908" fmla="*/ 2520015 h 6711035"/>
              <a:gd name="connsiteX3909" fmla="*/ 1503122 w 6267482"/>
              <a:gd name="connsiteY3909" fmla="*/ 2499921 h 6711035"/>
              <a:gd name="connsiteX3910" fmla="*/ 1508100 w 6267482"/>
              <a:gd name="connsiteY3910" fmla="*/ 2407032 h 6711035"/>
              <a:gd name="connsiteX3911" fmla="*/ 1547814 w 6267482"/>
              <a:gd name="connsiteY3911" fmla="*/ 2414096 h 6711035"/>
              <a:gd name="connsiteX3912" fmla="*/ 1544888 w 6267482"/>
              <a:gd name="connsiteY3912" fmla="*/ 2399047 h 6711035"/>
              <a:gd name="connsiteX3913" fmla="*/ 1645533 w 6267482"/>
              <a:gd name="connsiteY3913" fmla="*/ 2260822 h 6711035"/>
              <a:gd name="connsiteX3914" fmla="*/ 1648314 w 6267482"/>
              <a:gd name="connsiteY3914" fmla="*/ 2260231 h 6711035"/>
              <a:gd name="connsiteX3915" fmla="*/ 1643152 w 6267482"/>
              <a:gd name="connsiteY3915" fmla="*/ 2231773 h 6711035"/>
              <a:gd name="connsiteX3916" fmla="*/ 1636800 w 6267482"/>
              <a:gd name="connsiteY3916" fmla="*/ 2203693 h 6711035"/>
              <a:gd name="connsiteX3917" fmla="*/ 1665351 w 6267482"/>
              <a:gd name="connsiteY3917" fmla="*/ 2225077 h 6711035"/>
              <a:gd name="connsiteX3918" fmla="*/ 1671865 w 6267482"/>
              <a:gd name="connsiteY3918" fmla="*/ 2242317 h 6711035"/>
              <a:gd name="connsiteX3919" fmla="*/ 1667821 w 6267482"/>
              <a:gd name="connsiteY3919" fmla="*/ 2256088 h 6711035"/>
              <a:gd name="connsiteX3920" fmla="*/ 1675062 w 6267482"/>
              <a:gd name="connsiteY3920" fmla="*/ 2254550 h 6711035"/>
              <a:gd name="connsiteX3921" fmla="*/ 1674639 w 6267482"/>
              <a:gd name="connsiteY3921" fmla="*/ 2250974 h 6711035"/>
              <a:gd name="connsiteX3922" fmla="*/ 1676884 w 6267482"/>
              <a:gd name="connsiteY3922" fmla="*/ 2236179 h 6711035"/>
              <a:gd name="connsiteX3923" fmla="*/ 1678339 w 6267482"/>
              <a:gd name="connsiteY3923" fmla="*/ 2227096 h 6711035"/>
              <a:gd name="connsiteX3924" fmla="*/ 1679794 w 6267482"/>
              <a:gd name="connsiteY3924" fmla="*/ 2218012 h 6711035"/>
              <a:gd name="connsiteX3925" fmla="*/ 1693649 w 6267482"/>
              <a:gd name="connsiteY3925" fmla="*/ 2208072 h 6711035"/>
              <a:gd name="connsiteX3926" fmla="*/ 1693609 w 6267482"/>
              <a:gd name="connsiteY3926" fmla="*/ 2236999 h 6711035"/>
              <a:gd name="connsiteX3927" fmla="*/ 1699181 w 6267482"/>
              <a:gd name="connsiteY3927" fmla="*/ 2227303 h 6711035"/>
              <a:gd name="connsiteX3928" fmla="*/ 1716082 w 6267482"/>
              <a:gd name="connsiteY3928" fmla="*/ 2219450 h 6711035"/>
              <a:gd name="connsiteX3929" fmla="*/ 1727783 w 6267482"/>
              <a:gd name="connsiteY3929" fmla="*/ 2240159 h 6711035"/>
              <a:gd name="connsiteX3930" fmla="*/ 1708457 w 6267482"/>
              <a:gd name="connsiteY3930" fmla="*/ 2251243 h 6711035"/>
              <a:gd name="connsiteX3931" fmla="*/ 1693596 w 6267482"/>
              <a:gd name="connsiteY3931" fmla="*/ 2246130 h 6711035"/>
              <a:gd name="connsiteX3932" fmla="*/ 1693591 w 6267482"/>
              <a:gd name="connsiteY3932" fmla="*/ 2249461 h 6711035"/>
              <a:gd name="connsiteX3933" fmla="*/ 1693331 w 6267482"/>
              <a:gd name="connsiteY3933" fmla="*/ 2254692 h 6711035"/>
              <a:gd name="connsiteX3934" fmla="*/ 1716697 w 6267482"/>
              <a:gd name="connsiteY3934" fmla="*/ 2257114 h 6711035"/>
              <a:gd name="connsiteX3935" fmla="*/ 1721235 w 6267482"/>
              <a:gd name="connsiteY3935" fmla="*/ 2278232 h 6711035"/>
              <a:gd name="connsiteX3936" fmla="*/ 1722924 w 6267482"/>
              <a:gd name="connsiteY3936" fmla="*/ 2278973 h 6711035"/>
              <a:gd name="connsiteX3937" fmla="*/ 1725967 w 6267482"/>
              <a:gd name="connsiteY3937" fmla="*/ 2285918 h 6711035"/>
              <a:gd name="connsiteX3938" fmla="*/ 1722749 w 6267482"/>
              <a:gd name="connsiteY3938" fmla="*/ 2285277 h 6711035"/>
              <a:gd name="connsiteX3939" fmla="*/ 1724595 w 6267482"/>
              <a:gd name="connsiteY3939" fmla="*/ 2293867 h 6711035"/>
              <a:gd name="connsiteX3940" fmla="*/ 1730498 w 6267482"/>
              <a:gd name="connsiteY3940" fmla="*/ 2291974 h 6711035"/>
              <a:gd name="connsiteX3941" fmla="*/ 1736348 w 6267482"/>
              <a:gd name="connsiteY3941" fmla="*/ 2277950 h 6711035"/>
              <a:gd name="connsiteX3942" fmla="*/ 1759750 w 6267482"/>
              <a:gd name="connsiteY3942" fmla="*/ 2271350 h 6711035"/>
              <a:gd name="connsiteX3943" fmla="*/ 1780900 w 6267482"/>
              <a:gd name="connsiteY3943" fmla="*/ 2251466 h 6711035"/>
              <a:gd name="connsiteX3944" fmla="*/ 1776289 w 6267482"/>
              <a:gd name="connsiteY3944" fmla="*/ 2246317 h 6711035"/>
              <a:gd name="connsiteX3945" fmla="*/ 1771451 w 6267482"/>
              <a:gd name="connsiteY3945" fmla="*/ 2249350 h 6711035"/>
              <a:gd name="connsiteX3946" fmla="*/ 1771524 w 6267482"/>
              <a:gd name="connsiteY3946" fmla="*/ 2243472 h 6711035"/>
              <a:gd name="connsiteX3947" fmla="*/ 1772791 w 6267482"/>
              <a:gd name="connsiteY3947" fmla="*/ 2242409 h 6711035"/>
              <a:gd name="connsiteX3948" fmla="*/ 1762752 w 6267482"/>
              <a:gd name="connsiteY3948" fmla="*/ 2231198 h 6711035"/>
              <a:gd name="connsiteX3949" fmla="*/ 1760326 w 6267482"/>
              <a:gd name="connsiteY3949" fmla="*/ 2225688 h 6711035"/>
              <a:gd name="connsiteX3950" fmla="*/ 1752871 w 6267482"/>
              <a:gd name="connsiteY3950" fmla="*/ 2232335 h 6711035"/>
              <a:gd name="connsiteX3951" fmla="*/ 1733014 w 6267482"/>
              <a:gd name="connsiteY3951" fmla="*/ 2232892 h 6711035"/>
              <a:gd name="connsiteX3952" fmla="*/ 1718058 w 6267482"/>
              <a:gd name="connsiteY3952" fmla="*/ 2186188 h 6711035"/>
              <a:gd name="connsiteX3953" fmla="*/ 1719498 w 6267482"/>
              <a:gd name="connsiteY3953" fmla="*/ 2170415 h 6711035"/>
              <a:gd name="connsiteX3954" fmla="*/ 1696226 w 6267482"/>
              <a:gd name="connsiteY3954" fmla="*/ 2149774 h 6711035"/>
              <a:gd name="connsiteX3955" fmla="*/ 1696080 w 6267482"/>
              <a:gd name="connsiteY3955" fmla="*/ 2137195 h 6711035"/>
              <a:gd name="connsiteX3956" fmla="*/ 1779051 w 6267482"/>
              <a:gd name="connsiteY3956" fmla="*/ 2085226 h 6711035"/>
              <a:gd name="connsiteX3957" fmla="*/ 1853324 w 6267482"/>
              <a:gd name="connsiteY3957" fmla="*/ 2110606 h 6711035"/>
              <a:gd name="connsiteX3958" fmla="*/ 1855982 w 6267482"/>
              <a:gd name="connsiteY3958" fmla="*/ 2113889 h 6711035"/>
              <a:gd name="connsiteX3959" fmla="*/ 1853701 w 6267482"/>
              <a:gd name="connsiteY3959" fmla="*/ 2107342 h 6711035"/>
              <a:gd name="connsiteX3960" fmla="*/ 1857645 w 6267482"/>
              <a:gd name="connsiteY3960" fmla="*/ 2099650 h 6711035"/>
              <a:gd name="connsiteX3961" fmla="*/ 1871013 w 6267482"/>
              <a:gd name="connsiteY3961" fmla="*/ 2085741 h 6711035"/>
              <a:gd name="connsiteX3962" fmla="*/ 1884213 w 6267482"/>
              <a:gd name="connsiteY3962" fmla="*/ 2092932 h 6711035"/>
              <a:gd name="connsiteX3963" fmla="*/ 1884221 w 6267482"/>
              <a:gd name="connsiteY3963" fmla="*/ 2092978 h 6711035"/>
              <a:gd name="connsiteX3964" fmla="*/ 1892554 w 6267482"/>
              <a:gd name="connsiteY3964" fmla="*/ 2089811 h 6711035"/>
              <a:gd name="connsiteX3965" fmla="*/ 1918881 w 6267482"/>
              <a:gd name="connsiteY3965" fmla="*/ 2057946 h 6711035"/>
              <a:gd name="connsiteX3966" fmla="*/ 1946963 w 6267482"/>
              <a:gd name="connsiteY3966" fmla="*/ 2046396 h 6711035"/>
              <a:gd name="connsiteX3967" fmla="*/ 1963320 w 6267482"/>
              <a:gd name="connsiteY3967" fmla="*/ 2029737 h 6711035"/>
              <a:gd name="connsiteX3968" fmla="*/ 1955674 w 6267482"/>
              <a:gd name="connsiteY3968" fmla="*/ 2014823 h 6711035"/>
              <a:gd name="connsiteX3969" fmla="*/ 1955445 w 6267482"/>
              <a:gd name="connsiteY3969" fmla="*/ 2015045 h 6711035"/>
              <a:gd name="connsiteX3970" fmla="*/ 1953983 w 6267482"/>
              <a:gd name="connsiteY3970" fmla="*/ 2024945 h 6711035"/>
              <a:gd name="connsiteX3971" fmla="*/ 1942282 w 6267482"/>
              <a:gd name="connsiteY3971" fmla="*/ 2044745 h 6711035"/>
              <a:gd name="connsiteX3972" fmla="*/ 1949302 w 6267482"/>
              <a:gd name="connsiteY3972" fmla="*/ 2031544 h 6711035"/>
              <a:gd name="connsiteX3973" fmla="*/ 1905717 w 6267482"/>
              <a:gd name="connsiteY3973" fmla="*/ 2032370 h 6711035"/>
              <a:gd name="connsiteX3974" fmla="*/ 1861276 w 6267482"/>
              <a:gd name="connsiteY3974" fmla="*/ 2057439 h 6711035"/>
              <a:gd name="connsiteX3975" fmla="*/ 1856657 w 6267482"/>
              <a:gd name="connsiteY3975" fmla="*/ 2070210 h 6711035"/>
              <a:gd name="connsiteX3976" fmla="*/ 1854499 w 6267482"/>
              <a:gd name="connsiteY3976" fmla="*/ 2082148 h 6711035"/>
              <a:gd name="connsiteX3977" fmla="*/ 1817743 w 6267482"/>
              <a:gd name="connsiteY3977" fmla="*/ 2073785 h 6711035"/>
              <a:gd name="connsiteX3978" fmla="*/ 1811958 w 6267482"/>
              <a:gd name="connsiteY3978" fmla="*/ 2070591 h 6711035"/>
              <a:gd name="connsiteX3979" fmla="*/ 1800752 w 6267482"/>
              <a:gd name="connsiteY3979" fmla="*/ 2070008 h 6711035"/>
              <a:gd name="connsiteX3980" fmla="*/ 1780122 w 6267482"/>
              <a:gd name="connsiteY3980" fmla="*/ 2052714 h 6711035"/>
              <a:gd name="connsiteX3981" fmla="*/ 1777354 w 6267482"/>
              <a:gd name="connsiteY3981" fmla="*/ 2011119 h 6711035"/>
              <a:gd name="connsiteX3982" fmla="*/ 1775723 w 6267482"/>
              <a:gd name="connsiteY3982" fmla="*/ 2014639 h 6711035"/>
              <a:gd name="connsiteX3983" fmla="*/ 1770994 w 6267482"/>
              <a:gd name="connsiteY3983" fmla="*/ 2015864 h 6711035"/>
              <a:gd name="connsiteX3984" fmla="*/ 1757408 w 6267482"/>
              <a:gd name="connsiteY3984" fmla="*/ 2029345 h 6711035"/>
              <a:gd name="connsiteX3985" fmla="*/ 1755069 w 6267482"/>
              <a:gd name="connsiteY3985" fmla="*/ 2021645 h 6711035"/>
              <a:gd name="connsiteX3986" fmla="*/ 1754603 w 6267482"/>
              <a:gd name="connsiteY3986" fmla="*/ 2020111 h 6711035"/>
              <a:gd name="connsiteX3987" fmla="*/ 1738799 w 6267482"/>
              <a:gd name="connsiteY3987" fmla="*/ 2024205 h 6711035"/>
              <a:gd name="connsiteX3988" fmla="*/ 1735715 w 6267482"/>
              <a:gd name="connsiteY3988" fmla="*/ 2024484 h 6711035"/>
              <a:gd name="connsiteX3989" fmla="*/ 1731669 w 6267482"/>
              <a:gd name="connsiteY3989" fmla="*/ 2029346 h 6711035"/>
              <a:gd name="connsiteX3990" fmla="*/ 1752730 w 6267482"/>
              <a:gd name="connsiteY3990" fmla="*/ 2033745 h 6711035"/>
              <a:gd name="connsiteX3991" fmla="*/ 1701246 w 6267482"/>
              <a:gd name="connsiteY3991" fmla="*/ 2095346 h 6711035"/>
              <a:gd name="connsiteX3992" fmla="*/ 1647422 w 6267482"/>
              <a:gd name="connsiteY3992" fmla="*/ 2159147 h 6711035"/>
              <a:gd name="connsiteX3993" fmla="*/ 1645083 w 6267482"/>
              <a:gd name="connsiteY3993" fmla="*/ 2139346 h 6711035"/>
              <a:gd name="connsiteX3994" fmla="*/ 1628701 w 6267482"/>
              <a:gd name="connsiteY3994" fmla="*/ 2178947 h 6711035"/>
              <a:gd name="connsiteX3995" fmla="*/ 1635722 w 6267482"/>
              <a:gd name="connsiteY3995" fmla="*/ 2156947 h 6711035"/>
              <a:gd name="connsiteX3996" fmla="*/ 1595939 w 6267482"/>
              <a:gd name="connsiteY3996" fmla="*/ 2207548 h 6711035"/>
              <a:gd name="connsiteX3997" fmla="*/ 1607639 w 6267482"/>
              <a:gd name="connsiteY3997" fmla="*/ 2207548 h 6711035"/>
              <a:gd name="connsiteX3998" fmla="*/ 1584238 w 6267482"/>
              <a:gd name="connsiteY3998" fmla="*/ 2231749 h 6711035"/>
              <a:gd name="connsiteX3999" fmla="*/ 1558496 w 6267482"/>
              <a:gd name="connsiteY3999" fmla="*/ 2260350 h 6711035"/>
              <a:gd name="connsiteX4000" fmla="*/ 1539775 w 6267482"/>
              <a:gd name="connsiteY4000" fmla="*/ 2315350 h 6711035"/>
              <a:gd name="connsiteX4001" fmla="*/ 1518713 w 6267482"/>
              <a:gd name="connsiteY4001" fmla="*/ 2326351 h 6711035"/>
              <a:gd name="connsiteX4002" fmla="*/ 1528074 w 6267482"/>
              <a:gd name="connsiteY4002" fmla="*/ 2343951 h 6711035"/>
              <a:gd name="connsiteX4003" fmla="*/ 1515263 w 6267482"/>
              <a:gd name="connsiteY4003" fmla="*/ 2353207 h 6711035"/>
              <a:gd name="connsiteX4004" fmla="*/ 1516683 w 6267482"/>
              <a:gd name="connsiteY4004" fmla="*/ 2373405 h 6711035"/>
              <a:gd name="connsiteX4005" fmla="*/ 1504218 w 6267482"/>
              <a:gd name="connsiteY4005" fmla="*/ 2376353 h 6711035"/>
              <a:gd name="connsiteX4006" fmla="*/ 1496901 w 6267482"/>
              <a:gd name="connsiteY4006" fmla="*/ 2375568 h 6711035"/>
              <a:gd name="connsiteX4007" fmla="*/ 1490631 w 6267482"/>
              <a:gd name="connsiteY4007" fmla="*/ 2384377 h 6711035"/>
              <a:gd name="connsiteX4008" fmla="*/ 1460208 w 6267482"/>
              <a:gd name="connsiteY4008" fmla="*/ 2436353 h 6711035"/>
              <a:gd name="connsiteX4009" fmla="*/ 1471910 w 6267482"/>
              <a:gd name="connsiteY4009" fmla="*/ 2365952 h 6711035"/>
              <a:gd name="connsiteX4010" fmla="*/ 1456439 w 6267482"/>
              <a:gd name="connsiteY4010" fmla="*/ 2393223 h 6711035"/>
              <a:gd name="connsiteX4011" fmla="*/ 1454892 w 6267482"/>
              <a:gd name="connsiteY4011" fmla="*/ 2404978 h 6711035"/>
              <a:gd name="connsiteX4012" fmla="*/ 1452309 w 6267482"/>
              <a:gd name="connsiteY4012" fmla="*/ 2400724 h 6711035"/>
              <a:gd name="connsiteX4013" fmla="*/ 1436808 w 6267482"/>
              <a:gd name="connsiteY4013" fmla="*/ 2431952 h 6711035"/>
              <a:gd name="connsiteX4014" fmla="*/ 1422767 w 6267482"/>
              <a:gd name="connsiteY4014" fmla="*/ 2493553 h 6711035"/>
              <a:gd name="connsiteX4015" fmla="*/ 1375963 w 6267482"/>
              <a:gd name="connsiteY4015" fmla="*/ 2555154 h 6711035"/>
              <a:gd name="connsiteX4016" fmla="*/ 1345542 w 6267482"/>
              <a:gd name="connsiteY4016" fmla="*/ 2627756 h 6711035"/>
              <a:gd name="connsiteX4017" fmla="*/ 1319800 w 6267482"/>
              <a:gd name="connsiteY4017" fmla="*/ 2702558 h 6711035"/>
              <a:gd name="connsiteX4018" fmla="*/ 1282357 w 6267482"/>
              <a:gd name="connsiteY4018" fmla="*/ 2770759 h 6711035"/>
              <a:gd name="connsiteX4019" fmla="*/ 1272996 w 6267482"/>
              <a:gd name="connsiteY4019" fmla="*/ 2832361 h 6711035"/>
              <a:gd name="connsiteX4020" fmla="*/ 1258954 w 6267482"/>
              <a:gd name="connsiteY4020" fmla="*/ 2823560 h 6711035"/>
              <a:gd name="connsiteX4021" fmla="*/ 1247254 w 6267482"/>
              <a:gd name="connsiteY4021" fmla="*/ 2896161 h 6711035"/>
              <a:gd name="connsiteX4022" fmla="*/ 1221512 w 6267482"/>
              <a:gd name="connsiteY4022" fmla="*/ 2957763 h 6711035"/>
              <a:gd name="connsiteX4023" fmla="*/ 1235554 w 6267482"/>
              <a:gd name="connsiteY4023" fmla="*/ 2918162 h 6711035"/>
              <a:gd name="connsiteX4024" fmla="*/ 1188751 w 6267482"/>
              <a:gd name="connsiteY4024" fmla="*/ 2988563 h 6711035"/>
              <a:gd name="connsiteX4025" fmla="*/ 1177049 w 6267482"/>
              <a:gd name="connsiteY4025" fmla="*/ 2966563 h 6711035"/>
              <a:gd name="connsiteX4026" fmla="*/ 1163009 w 6267482"/>
              <a:gd name="connsiteY4026" fmla="*/ 2951163 h 6711035"/>
              <a:gd name="connsiteX4027" fmla="*/ 1191091 w 6267482"/>
              <a:gd name="connsiteY4027" fmla="*/ 2902763 h 6711035"/>
              <a:gd name="connsiteX4028" fmla="*/ 1198112 w 6267482"/>
              <a:gd name="connsiteY4028" fmla="*/ 2874162 h 6711035"/>
              <a:gd name="connsiteX4029" fmla="*/ 1205131 w 6267482"/>
              <a:gd name="connsiteY4029" fmla="*/ 2841160 h 6711035"/>
              <a:gd name="connsiteX4030" fmla="*/ 1212152 w 6267482"/>
              <a:gd name="connsiteY4030" fmla="*/ 2858761 h 6711035"/>
              <a:gd name="connsiteX4031" fmla="*/ 1223853 w 6267482"/>
              <a:gd name="connsiteY4031" fmla="*/ 2768560 h 6711035"/>
              <a:gd name="connsiteX4032" fmla="*/ 1254275 w 6267482"/>
              <a:gd name="connsiteY4032" fmla="*/ 2717959 h 6711035"/>
              <a:gd name="connsiteX4033" fmla="*/ 1265975 w 6267482"/>
              <a:gd name="connsiteY4033" fmla="*/ 2682757 h 6711035"/>
              <a:gd name="connsiteX4034" fmla="*/ 1282357 w 6267482"/>
              <a:gd name="connsiteY4034" fmla="*/ 2643156 h 6711035"/>
              <a:gd name="connsiteX4035" fmla="*/ 1268316 w 6267482"/>
              <a:gd name="connsiteY4035" fmla="*/ 2616756 h 6711035"/>
              <a:gd name="connsiteX4036" fmla="*/ 1308099 w 6267482"/>
              <a:gd name="connsiteY4036" fmla="*/ 2581556 h 6711035"/>
              <a:gd name="connsiteX4037" fmla="*/ 1347881 w 6267482"/>
              <a:gd name="connsiteY4037" fmla="*/ 2515555 h 6711035"/>
              <a:gd name="connsiteX4038" fmla="*/ 1338521 w 6267482"/>
              <a:gd name="connsiteY4038" fmla="*/ 2500154 h 6711035"/>
              <a:gd name="connsiteX4039" fmla="*/ 1356723 w 6267482"/>
              <a:gd name="connsiteY4039" fmla="*/ 2477336 h 6711035"/>
              <a:gd name="connsiteX4040" fmla="*/ 1358114 w 6267482"/>
              <a:gd name="connsiteY4040" fmla="*/ 2450588 h 6711035"/>
              <a:gd name="connsiteX4041" fmla="*/ 1375382 w 6267482"/>
              <a:gd name="connsiteY4041" fmla="*/ 2426389 h 6711035"/>
              <a:gd name="connsiteX4042" fmla="*/ 1383365 w 6267482"/>
              <a:gd name="connsiteY4042" fmla="*/ 2436938 h 6711035"/>
              <a:gd name="connsiteX4043" fmla="*/ 1387664 w 6267482"/>
              <a:gd name="connsiteY4043" fmla="*/ 2429752 h 6711035"/>
              <a:gd name="connsiteX4044" fmla="*/ 1406385 w 6267482"/>
              <a:gd name="connsiteY4044" fmla="*/ 2396753 h 6711035"/>
              <a:gd name="connsiteX4045" fmla="*/ 1422767 w 6267482"/>
              <a:gd name="connsiteY4045" fmla="*/ 2365951 h 6711035"/>
              <a:gd name="connsiteX4046" fmla="*/ 1440278 w 6267482"/>
              <a:gd name="connsiteY4046" fmla="*/ 2335220 h 6711035"/>
              <a:gd name="connsiteX4047" fmla="*/ 1440326 w 6267482"/>
              <a:gd name="connsiteY4047" fmla="*/ 2334974 h 6711035"/>
              <a:gd name="connsiteX4048" fmla="*/ 1440479 w 6267482"/>
              <a:gd name="connsiteY4048" fmla="*/ 2334868 h 6711035"/>
              <a:gd name="connsiteX4049" fmla="*/ 1457868 w 6267482"/>
              <a:gd name="connsiteY4049" fmla="*/ 2304350 h 6711035"/>
              <a:gd name="connsiteX4050" fmla="*/ 1497652 w 6267482"/>
              <a:gd name="connsiteY4050" fmla="*/ 2244948 h 6711035"/>
              <a:gd name="connsiteX4051" fmla="*/ 1507012 w 6267482"/>
              <a:gd name="connsiteY4051" fmla="*/ 2262548 h 6711035"/>
              <a:gd name="connsiteX4052" fmla="*/ 1516373 w 6267482"/>
              <a:gd name="connsiteY4052" fmla="*/ 2194347 h 6711035"/>
              <a:gd name="connsiteX4053" fmla="*/ 1549136 w 6267482"/>
              <a:gd name="connsiteY4053" fmla="*/ 2137146 h 6711035"/>
              <a:gd name="connsiteX4054" fmla="*/ 1621681 w 6267482"/>
              <a:gd name="connsiteY4054" fmla="*/ 2060147 h 6711035"/>
              <a:gd name="connsiteX4055" fmla="*/ 1659123 w 6267482"/>
              <a:gd name="connsiteY4055" fmla="*/ 2042546 h 6711035"/>
              <a:gd name="connsiteX4056" fmla="*/ 1691885 w 6267482"/>
              <a:gd name="connsiteY4056" fmla="*/ 2009544 h 6711035"/>
              <a:gd name="connsiteX4057" fmla="*/ 1684864 w 6267482"/>
              <a:gd name="connsiteY4057" fmla="*/ 1996344 h 6711035"/>
              <a:gd name="connsiteX4058" fmla="*/ 1712946 w 6267482"/>
              <a:gd name="connsiteY4058" fmla="*/ 1963343 h 6711035"/>
              <a:gd name="connsiteX4059" fmla="*/ 1757409 w 6267482"/>
              <a:gd name="connsiteY4059" fmla="*/ 1950144 h 6711035"/>
              <a:gd name="connsiteX4060" fmla="*/ 1771451 w 6267482"/>
              <a:gd name="connsiteY4060" fmla="*/ 1943545 h 6711035"/>
              <a:gd name="connsiteX4061" fmla="*/ 1790172 w 6267482"/>
              <a:gd name="connsiteY4061" fmla="*/ 1906142 h 6711035"/>
              <a:gd name="connsiteX4062" fmla="*/ 1792259 w 6267482"/>
              <a:gd name="connsiteY4062" fmla="*/ 1905607 h 6711035"/>
              <a:gd name="connsiteX4063" fmla="*/ 1790396 w 6267482"/>
              <a:gd name="connsiteY4063" fmla="*/ 1904378 h 6711035"/>
              <a:gd name="connsiteX4064" fmla="*/ 1790741 w 6267482"/>
              <a:gd name="connsiteY4064" fmla="*/ 1878622 h 6711035"/>
              <a:gd name="connsiteX4065" fmla="*/ 1810105 w 6267482"/>
              <a:gd name="connsiteY4065" fmla="*/ 1892611 h 6711035"/>
              <a:gd name="connsiteX4066" fmla="*/ 1814166 w 6267482"/>
              <a:gd name="connsiteY4066" fmla="*/ 1899991 h 6711035"/>
              <a:gd name="connsiteX4067" fmla="*/ 1815913 w 6267482"/>
              <a:gd name="connsiteY4067" fmla="*/ 1899543 h 6711035"/>
              <a:gd name="connsiteX4068" fmla="*/ 1836976 w 6267482"/>
              <a:gd name="connsiteY4068" fmla="*/ 1881942 h 6711035"/>
              <a:gd name="connsiteX4069" fmla="*/ 1872077 w 6267482"/>
              <a:gd name="connsiteY4069" fmla="*/ 1848941 h 6711035"/>
              <a:gd name="connsiteX4070" fmla="*/ 1871795 w 6267482"/>
              <a:gd name="connsiteY4070" fmla="*/ 1839382 h 6711035"/>
              <a:gd name="connsiteX4071" fmla="*/ 1859917 w 6267482"/>
              <a:gd name="connsiteY4071" fmla="*/ 1838627 h 6711035"/>
              <a:gd name="connsiteX4072" fmla="*/ 1835332 w 6267482"/>
              <a:gd name="connsiteY4072" fmla="*/ 1835739 h 6711035"/>
              <a:gd name="connsiteX4073" fmla="*/ 1796680 w 6267482"/>
              <a:gd name="connsiteY4073" fmla="*/ 1804873 h 6711035"/>
              <a:gd name="connsiteX4074" fmla="*/ 1819217 w 6267482"/>
              <a:gd name="connsiteY4074" fmla="*/ 1802505 h 6711035"/>
              <a:gd name="connsiteX4075" fmla="*/ 1858722 w 6267482"/>
              <a:gd name="connsiteY4075" fmla="*/ 1818188 h 6711035"/>
              <a:gd name="connsiteX4076" fmla="*/ 1871738 w 6267482"/>
              <a:gd name="connsiteY4076" fmla="*/ 1827864 h 6711035"/>
              <a:gd name="connsiteX4077" fmla="*/ 1873394 w 6267482"/>
              <a:gd name="connsiteY4077" fmla="*/ 1819241 h 6711035"/>
              <a:gd name="connsiteX4078" fmla="*/ 1881439 w 6267482"/>
              <a:gd name="connsiteY4078" fmla="*/ 1809340 h 6711035"/>
              <a:gd name="connsiteX4079" fmla="*/ 1961004 w 6267482"/>
              <a:gd name="connsiteY4079" fmla="*/ 1741139 h 6711035"/>
              <a:gd name="connsiteX4080" fmla="*/ 1956324 w 6267482"/>
              <a:gd name="connsiteY4080" fmla="*/ 1760939 h 6711035"/>
              <a:gd name="connsiteX4081" fmla="*/ 1975044 w 6267482"/>
              <a:gd name="connsiteY4081" fmla="*/ 1745539 h 6711035"/>
              <a:gd name="connsiteX4082" fmla="*/ 1993766 w 6267482"/>
              <a:gd name="connsiteY4082" fmla="*/ 1732340 h 6711035"/>
              <a:gd name="connsiteX4083" fmla="*/ 2033549 w 6267482"/>
              <a:gd name="connsiteY4083" fmla="*/ 1701538 h 6711035"/>
              <a:gd name="connsiteX4084" fmla="*/ 2073331 w 6267482"/>
              <a:gd name="connsiteY4084" fmla="*/ 1672938 h 6711035"/>
              <a:gd name="connsiteX4085" fmla="*/ 2115454 w 6267482"/>
              <a:gd name="connsiteY4085" fmla="*/ 1644337 h 6711035"/>
              <a:gd name="connsiteX4086" fmla="*/ 2155238 w 6267482"/>
              <a:gd name="connsiteY4086" fmla="*/ 1613536 h 6711035"/>
              <a:gd name="connsiteX4087" fmla="*/ 2161394 w 6267482"/>
              <a:gd name="connsiteY4087" fmla="*/ 1608473 h 6711035"/>
              <a:gd name="connsiteX4088" fmla="*/ 2151126 w 6267482"/>
              <a:gd name="connsiteY4088" fmla="*/ 1604849 h 6711035"/>
              <a:gd name="connsiteX4089" fmla="*/ 2176196 w 6267482"/>
              <a:gd name="connsiteY4089" fmla="*/ 1572074 h 6711035"/>
              <a:gd name="connsiteX4090" fmla="*/ 2182398 w 6267482"/>
              <a:gd name="connsiteY4090" fmla="*/ 1587867 h 6711035"/>
              <a:gd name="connsiteX4091" fmla="*/ 2179646 w 6267482"/>
              <a:gd name="connsiteY4091" fmla="*/ 1593458 h 6711035"/>
              <a:gd name="connsiteX4092" fmla="*/ 2192680 w 6267482"/>
              <a:gd name="connsiteY4092" fmla="*/ 1582737 h 6711035"/>
              <a:gd name="connsiteX4093" fmla="*/ 2227782 w 6267482"/>
              <a:gd name="connsiteY4093" fmla="*/ 1549736 h 6711035"/>
              <a:gd name="connsiteX4094" fmla="*/ 2244164 w 6267482"/>
              <a:gd name="connsiteY4094" fmla="*/ 1529935 h 6711035"/>
              <a:gd name="connsiteX4095" fmla="*/ 2248843 w 6267482"/>
              <a:gd name="connsiteY4095" fmla="*/ 1525534 h 6711035"/>
              <a:gd name="connsiteX4096" fmla="*/ 2274584 w 6267482"/>
              <a:gd name="connsiteY4096" fmla="*/ 1512335 h 6711035"/>
              <a:gd name="connsiteX4097" fmla="*/ 2274585 w 6267482"/>
              <a:gd name="connsiteY4097" fmla="*/ 1510135 h 6711035"/>
              <a:gd name="connsiteX4098" fmla="*/ 2276925 w 6267482"/>
              <a:gd name="connsiteY4098" fmla="*/ 1507934 h 6711035"/>
              <a:gd name="connsiteX4099" fmla="*/ 2279266 w 6267482"/>
              <a:gd name="connsiteY4099" fmla="*/ 1501334 h 6711035"/>
              <a:gd name="connsiteX4100" fmla="*/ 2267564 w 6267482"/>
              <a:gd name="connsiteY4100" fmla="*/ 1494735 h 6711035"/>
              <a:gd name="connsiteX4101" fmla="*/ 2267564 w 6267482"/>
              <a:gd name="connsiteY4101" fmla="*/ 1496934 h 6711035"/>
              <a:gd name="connsiteX4102" fmla="*/ 2265226 w 6267482"/>
              <a:gd name="connsiteY4102" fmla="*/ 1496934 h 6711035"/>
              <a:gd name="connsiteX4103" fmla="*/ 2239483 w 6267482"/>
              <a:gd name="connsiteY4103" fmla="*/ 1510135 h 6711035"/>
              <a:gd name="connsiteX4104" fmla="*/ 2237143 w 6267482"/>
              <a:gd name="connsiteY4104" fmla="*/ 1510135 h 6711035"/>
              <a:gd name="connsiteX4105" fmla="*/ 2230122 w 6267482"/>
              <a:gd name="connsiteY4105" fmla="*/ 1505735 h 6711035"/>
              <a:gd name="connsiteX4106" fmla="*/ 2232462 w 6267482"/>
              <a:gd name="connsiteY4106" fmla="*/ 1503535 h 6711035"/>
              <a:gd name="connsiteX4107" fmla="*/ 2234803 w 6267482"/>
              <a:gd name="connsiteY4107" fmla="*/ 1501334 h 6711035"/>
              <a:gd name="connsiteX4108" fmla="*/ 2236064 w 6267482"/>
              <a:gd name="connsiteY4108" fmla="*/ 1500595 h 6711035"/>
              <a:gd name="connsiteX4109" fmla="*/ 2236448 w 6267482"/>
              <a:gd name="connsiteY4109" fmla="*/ 1500406 h 6711035"/>
              <a:gd name="connsiteX4110" fmla="*/ 2260545 w 6267482"/>
              <a:gd name="connsiteY4110" fmla="*/ 1488134 h 6711035"/>
              <a:gd name="connsiteX4111" fmla="*/ 2262884 w 6267482"/>
              <a:gd name="connsiteY4111" fmla="*/ 1488134 h 6711035"/>
              <a:gd name="connsiteX4112" fmla="*/ 2262884 w 6267482"/>
              <a:gd name="connsiteY4112" fmla="*/ 1485933 h 6711035"/>
              <a:gd name="connsiteX4113" fmla="*/ 2265226 w 6267482"/>
              <a:gd name="connsiteY4113" fmla="*/ 1483734 h 6711035"/>
              <a:gd name="connsiteX4114" fmla="*/ 2269905 w 6267482"/>
              <a:gd name="connsiteY4114" fmla="*/ 1479334 h 6711035"/>
              <a:gd name="connsiteX4115" fmla="*/ 2276925 w 6267482"/>
              <a:gd name="connsiteY4115" fmla="*/ 1466135 h 6711035"/>
              <a:gd name="connsiteX4116" fmla="*/ 2276925 w 6267482"/>
              <a:gd name="connsiteY4116" fmla="*/ 1481534 h 6711035"/>
              <a:gd name="connsiteX4117" fmla="*/ 2293306 w 6267482"/>
              <a:gd name="connsiteY4117" fmla="*/ 1483734 h 6711035"/>
              <a:gd name="connsiteX4118" fmla="*/ 2288626 w 6267482"/>
              <a:gd name="connsiteY4118" fmla="*/ 1470534 h 6711035"/>
              <a:gd name="connsiteX4119" fmla="*/ 2300327 w 6267482"/>
              <a:gd name="connsiteY4119" fmla="*/ 1459534 h 6711035"/>
              <a:gd name="connsiteX4120" fmla="*/ 2309687 w 6267482"/>
              <a:gd name="connsiteY4120" fmla="*/ 1470534 h 6711035"/>
              <a:gd name="connsiteX4121" fmla="*/ 2305008 w 6267482"/>
              <a:gd name="connsiteY4121" fmla="*/ 1446334 h 6711035"/>
              <a:gd name="connsiteX4122" fmla="*/ 2309687 w 6267482"/>
              <a:gd name="connsiteY4122" fmla="*/ 1446334 h 6711035"/>
              <a:gd name="connsiteX4123" fmla="*/ 2314368 w 6267482"/>
              <a:gd name="connsiteY4123" fmla="*/ 1446335 h 6711035"/>
              <a:gd name="connsiteX4124" fmla="*/ 2321389 w 6267482"/>
              <a:gd name="connsiteY4124" fmla="*/ 1455134 h 6711035"/>
              <a:gd name="connsiteX4125" fmla="*/ 2350575 w 6267482"/>
              <a:gd name="connsiteY4125" fmla="*/ 1435377 h 6711035"/>
              <a:gd name="connsiteX4126" fmla="*/ 2329875 w 6267482"/>
              <a:gd name="connsiteY4126" fmla="*/ 1420773 h 6711035"/>
              <a:gd name="connsiteX4127" fmla="*/ 2337077 w 6267482"/>
              <a:gd name="connsiteY4127" fmla="*/ 1319363 h 6711035"/>
              <a:gd name="connsiteX4128" fmla="*/ 2368762 w 6267482"/>
              <a:gd name="connsiteY4128" fmla="*/ 1362418 h 6711035"/>
              <a:gd name="connsiteX4129" fmla="*/ 2378441 w 6267482"/>
              <a:gd name="connsiteY4129" fmla="*/ 1391194 h 6711035"/>
              <a:gd name="connsiteX4130" fmla="*/ 2380750 w 6267482"/>
              <a:gd name="connsiteY4130" fmla="*/ 1415049 h 6711035"/>
              <a:gd name="connsiteX4131" fmla="*/ 2414995 w 6267482"/>
              <a:gd name="connsiteY4131" fmla="*/ 1395733 h 6711035"/>
              <a:gd name="connsiteX4132" fmla="*/ 2428096 w 6267482"/>
              <a:gd name="connsiteY4132" fmla="*/ 1388695 h 6711035"/>
              <a:gd name="connsiteX4133" fmla="*/ 2421424 w 6267482"/>
              <a:gd name="connsiteY4133" fmla="*/ 1363969 h 6711035"/>
              <a:gd name="connsiteX4134" fmla="*/ 2450209 w 6267482"/>
              <a:gd name="connsiteY4134" fmla="*/ 1373441 h 6711035"/>
              <a:gd name="connsiteX4135" fmla="*/ 2454156 w 6267482"/>
              <a:gd name="connsiteY4135" fmla="*/ 1378697 h 6711035"/>
              <a:gd name="connsiteX4136" fmla="*/ 2564765 w 6267482"/>
              <a:gd name="connsiteY4136" fmla="*/ 1334131 h 6711035"/>
              <a:gd name="connsiteX4137" fmla="*/ 2590507 w 6267482"/>
              <a:gd name="connsiteY4137" fmla="*/ 1329732 h 6711035"/>
              <a:gd name="connsiteX4138" fmla="*/ 2619467 w 6267482"/>
              <a:gd name="connsiteY4138" fmla="*/ 1315705 h 6711035"/>
              <a:gd name="connsiteX4139" fmla="*/ 2642480 w 6267482"/>
              <a:gd name="connsiteY4139" fmla="*/ 1307384 h 6711035"/>
              <a:gd name="connsiteX4140" fmla="*/ 2638566 w 6267482"/>
              <a:gd name="connsiteY4140" fmla="*/ 1291396 h 6711035"/>
              <a:gd name="connsiteX4141" fmla="*/ 2638544 w 6267482"/>
              <a:gd name="connsiteY4141" fmla="*/ 1289132 h 6711035"/>
              <a:gd name="connsiteX4142" fmla="*/ 2624226 w 6267482"/>
              <a:gd name="connsiteY4142" fmla="*/ 1280520 h 6711035"/>
              <a:gd name="connsiteX4143" fmla="*/ 2635254 w 6267482"/>
              <a:gd name="connsiteY4143" fmla="*/ 1264571 h 6711035"/>
              <a:gd name="connsiteX4144" fmla="*/ 2638303 w 6267482"/>
              <a:gd name="connsiteY4144" fmla="*/ 1264945 h 6711035"/>
              <a:gd name="connsiteX4145" fmla="*/ 2638249 w 6267482"/>
              <a:gd name="connsiteY4145" fmla="*/ 1259538 h 6711035"/>
              <a:gd name="connsiteX4146" fmla="*/ 2672033 w 6267482"/>
              <a:gd name="connsiteY4146" fmla="*/ 1283466 h 6711035"/>
              <a:gd name="connsiteX4147" fmla="*/ 2684594 w 6267482"/>
              <a:gd name="connsiteY4147" fmla="*/ 1302900 h 6711035"/>
              <a:gd name="connsiteX4148" fmla="*/ 2702835 w 6267482"/>
              <a:gd name="connsiteY4148" fmla="*/ 1314332 h 6711035"/>
              <a:gd name="connsiteX4149" fmla="*/ 2747591 w 6267482"/>
              <a:gd name="connsiteY4149" fmla="*/ 1296077 h 6711035"/>
              <a:gd name="connsiteX4150" fmla="*/ 2753760 w 6267482"/>
              <a:gd name="connsiteY4150" fmla="*/ 1293004 h 6711035"/>
              <a:gd name="connsiteX4151" fmla="*/ 2761647 w 6267482"/>
              <a:gd name="connsiteY4151" fmla="*/ 1266364 h 6711035"/>
              <a:gd name="connsiteX4152" fmla="*/ 2796222 w 6267482"/>
              <a:gd name="connsiteY4152" fmla="*/ 1245897 h 6711035"/>
              <a:gd name="connsiteX4153" fmla="*/ 2806371 w 6267482"/>
              <a:gd name="connsiteY4153" fmla="*/ 1252013 h 6711035"/>
              <a:gd name="connsiteX4154" fmla="*/ 2807826 w 6267482"/>
              <a:gd name="connsiteY4154" fmla="*/ 1263375 h 6711035"/>
              <a:gd name="connsiteX4155" fmla="*/ 2843243 w 6267482"/>
              <a:gd name="connsiteY4155" fmla="*/ 1254929 h 6711035"/>
              <a:gd name="connsiteX4156" fmla="*/ 2904088 w 6267482"/>
              <a:gd name="connsiteY4156" fmla="*/ 1221929 h 6711035"/>
              <a:gd name="connsiteX4157" fmla="*/ 2981315 w 6267482"/>
              <a:gd name="connsiteY4157" fmla="*/ 1215330 h 6711035"/>
              <a:gd name="connsiteX4158" fmla="*/ 3016417 w 6267482"/>
              <a:gd name="connsiteY4158" fmla="*/ 1213129 h 6711035"/>
              <a:gd name="connsiteX4159" fmla="*/ 3053859 w 6267482"/>
              <a:gd name="connsiteY4159" fmla="*/ 1202129 h 6711035"/>
              <a:gd name="connsiteX4160" fmla="*/ 3063221 w 6267482"/>
              <a:gd name="connsiteY4160" fmla="*/ 1228530 h 6711035"/>
              <a:gd name="connsiteX4161" fmla="*/ 3077261 w 6267482"/>
              <a:gd name="connsiteY4161" fmla="*/ 1197728 h 6711035"/>
              <a:gd name="connsiteX4162" fmla="*/ 3175548 w 6267482"/>
              <a:gd name="connsiteY4162" fmla="*/ 1180129 h 6711035"/>
              <a:gd name="connsiteX4163" fmla="*/ 3229371 w 6267482"/>
              <a:gd name="connsiteY4163" fmla="*/ 1169128 h 6711035"/>
              <a:gd name="connsiteX4164" fmla="*/ 3257454 w 6267482"/>
              <a:gd name="connsiteY4164" fmla="*/ 1166928 h 6711035"/>
              <a:gd name="connsiteX4165" fmla="*/ 3285535 w 6267482"/>
              <a:gd name="connsiteY4165" fmla="*/ 1171328 h 6711035"/>
              <a:gd name="connsiteX4166" fmla="*/ 3297237 w 6267482"/>
              <a:gd name="connsiteY4166" fmla="*/ 1153728 h 6711035"/>
              <a:gd name="connsiteX4167" fmla="*/ 3372122 w 6267482"/>
              <a:gd name="connsiteY4167" fmla="*/ 1149328 h 6711035"/>
              <a:gd name="connsiteX4168" fmla="*/ 3418925 w 6267482"/>
              <a:gd name="connsiteY4168" fmla="*/ 1144928 h 6711035"/>
              <a:gd name="connsiteX4169" fmla="*/ 3461047 w 6267482"/>
              <a:gd name="connsiteY4169" fmla="*/ 1160328 h 6711035"/>
              <a:gd name="connsiteX4170" fmla="*/ 3442326 w 6267482"/>
              <a:gd name="connsiteY4170" fmla="*/ 1164729 h 6711035"/>
              <a:gd name="connsiteX4171" fmla="*/ 3461047 w 6267482"/>
              <a:gd name="connsiteY4171" fmla="*/ 1177928 h 6711035"/>
              <a:gd name="connsiteX4172" fmla="*/ 3484449 w 6267482"/>
              <a:gd name="connsiteY4172" fmla="*/ 1169128 h 6711035"/>
              <a:gd name="connsiteX4173" fmla="*/ 3472749 w 6267482"/>
              <a:gd name="connsiteY4173" fmla="*/ 1186728 h 6711035"/>
              <a:gd name="connsiteX4174" fmla="*/ 3425945 w 6267482"/>
              <a:gd name="connsiteY4174" fmla="*/ 1204330 h 6711035"/>
              <a:gd name="connsiteX4175" fmla="*/ 3379142 w 6267482"/>
              <a:gd name="connsiteY4175" fmla="*/ 1199929 h 6711035"/>
              <a:gd name="connsiteX4176" fmla="*/ 3318298 w 6267482"/>
              <a:gd name="connsiteY4176" fmla="*/ 1210929 h 6711035"/>
              <a:gd name="connsiteX4177" fmla="*/ 3351061 w 6267482"/>
              <a:gd name="connsiteY4177" fmla="*/ 1217529 h 6711035"/>
              <a:gd name="connsiteX4178" fmla="*/ 3383821 w 6267482"/>
              <a:gd name="connsiteY4178" fmla="*/ 1221929 h 6711035"/>
              <a:gd name="connsiteX4179" fmla="*/ 3430627 w 6267482"/>
              <a:gd name="connsiteY4179" fmla="*/ 1213129 h 6711035"/>
              <a:gd name="connsiteX4180" fmla="*/ 3407223 w 6267482"/>
              <a:gd name="connsiteY4180" fmla="*/ 1221929 h 6711035"/>
              <a:gd name="connsiteX4181" fmla="*/ 3461047 w 6267482"/>
              <a:gd name="connsiteY4181" fmla="*/ 1221929 h 6711035"/>
              <a:gd name="connsiteX4182" fmla="*/ 3449347 w 6267482"/>
              <a:gd name="connsiteY4182" fmla="*/ 1217529 h 6711035"/>
              <a:gd name="connsiteX4183" fmla="*/ 3484450 w 6267482"/>
              <a:gd name="connsiteY4183" fmla="*/ 1221929 h 6711035"/>
              <a:gd name="connsiteX4184" fmla="*/ 3514870 w 6267482"/>
              <a:gd name="connsiteY4184" fmla="*/ 1210929 h 6711035"/>
              <a:gd name="connsiteX4185" fmla="*/ 3524231 w 6267482"/>
              <a:gd name="connsiteY4185" fmla="*/ 1224130 h 6711035"/>
              <a:gd name="connsiteX4186" fmla="*/ 3526573 w 6267482"/>
              <a:gd name="connsiteY4186" fmla="*/ 1210929 h 6711035"/>
              <a:gd name="connsiteX4187" fmla="*/ 3560468 w 6267482"/>
              <a:gd name="connsiteY4187" fmla="*/ 1218973 h 6711035"/>
              <a:gd name="connsiteX4188" fmla="*/ 3571919 w 6267482"/>
              <a:gd name="connsiteY4188" fmla="*/ 1222331 h 6711035"/>
              <a:gd name="connsiteX4189" fmla="*/ 3572340 w 6267482"/>
              <a:gd name="connsiteY4189" fmla="*/ 1219069 h 6711035"/>
              <a:gd name="connsiteX4190" fmla="*/ 3569903 w 6267482"/>
              <a:gd name="connsiteY4190" fmla="*/ 1216911 h 6711035"/>
              <a:gd name="connsiteX4191" fmla="*/ 3568989 w 6267482"/>
              <a:gd name="connsiteY4191" fmla="*/ 1214229 h 6711035"/>
              <a:gd name="connsiteX4192" fmla="*/ 3572845 w 6267482"/>
              <a:gd name="connsiteY4192" fmla="*/ 1215155 h 6711035"/>
              <a:gd name="connsiteX4193" fmla="*/ 3575288 w 6267482"/>
              <a:gd name="connsiteY4193" fmla="*/ 1196209 h 6711035"/>
              <a:gd name="connsiteX4194" fmla="*/ 3595356 w 6267482"/>
              <a:gd name="connsiteY4194" fmla="*/ 1131399 h 6711035"/>
              <a:gd name="connsiteX4195" fmla="*/ 3608528 w 6267482"/>
              <a:gd name="connsiteY4195" fmla="*/ 1160767 h 6711035"/>
              <a:gd name="connsiteX4196" fmla="*/ 3600205 w 6267482"/>
              <a:gd name="connsiteY4196" fmla="*/ 1222621 h 6711035"/>
              <a:gd name="connsiteX4197" fmla="*/ 3599466 w 6267482"/>
              <a:gd name="connsiteY4197" fmla="*/ 1223821 h 6711035"/>
              <a:gd name="connsiteX4198" fmla="*/ 3606137 w 6267482"/>
              <a:gd name="connsiteY4198" fmla="*/ 1226329 h 6711035"/>
              <a:gd name="connsiteX4199" fmla="*/ 3624860 w 6267482"/>
              <a:gd name="connsiteY4199" fmla="*/ 1226329 h 6711035"/>
              <a:gd name="connsiteX4200" fmla="*/ 3620178 w 6267482"/>
              <a:gd name="connsiteY4200" fmla="*/ 1213130 h 6711035"/>
              <a:gd name="connsiteX4201" fmla="*/ 3629247 w 6267482"/>
              <a:gd name="connsiteY4201" fmla="*/ 1222479 h 6711035"/>
              <a:gd name="connsiteX4202" fmla="*/ 3634991 w 6267482"/>
              <a:gd name="connsiteY4202" fmla="*/ 1224904 h 6711035"/>
              <a:gd name="connsiteX4203" fmla="*/ 3630211 w 6267482"/>
              <a:gd name="connsiteY4203" fmla="*/ 1219213 h 6711035"/>
              <a:gd name="connsiteX4204" fmla="*/ 3634578 w 6267482"/>
              <a:gd name="connsiteY4204" fmla="*/ 1197505 h 6711035"/>
              <a:gd name="connsiteX4205" fmla="*/ 3674512 w 6267482"/>
              <a:gd name="connsiteY4205" fmla="*/ 1179466 h 6711035"/>
              <a:gd name="connsiteX4206" fmla="*/ 3664544 w 6267482"/>
              <a:gd name="connsiteY4206" fmla="*/ 1090807 h 6711035"/>
              <a:gd name="connsiteX4207" fmla="*/ 3599470 w 6267482"/>
              <a:gd name="connsiteY4207" fmla="*/ 1076112 h 6711035"/>
              <a:gd name="connsiteX4208" fmla="*/ 3596275 w 6267482"/>
              <a:gd name="connsiteY4208" fmla="*/ 1044843 h 6711035"/>
              <a:gd name="connsiteX4209" fmla="*/ 3640548 w 6267482"/>
              <a:gd name="connsiteY4209" fmla="*/ 1042622 h 6711035"/>
              <a:gd name="connsiteX4210" fmla="*/ 3664022 w 6267482"/>
              <a:gd name="connsiteY4210" fmla="*/ 1023484 h 6711035"/>
              <a:gd name="connsiteX4211" fmla="*/ 3704199 w 6267482"/>
              <a:gd name="connsiteY4211" fmla="*/ 927817 h 6711035"/>
              <a:gd name="connsiteX4212" fmla="*/ 3696664 w 6267482"/>
              <a:gd name="connsiteY4212" fmla="*/ 880728 h 6711035"/>
              <a:gd name="connsiteX4213" fmla="*/ 3665273 w 6267482"/>
              <a:gd name="connsiteY4213" fmla="*/ 857930 h 6711035"/>
              <a:gd name="connsiteX4214" fmla="*/ 3663988 w 6267482"/>
              <a:gd name="connsiteY4214" fmla="*/ 856623 h 6711035"/>
              <a:gd name="connsiteX4215" fmla="*/ 3664036 w 6267482"/>
              <a:gd name="connsiteY4215" fmla="*/ 857700 h 6711035"/>
              <a:gd name="connsiteX4216" fmla="*/ 3663223 w 6267482"/>
              <a:gd name="connsiteY4216" fmla="*/ 865782 h 6711035"/>
              <a:gd name="connsiteX4217" fmla="*/ 3628125 w 6267482"/>
              <a:gd name="connsiteY4217" fmla="*/ 873292 h 6711035"/>
              <a:gd name="connsiteX4218" fmla="*/ 3619948 w 6267482"/>
              <a:gd name="connsiteY4218" fmla="*/ 840768 h 6711035"/>
              <a:gd name="connsiteX4219" fmla="*/ 3627974 w 6267482"/>
              <a:gd name="connsiteY4219" fmla="*/ 836855 h 6711035"/>
              <a:gd name="connsiteX4220" fmla="*/ 3637752 w 6267482"/>
              <a:gd name="connsiteY4220" fmla="*/ 834488 h 6711035"/>
              <a:gd name="connsiteX4221" fmla="*/ 3655281 w 6267482"/>
              <a:gd name="connsiteY4221" fmla="*/ 840464 h 6711035"/>
              <a:gd name="connsiteX4222" fmla="*/ 3655828 w 6267482"/>
              <a:gd name="connsiteY4222" fmla="*/ 836596 h 6711035"/>
              <a:gd name="connsiteX4223" fmla="*/ 3673050 w 6267482"/>
              <a:gd name="connsiteY4223" fmla="*/ 827393 h 6711035"/>
              <a:gd name="connsiteX4224" fmla="*/ 3701630 w 6267482"/>
              <a:gd name="connsiteY4224" fmla="*/ 813772 h 6711035"/>
              <a:gd name="connsiteX4225" fmla="*/ 3708644 w 6267482"/>
              <a:gd name="connsiteY4225" fmla="*/ 793535 h 6711035"/>
              <a:gd name="connsiteX4226" fmla="*/ 3763509 w 6267482"/>
              <a:gd name="connsiteY4226" fmla="*/ 797195 h 6711035"/>
              <a:gd name="connsiteX4227" fmla="*/ 3783406 w 6267482"/>
              <a:gd name="connsiteY4227" fmla="*/ 751938 h 6711035"/>
              <a:gd name="connsiteX4228" fmla="*/ 3801011 w 6267482"/>
              <a:gd name="connsiteY4228" fmla="*/ 737584 h 6711035"/>
              <a:gd name="connsiteX4229" fmla="*/ 3794622 w 6267482"/>
              <a:gd name="connsiteY4229" fmla="*/ 675045 h 6711035"/>
              <a:gd name="connsiteX4230" fmla="*/ 3757743 w 6267482"/>
              <a:gd name="connsiteY4230" fmla="*/ 651880 h 6711035"/>
              <a:gd name="connsiteX4231" fmla="*/ 3748298 w 6267482"/>
              <a:gd name="connsiteY4231" fmla="*/ 630545 h 6711035"/>
              <a:gd name="connsiteX4232" fmla="*/ 3716906 w 6267482"/>
              <a:gd name="connsiteY4232" fmla="*/ 607747 h 6711035"/>
              <a:gd name="connsiteX4233" fmla="*/ 3712185 w 6267482"/>
              <a:gd name="connsiteY4233" fmla="*/ 597079 h 6711035"/>
              <a:gd name="connsiteX4234" fmla="*/ 3722775 w 6267482"/>
              <a:gd name="connsiteY4234" fmla="*/ 602962 h 6711035"/>
              <a:gd name="connsiteX4235" fmla="*/ 3732984 w 6267482"/>
              <a:gd name="connsiteY4235" fmla="*/ 613995 h 6711035"/>
              <a:gd name="connsiteX4236" fmla="*/ 3743958 w 6267482"/>
              <a:gd name="connsiteY4236" fmla="*/ 614728 h 6711035"/>
              <a:gd name="connsiteX4237" fmla="*/ 3748681 w 6267482"/>
              <a:gd name="connsiteY4237" fmla="*/ 625394 h 6711035"/>
              <a:gd name="connsiteX4238" fmla="*/ 3781601 w 6267482"/>
              <a:gd name="connsiteY4238" fmla="*/ 627592 h 6711035"/>
              <a:gd name="connsiteX4239" fmla="*/ 3806740 w 6267482"/>
              <a:gd name="connsiteY4239" fmla="*/ 660324 h 6711035"/>
              <a:gd name="connsiteX4240" fmla="*/ 3867092 w 6267482"/>
              <a:gd name="connsiteY4240" fmla="*/ 664352 h 6711035"/>
              <a:gd name="connsiteX4241" fmla="*/ 3879073 w 6267482"/>
              <a:gd name="connsiteY4241" fmla="*/ 577157 h 6711035"/>
              <a:gd name="connsiteX4242" fmla="*/ 3996582 w 6267482"/>
              <a:gd name="connsiteY4242" fmla="*/ 553941 h 6711035"/>
              <a:gd name="connsiteX4243" fmla="*/ 4011374 w 6267482"/>
              <a:gd name="connsiteY4243" fmla="*/ 503166 h 6711035"/>
              <a:gd name="connsiteX4244" fmla="*/ 4061137 w 6267482"/>
              <a:gd name="connsiteY4244" fmla="*/ 501310 h 6711035"/>
              <a:gd name="connsiteX4245" fmla="*/ 4052073 w 6267482"/>
              <a:gd name="connsiteY4245" fmla="*/ 474826 h 6711035"/>
              <a:gd name="connsiteX4246" fmla="*/ 4074400 w 6267482"/>
              <a:gd name="connsiteY4246" fmla="*/ 471140 h 6711035"/>
              <a:gd name="connsiteX4247" fmla="*/ 4088187 w 6267482"/>
              <a:gd name="connsiteY4247" fmla="*/ 508293 h 6711035"/>
              <a:gd name="connsiteX4248" fmla="*/ 4155937 w 6267482"/>
              <a:gd name="connsiteY4248" fmla="*/ 486932 h 6711035"/>
              <a:gd name="connsiteX4249" fmla="*/ 4149163 w 6267482"/>
              <a:gd name="connsiteY4249" fmla="*/ 429543 h 6711035"/>
              <a:gd name="connsiteX4250" fmla="*/ 4094297 w 6267482"/>
              <a:gd name="connsiteY4250" fmla="*/ 425882 h 6711035"/>
              <a:gd name="connsiteX4251" fmla="*/ 4139337 w 6267482"/>
              <a:gd name="connsiteY4251" fmla="*/ 413358 h 6711035"/>
              <a:gd name="connsiteX4252" fmla="*/ 4135238 w 6267482"/>
              <a:gd name="connsiteY4252" fmla="*/ 319915 h 6711035"/>
              <a:gd name="connsiteX4253" fmla="*/ 4218196 w 6267482"/>
              <a:gd name="connsiteY4253" fmla="*/ 465206 h 6711035"/>
              <a:gd name="connsiteX4254" fmla="*/ 4251498 w 6267482"/>
              <a:gd name="connsiteY4254" fmla="*/ 462251 h 6711035"/>
              <a:gd name="connsiteX4255" fmla="*/ 4290286 w 6267482"/>
              <a:gd name="connsiteY4255" fmla="*/ 459663 h 6711035"/>
              <a:gd name="connsiteX4256" fmla="*/ 4345152 w 6267482"/>
              <a:gd name="connsiteY4256" fmla="*/ 463323 h 6711035"/>
              <a:gd name="connsiteX4257" fmla="*/ 4374877 w 6267482"/>
              <a:gd name="connsiteY4257" fmla="*/ 434250 h 6711035"/>
              <a:gd name="connsiteX4258" fmla="*/ 4398213 w 6267482"/>
              <a:gd name="connsiteY4258" fmla="*/ 342639 h 6711035"/>
              <a:gd name="connsiteX4259" fmla="*/ 4401266 w 6267482"/>
              <a:gd name="connsiteY4259" fmla="*/ 301432 h 6711035"/>
              <a:gd name="connsiteX4260" fmla="*/ 4430228 w 6267482"/>
              <a:gd name="connsiteY4260" fmla="*/ 282661 h 6711035"/>
              <a:gd name="connsiteX4261" fmla="*/ 3126663 w 6267482"/>
              <a:gd name="connsiteY4261" fmla="*/ 0 h 6711035"/>
              <a:gd name="connsiteX4262" fmla="*/ 3109204 w 6267482"/>
              <a:gd name="connsiteY4262" fmla="*/ 51145 h 6711035"/>
              <a:gd name="connsiteX4263" fmla="*/ 3126663 w 6267482"/>
              <a:gd name="connsiteY4263" fmla="*/ 0 h 67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Lst>
            <a:rect l="l" t="t" r="r" b="b"/>
            <a:pathLst>
              <a:path w="6267482" h="6711035">
                <a:moveTo>
                  <a:pt x="2889322" y="6676922"/>
                </a:moveTo>
                <a:cubicBezTo>
                  <a:pt x="2897374" y="6676318"/>
                  <a:pt x="2902057" y="6685475"/>
                  <a:pt x="2906738" y="6694635"/>
                </a:cubicBezTo>
                <a:cubicBezTo>
                  <a:pt x="2899621" y="6700101"/>
                  <a:pt x="2899185" y="6708939"/>
                  <a:pt x="2885389" y="6711035"/>
                </a:cubicBezTo>
                <a:cubicBezTo>
                  <a:pt x="2882486" y="6700508"/>
                  <a:pt x="2882923" y="6691669"/>
                  <a:pt x="2880021" y="6681145"/>
                </a:cubicBezTo>
                <a:cubicBezTo>
                  <a:pt x="2883579" y="6678411"/>
                  <a:pt x="2886637" y="6677125"/>
                  <a:pt x="2889322" y="6676922"/>
                </a:cubicBezTo>
                <a:close/>
                <a:moveTo>
                  <a:pt x="3278591" y="6473359"/>
                </a:moveTo>
                <a:cubicBezTo>
                  <a:pt x="3280496" y="6486065"/>
                  <a:pt x="3286188" y="6493635"/>
                  <a:pt x="3289755" y="6500135"/>
                </a:cubicBezTo>
                <a:cubicBezTo>
                  <a:pt x="3293322" y="6506634"/>
                  <a:pt x="3294765" y="6512058"/>
                  <a:pt x="3288169" y="6520473"/>
                </a:cubicBezTo>
                <a:cubicBezTo>
                  <a:pt x="3272610" y="6517314"/>
                  <a:pt x="3267357" y="6486478"/>
                  <a:pt x="3278591" y="6473359"/>
                </a:cubicBezTo>
                <a:close/>
                <a:moveTo>
                  <a:pt x="1891252" y="6452372"/>
                </a:moveTo>
                <a:cubicBezTo>
                  <a:pt x="1893960" y="6463133"/>
                  <a:pt x="1896668" y="6473895"/>
                  <a:pt x="1899375" y="6484657"/>
                </a:cubicBezTo>
                <a:cubicBezTo>
                  <a:pt x="1890793" y="6485022"/>
                  <a:pt x="1883564" y="6490768"/>
                  <a:pt x="1878295" y="6492804"/>
                </a:cubicBezTo>
                <a:cubicBezTo>
                  <a:pt x="1868358" y="6487786"/>
                  <a:pt x="1863691" y="6480735"/>
                  <a:pt x="1862943" y="6466263"/>
                </a:cubicBezTo>
                <a:cubicBezTo>
                  <a:pt x="1877400" y="6454773"/>
                  <a:pt x="1872131" y="6456809"/>
                  <a:pt x="1891252" y="6452372"/>
                </a:cubicBezTo>
                <a:close/>
                <a:moveTo>
                  <a:pt x="4185075" y="6419892"/>
                </a:moveTo>
                <a:cubicBezTo>
                  <a:pt x="4207069" y="6435713"/>
                  <a:pt x="4196073" y="6467356"/>
                  <a:pt x="4174077" y="6472630"/>
                </a:cubicBezTo>
                <a:cubicBezTo>
                  <a:pt x="4135586" y="6456808"/>
                  <a:pt x="4163079" y="6419891"/>
                  <a:pt x="4185075" y="6419892"/>
                </a:cubicBezTo>
                <a:close/>
                <a:moveTo>
                  <a:pt x="2922544" y="6253751"/>
                </a:moveTo>
                <a:cubicBezTo>
                  <a:pt x="2927353" y="6252735"/>
                  <a:pt x="2932617" y="6253384"/>
                  <a:pt x="2938520" y="6256365"/>
                </a:cubicBezTo>
                <a:cubicBezTo>
                  <a:pt x="2953773" y="6288170"/>
                  <a:pt x="2923794" y="6310052"/>
                  <a:pt x="2902733" y="6304800"/>
                </a:cubicBezTo>
                <a:cubicBezTo>
                  <a:pt x="2895712" y="6303050"/>
                  <a:pt x="2889684" y="6298284"/>
                  <a:pt x="2886651" y="6289866"/>
                </a:cubicBezTo>
                <a:cubicBezTo>
                  <a:pt x="2897795" y="6274831"/>
                  <a:pt x="2908117" y="6256799"/>
                  <a:pt x="2922544" y="6253751"/>
                </a:cubicBezTo>
                <a:close/>
                <a:moveTo>
                  <a:pt x="3777159" y="6183188"/>
                </a:moveTo>
                <a:cubicBezTo>
                  <a:pt x="3780398" y="6184824"/>
                  <a:pt x="3782994" y="6189618"/>
                  <a:pt x="3785104" y="6195330"/>
                </a:cubicBezTo>
                <a:cubicBezTo>
                  <a:pt x="3787217" y="6201042"/>
                  <a:pt x="3788842" y="6207670"/>
                  <a:pt x="3790145" y="6212974"/>
                </a:cubicBezTo>
                <a:cubicBezTo>
                  <a:pt x="3784335" y="6223978"/>
                  <a:pt x="3772048" y="6231711"/>
                  <a:pt x="3758459" y="6234144"/>
                </a:cubicBezTo>
                <a:cubicBezTo>
                  <a:pt x="3753252" y="6212930"/>
                  <a:pt x="3760999" y="6198258"/>
                  <a:pt x="3777159" y="6183188"/>
                </a:cubicBezTo>
                <a:close/>
                <a:moveTo>
                  <a:pt x="2384427" y="6177932"/>
                </a:moveTo>
                <a:cubicBezTo>
                  <a:pt x="2391408" y="6207250"/>
                  <a:pt x="2382452" y="6214336"/>
                  <a:pt x="2372544" y="6211833"/>
                </a:cubicBezTo>
                <a:cubicBezTo>
                  <a:pt x="2356031" y="6207661"/>
                  <a:pt x="2336871" y="6176850"/>
                  <a:pt x="2384427" y="6177932"/>
                </a:cubicBezTo>
                <a:close/>
                <a:moveTo>
                  <a:pt x="2512618" y="6160004"/>
                </a:moveTo>
                <a:cubicBezTo>
                  <a:pt x="2523594" y="6163251"/>
                  <a:pt x="2529428" y="6174231"/>
                  <a:pt x="2532157" y="6187089"/>
                </a:cubicBezTo>
                <a:cubicBezTo>
                  <a:pt x="2534885" y="6199946"/>
                  <a:pt x="2534509" y="6214678"/>
                  <a:pt x="2533063" y="6225427"/>
                </a:cubicBezTo>
                <a:cubicBezTo>
                  <a:pt x="2522557" y="6229304"/>
                  <a:pt x="2522069" y="6238240"/>
                  <a:pt x="2511560" y="6242120"/>
                </a:cubicBezTo>
                <a:cubicBezTo>
                  <a:pt x="2503006" y="6210251"/>
                  <a:pt x="2491115" y="6176697"/>
                  <a:pt x="2512618" y="6160004"/>
                </a:cubicBezTo>
                <a:close/>
                <a:moveTo>
                  <a:pt x="2620508" y="6126974"/>
                </a:moveTo>
                <a:cubicBezTo>
                  <a:pt x="2587743" y="6178617"/>
                  <a:pt x="2593205" y="6225100"/>
                  <a:pt x="2544059" y="6276743"/>
                </a:cubicBezTo>
                <a:cubicBezTo>
                  <a:pt x="2511295" y="6235428"/>
                  <a:pt x="2560441" y="6116642"/>
                  <a:pt x="2620508" y="6126974"/>
                </a:cubicBezTo>
                <a:close/>
                <a:moveTo>
                  <a:pt x="3412054" y="6089222"/>
                </a:moveTo>
                <a:cubicBezTo>
                  <a:pt x="3417796" y="6095321"/>
                  <a:pt x="3415951" y="6104197"/>
                  <a:pt x="3414104" y="6113073"/>
                </a:cubicBezTo>
                <a:cubicBezTo>
                  <a:pt x="3411772" y="6120078"/>
                  <a:pt x="3408464" y="6123340"/>
                  <a:pt x="3404549" y="6124260"/>
                </a:cubicBezTo>
                <a:cubicBezTo>
                  <a:pt x="3400633" y="6125181"/>
                  <a:pt x="3396107" y="6123762"/>
                  <a:pt x="3391339" y="6121406"/>
                </a:cubicBezTo>
                <a:cubicBezTo>
                  <a:pt x="3381802" y="6116696"/>
                  <a:pt x="3383649" y="6107820"/>
                  <a:pt x="3383649" y="6107820"/>
                </a:cubicBezTo>
                <a:cubicBezTo>
                  <a:pt x="3388315" y="6093811"/>
                  <a:pt x="3398723" y="6085901"/>
                  <a:pt x="3412054" y="6089222"/>
                </a:cubicBezTo>
                <a:close/>
                <a:moveTo>
                  <a:pt x="3791053" y="6079129"/>
                </a:moveTo>
                <a:cubicBezTo>
                  <a:pt x="3788367" y="6084022"/>
                  <a:pt x="3788367" y="6084022"/>
                  <a:pt x="3792910" y="6086267"/>
                </a:cubicBezTo>
                <a:cubicBezTo>
                  <a:pt x="3792910" y="6086267"/>
                  <a:pt x="3792910" y="6086267"/>
                  <a:pt x="3796523" y="6084945"/>
                </a:cubicBezTo>
                <a:cubicBezTo>
                  <a:pt x="3797452" y="6088514"/>
                  <a:pt x="3793839" y="6089837"/>
                  <a:pt x="3794767" y="6093407"/>
                </a:cubicBezTo>
                <a:cubicBezTo>
                  <a:pt x="3794767" y="6093407"/>
                  <a:pt x="3791154" y="6094729"/>
                  <a:pt x="3791154" y="6094729"/>
                </a:cubicBezTo>
                <a:cubicBezTo>
                  <a:pt x="3791617" y="6096512"/>
                  <a:pt x="3791617" y="6096512"/>
                  <a:pt x="3790482" y="6095951"/>
                </a:cubicBezTo>
                <a:cubicBezTo>
                  <a:pt x="3789347" y="6095390"/>
                  <a:pt x="3787077" y="6094266"/>
                  <a:pt x="3782998" y="6093804"/>
                </a:cubicBezTo>
                <a:cubicBezTo>
                  <a:pt x="3778455" y="6091559"/>
                  <a:pt x="3774842" y="6092879"/>
                  <a:pt x="3777527" y="6087988"/>
                </a:cubicBezTo>
                <a:cubicBezTo>
                  <a:pt x="3780212" y="6083096"/>
                  <a:pt x="3780212" y="6083096"/>
                  <a:pt x="3791053" y="6079129"/>
                </a:cubicBezTo>
                <a:close/>
                <a:moveTo>
                  <a:pt x="1936857" y="6065694"/>
                </a:moveTo>
                <a:cubicBezTo>
                  <a:pt x="1942943" y="6065609"/>
                  <a:pt x="1948365" y="6066909"/>
                  <a:pt x="1952077" y="6069932"/>
                </a:cubicBezTo>
                <a:cubicBezTo>
                  <a:pt x="1954954" y="6080576"/>
                  <a:pt x="1957831" y="6091220"/>
                  <a:pt x="1960709" y="6101862"/>
                </a:cubicBezTo>
                <a:cubicBezTo>
                  <a:pt x="1954783" y="6122136"/>
                  <a:pt x="1936276" y="6133148"/>
                  <a:pt x="1919847" y="6130034"/>
                </a:cubicBezTo>
                <a:cubicBezTo>
                  <a:pt x="1914372" y="6128995"/>
                  <a:pt x="1909126" y="6126389"/>
                  <a:pt x="1904657" y="6122031"/>
                </a:cubicBezTo>
                <a:cubicBezTo>
                  <a:pt x="1898697" y="6116223"/>
                  <a:pt x="1894114" y="6107301"/>
                  <a:pt x="1892195" y="6094844"/>
                </a:cubicBezTo>
                <a:cubicBezTo>
                  <a:pt x="1894347" y="6078698"/>
                  <a:pt x="1918598" y="6065955"/>
                  <a:pt x="1936857" y="6065694"/>
                </a:cubicBezTo>
                <a:close/>
                <a:moveTo>
                  <a:pt x="1590653" y="6062372"/>
                </a:moveTo>
                <a:cubicBezTo>
                  <a:pt x="1597941" y="6079641"/>
                  <a:pt x="1592276" y="6090370"/>
                  <a:pt x="1578247" y="6101405"/>
                </a:cubicBezTo>
                <a:cubicBezTo>
                  <a:pt x="1568530" y="6096501"/>
                  <a:pt x="1561242" y="6079231"/>
                  <a:pt x="1566907" y="6068502"/>
                </a:cubicBezTo>
                <a:cubicBezTo>
                  <a:pt x="1579048" y="6061045"/>
                  <a:pt x="1583637" y="6067889"/>
                  <a:pt x="1590653" y="6062372"/>
                </a:cubicBezTo>
                <a:close/>
                <a:moveTo>
                  <a:pt x="3654921" y="5988404"/>
                </a:moveTo>
                <a:cubicBezTo>
                  <a:pt x="3687059" y="6032181"/>
                  <a:pt x="3748380" y="6012634"/>
                  <a:pt x="3774776" y="6067285"/>
                </a:cubicBezTo>
                <a:cubicBezTo>
                  <a:pt x="3756097" y="6078516"/>
                  <a:pt x="3721112" y="6072331"/>
                  <a:pt x="3693307" y="6056570"/>
                </a:cubicBezTo>
                <a:cubicBezTo>
                  <a:pt x="3665503" y="6040811"/>
                  <a:pt x="3644879" y="6015474"/>
                  <a:pt x="3654921" y="5988404"/>
                </a:cubicBezTo>
                <a:close/>
                <a:moveTo>
                  <a:pt x="3925480" y="5974546"/>
                </a:moveTo>
                <a:cubicBezTo>
                  <a:pt x="3928343" y="5984938"/>
                  <a:pt x="3931205" y="5995331"/>
                  <a:pt x="3920883" y="5999067"/>
                </a:cubicBezTo>
                <a:cubicBezTo>
                  <a:pt x="3916156" y="5992206"/>
                  <a:pt x="3910993" y="5994075"/>
                  <a:pt x="3909995" y="5980150"/>
                </a:cubicBezTo>
                <a:cubicBezTo>
                  <a:pt x="3915158" y="5978280"/>
                  <a:pt x="3920318" y="5976413"/>
                  <a:pt x="3925480" y="5974546"/>
                </a:cubicBezTo>
                <a:close/>
                <a:moveTo>
                  <a:pt x="4475138" y="5970469"/>
                </a:moveTo>
                <a:cubicBezTo>
                  <a:pt x="4493879" y="5970800"/>
                  <a:pt x="4501395" y="5980324"/>
                  <a:pt x="4505803" y="5997621"/>
                </a:cubicBezTo>
                <a:cubicBezTo>
                  <a:pt x="4497384" y="6004518"/>
                  <a:pt x="4478642" y="6004188"/>
                  <a:pt x="4471127" y="5994664"/>
                </a:cubicBezTo>
                <a:cubicBezTo>
                  <a:pt x="4469225" y="5980542"/>
                  <a:pt x="4477341" y="5979119"/>
                  <a:pt x="4475138" y="5970469"/>
                </a:cubicBezTo>
                <a:close/>
                <a:moveTo>
                  <a:pt x="3728177" y="5970144"/>
                </a:moveTo>
                <a:cubicBezTo>
                  <a:pt x="3734693" y="5991460"/>
                  <a:pt x="3739036" y="6005673"/>
                  <a:pt x="3738544" y="6017340"/>
                </a:cubicBezTo>
                <a:cubicBezTo>
                  <a:pt x="3703194" y="6034535"/>
                  <a:pt x="3678810" y="5968040"/>
                  <a:pt x="3728177" y="5970144"/>
                </a:cubicBezTo>
                <a:close/>
                <a:moveTo>
                  <a:pt x="3141231" y="5965952"/>
                </a:moveTo>
                <a:cubicBezTo>
                  <a:pt x="3148270" y="5969621"/>
                  <a:pt x="3157949" y="5974665"/>
                  <a:pt x="3160475" y="5982913"/>
                </a:cubicBezTo>
                <a:cubicBezTo>
                  <a:pt x="3161318" y="5985664"/>
                  <a:pt x="3161365" y="5988769"/>
                  <a:pt x="3160256" y="5992298"/>
                </a:cubicBezTo>
                <a:cubicBezTo>
                  <a:pt x="3156550" y="5993653"/>
                  <a:pt x="3157540" y="5997456"/>
                  <a:pt x="3153836" y="5998810"/>
                </a:cubicBezTo>
                <a:cubicBezTo>
                  <a:pt x="3153836" y="5998810"/>
                  <a:pt x="3150627" y="6002067"/>
                  <a:pt x="3145194" y="6004574"/>
                </a:cubicBezTo>
                <a:cubicBezTo>
                  <a:pt x="3139762" y="6007085"/>
                  <a:pt x="3132107" y="6008844"/>
                  <a:pt x="3123216" y="6005853"/>
                </a:cubicBezTo>
                <a:cubicBezTo>
                  <a:pt x="3118522" y="6003408"/>
                  <a:pt x="3108147" y="5994714"/>
                  <a:pt x="3111850" y="5993359"/>
                </a:cubicBezTo>
                <a:cubicBezTo>
                  <a:pt x="3114565" y="5988201"/>
                  <a:pt x="3110862" y="5989557"/>
                  <a:pt x="3109872" y="5985756"/>
                </a:cubicBezTo>
                <a:cubicBezTo>
                  <a:pt x="3118017" y="5970283"/>
                  <a:pt x="3128140" y="5962416"/>
                  <a:pt x="3141231" y="5965952"/>
                </a:cubicBezTo>
                <a:close/>
                <a:moveTo>
                  <a:pt x="2681670" y="5965666"/>
                </a:moveTo>
                <a:cubicBezTo>
                  <a:pt x="2690191" y="5966665"/>
                  <a:pt x="2694939" y="5969046"/>
                  <a:pt x="2703460" y="5970046"/>
                </a:cubicBezTo>
                <a:cubicBezTo>
                  <a:pt x="2704927" y="5975686"/>
                  <a:pt x="2709223" y="5980292"/>
                  <a:pt x="2712000" y="5986997"/>
                </a:cubicBezTo>
                <a:cubicBezTo>
                  <a:pt x="2714776" y="5993702"/>
                  <a:pt x="2716035" y="6002508"/>
                  <a:pt x="2711429" y="6016550"/>
                </a:cubicBezTo>
                <a:cubicBezTo>
                  <a:pt x="2698445" y="6046011"/>
                  <a:pt x="2670929" y="6035489"/>
                  <a:pt x="2671907" y="6039250"/>
                </a:cubicBezTo>
                <a:cubicBezTo>
                  <a:pt x="2669114" y="6044390"/>
                  <a:pt x="2669114" y="6044390"/>
                  <a:pt x="2670094" y="6048150"/>
                </a:cubicBezTo>
                <a:cubicBezTo>
                  <a:pt x="2666322" y="6049529"/>
                  <a:pt x="2659760" y="6056050"/>
                  <a:pt x="2656967" y="6061191"/>
                </a:cubicBezTo>
                <a:cubicBezTo>
                  <a:pt x="2655988" y="6057430"/>
                  <a:pt x="2655010" y="6053670"/>
                  <a:pt x="2651241" y="6055050"/>
                </a:cubicBezTo>
                <a:cubicBezTo>
                  <a:pt x="2656825" y="6044771"/>
                  <a:pt x="2660595" y="6043390"/>
                  <a:pt x="2663388" y="6038250"/>
                </a:cubicBezTo>
                <a:cubicBezTo>
                  <a:pt x="2659618" y="6039629"/>
                  <a:pt x="2662409" y="6034489"/>
                  <a:pt x="2662409" y="6034489"/>
                </a:cubicBezTo>
                <a:cubicBezTo>
                  <a:pt x="2662409" y="6034489"/>
                  <a:pt x="2662409" y="6034489"/>
                  <a:pt x="2652912" y="6029729"/>
                </a:cubicBezTo>
                <a:cubicBezTo>
                  <a:pt x="2652912" y="6029729"/>
                  <a:pt x="2632936" y="6016448"/>
                  <a:pt x="2643128" y="5992127"/>
                </a:cubicBezTo>
                <a:cubicBezTo>
                  <a:pt x="2647877" y="5994507"/>
                  <a:pt x="2664630" y="5963665"/>
                  <a:pt x="2681670" y="5965666"/>
                </a:cubicBezTo>
                <a:close/>
                <a:moveTo>
                  <a:pt x="3152462" y="5945997"/>
                </a:moveTo>
                <a:cubicBezTo>
                  <a:pt x="3154836" y="5947132"/>
                  <a:pt x="3157447" y="5949184"/>
                  <a:pt x="3159110" y="5951581"/>
                </a:cubicBezTo>
                <a:cubicBezTo>
                  <a:pt x="3160773" y="5953980"/>
                  <a:pt x="3161487" y="5956726"/>
                  <a:pt x="3160067" y="5959251"/>
                </a:cubicBezTo>
                <a:cubicBezTo>
                  <a:pt x="3159122" y="5963606"/>
                  <a:pt x="3157224" y="5964300"/>
                  <a:pt x="3154496" y="5963796"/>
                </a:cubicBezTo>
                <a:cubicBezTo>
                  <a:pt x="3151768" y="5963291"/>
                  <a:pt x="3148208" y="5961586"/>
                  <a:pt x="3143937" y="5961145"/>
                </a:cubicBezTo>
                <a:close/>
                <a:moveTo>
                  <a:pt x="3987497" y="5945461"/>
                </a:moveTo>
                <a:cubicBezTo>
                  <a:pt x="3989474" y="5974140"/>
                  <a:pt x="3988073" y="6001113"/>
                  <a:pt x="4003567" y="6036619"/>
                </a:cubicBezTo>
                <a:cubicBezTo>
                  <a:pt x="3992962" y="6040493"/>
                  <a:pt x="3999253" y="6052897"/>
                  <a:pt x="3985269" y="6055063"/>
                </a:cubicBezTo>
                <a:cubicBezTo>
                  <a:pt x="3958235" y="6041413"/>
                  <a:pt x="3948457" y="5962659"/>
                  <a:pt x="3987497" y="5945461"/>
                </a:cubicBezTo>
                <a:close/>
                <a:moveTo>
                  <a:pt x="1974558" y="5939118"/>
                </a:moveTo>
                <a:cubicBezTo>
                  <a:pt x="1980726" y="5983906"/>
                  <a:pt x="1889806" y="6002827"/>
                  <a:pt x="1862404" y="5998254"/>
                </a:cubicBezTo>
                <a:cubicBezTo>
                  <a:pt x="1891299" y="5975798"/>
                  <a:pt x="1939932" y="5940157"/>
                  <a:pt x="1974558" y="5939118"/>
                </a:cubicBezTo>
                <a:close/>
                <a:moveTo>
                  <a:pt x="3591668" y="5928514"/>
                </a:moveTo>
                <a:cubicBezTo>
                  <a:pt x="3624431" y="5927974"/>
                  <a:pt x="3641664" y="5965907"/>
                  <a:pt x="3633554" y="5992180"/>
                </a:cubicBezTo>
                <a:cubicBezTo>
                  <a:pt x="3630849" y="6000936"/>
                  <a:pt x="3625331" y="6008398"/>
                  <a:pt x="3616634" y="6012708"/>
                </a:cubicBezTo>
                <a:cubicBezTo>
                  <a:pt x="3572947" y="6013429"/>
                  <a:pt x="3566329" y="5950725"/>
                  <a:pt x="3591668" y="5928514"/>
                </a:cubicBezTo>
                <a:close/>
                <a:moveTo>
                  <a:pt x="3186984" y="5915357"/>
                </a:moveTo>
                <a:cubicBezTo>
                  <a:pt x="3188140" y="5913918"/>
                  <a:pt x="3189072" y="5913578"/>
                  <a:pt x="3189554" y="5915432"/>
                </a:cubicBezTo>
                <a:cubicBezTo>
                  <a:pt x="3193281" y="5914067"/>
                  <a:pt x="3194245" y="5917773"/>
                  <a:pt x="3198936" y="5920116"/>
                </a:cubicBezTo>
                <a:cubicBezTo>
                  <a:pt x="3201764" y="5923141"/>
                  <a:pt x="3203901" y="5927434"/>
                  <a:pt x="3204986" y="5931603"/>
                </a:cubicBezTo>
                <a:cubicBezTo>
                  <a:pt x="3206072" y="5935775"/>
                  <a:pt x="3206103" y="5939821"/>
                  <a:pt x="3204722" y="5942355"/>
                </a:cubicBezTo>
                <a:cubicBezTo>
                  <a:pt x="3201960" y="5947425"/>
                  <a:pt x="3198234" y="5948789"/>
                  <a:pt x="3198234" y="5948789"/>
                </a:cubicBezTo>
                <a:cubicBezTo>
                  <a:pt x="3185125" y="5945470"/>
                  <a:pt x="3174780" y="5937077"/>
                  <a:pt x="3183066" y="5921866"/>
                </a:cubicBezTo>
                <a:cubicBezTo>
                  <a:pt x="3184446" y="5919330"/>
                  <a:pt x="3185827" y="5916794"/>
                  <a:pt x="3186984" y="5915357"/>
                </a:cubicBezTo>
                <a:close/>
                <a:moveTo>
                  <a:pt x="4470567" y="5854420"/>
                </a:moveTo>
                <a:cubicBezTo>
                  <a:pt x="4478828" y="5857327"/>
                  <a:pt x="4485750" y="5863838"/>
                  <a:pt x="4492562" y="5873164"/>
                </a:cubicBezTo>
                <a:cubicBezTo>
                  <a:pt x="4484859" y="5886342"/>
                  <a:pt x="4460523" y="5896518"/>
                  <a:pt x="4446455" y="5889120"/>
                </a:cubicBezTo>
                <a:cubicBezTo>
                  <a:pt x="4437525" y="5872938"/>
                  <a:pt x="4447346" y="5866617"/>
                  <a:pt x="4440536" y="5857292"/>
                </a:cubicBezTo>
                <a:cubicBezTo>
                  <a:pt x="4452704" y="5852205"/>
                  <a:pt x="4462306" y="5851510"/>
                  <a:pt x="4470567" y="5854420"/>
                </a:cubicBezTo>
                <a:close/>
                <a:moveTo>
                  <a:pt x="4953460" y="5853563"/>
                </a:moveTo>
                <a:cubicBezTo>
                  <a:pt x="4964397" y="5855445"/>
                  <a:pt x="4975334" y="5857329"/>
                  <a:pt x="4986270" y="5859211"/>
                </a:cubicBezTo>
                <a:cubicBezTo>
                  <a:pt x="4983127" y="5867206"/>
                  <a:pt x="4985453" y="5876141"/>
                  <a:pt x="4985182" y="5881785"/>
                </a:cubicBezTo>
                <a:cubicBezTo>
                  <a:pt x="4976570" y="5888838"/>
                  <a:pt x="4968232" y="5890249"/>
                  <a:pt x="4954697" y="5885073"/>
                </a:cubicBezTo>
                <a:cubicBezTo>
                  <a:pt x="4950045" y="5867201"/>
                  <a:pt x="4949774" y="5872844"/>
                  <a:pt x="4953460" y="5853563"/>
                </a:cubicBezTo>
                <a:close/>
                <a:moveTo>
                  <a:pt x="3677447" y="5837628"/>
                </a:moveTo>
                <a:cubicBezTo>
                  <a:pt x="3682228" y="5836395"/>
                  <a:pt x="3687131" y="5835634"/>
                  <a:pt x="3691840" y="5838044"/>
                </a:cubicBezTo>
                <a:cubicBezTo>
                  <a:pt x="3691840" y="5838044"/>
                  <a:pt x="3696550" y="5840457"/>
                  <a:pt x="3698515" y="5848007"/>
                </a:cubicBezTo>
                <a:cubicBezTo>
                  <a:pt x="3701114" y="5850157"/>
                  <a:pt x="3702549" y="5852733"/>
                  <a:pt x="3703240" y="5855386"/>
                </a:cubicBezTo>
                <a:cubicBezTo>
                  <a:pt x="3705311" y="5863350"/>
                  <a:pt x="3700680" y="5872022"/>
                  <a:pt x="3700680" y="5872022"/>
                </a:cubicBezTo>
                <a:cubicBezTo>
                  <a:pt x="3700680" y="5872022"/>
                  <a:pt x="3700680" y="5872022"/>
                  <a:pt x="3704408" y="5870657"/>
                </a:cubicBezTo>
                <a:cubicBezTo>
                  <a:pt x="3696954" y="5873385"/>
                  <a:pt x="3690483" y="5879888"/>
                  <a:pt x="3683030" y="5882616"/>
                </a:cubicBezTo>
                <a:cubicBezTo>
                  <a:pt x="3647325" y="5870877"/>
                  <a:pt x="3656540" y="5859235"/>
                  <a:pt x="3663790" y="5840044"/>
                </a:cubicBezTo>
                <a:cubicBezTo>
                  <a:pt x="3668008" y="5840566"/>
                  <a:pt x="3672666" y="5838861"/>
                  <a:pt x="3677447" y="5837628"/>
                </a:cubicBezTo>
                <a:close/>
                <a:moveTo>
                  <a:pt x="3923611" y="5836466"/>
                </a:moveTo>
                <a:cubicBezTo>
                  <a:pt x="3931075" y="5887545"/>
                  <a:pt x="3979085" y="5847956"/>
                  <a:pt x="3987062" y="5887513"/>
                </a:cubicBezTo>
                <a:cubicBezTo>
                  <a:pt x="3982725" y="5902914"/>
                  <a:pt x="3983739" y="5921130"/>
                  <a:pt x="3972940" y="5935620"/>
                </a:cubicBezTo>
                <a:cubicBezTo>
                  <a:pt x="3969340" y="5940451"/>
                  <a:pt x="3964428" y="5944866"/>
                  <a:pt x="3957566" y="5948627"/>
                </a:cubicBezTo>
                <a:cubicBezTo>
                  <a:pt x="3937443" y="5908573"/>
                  <a:pt x="3911533" y="5889056"/>
                  <a:pt x="3886139" y="5858021"/>
                </a:cubicBezTo>
                <a:cubicBezTo>
                  <a:pt x="3891409" y="5849005"/>
                  <a:pt x="3901435" y="5842489"/>
                  <a:pt x="3923611" y="5836466"/>
                </a:cubicBezTo>
                <a:close/>
                <a:moveTo>
                  <a:pt x="2835307" y="5830234"/>
                </a:moveTo>
                <a:cubicBezTo>
                  <a:pt x="2817960" y="5874471"/>
                  <a:pt x="2790375" y="5863519"/>
                  <a:pt x="2780317" y="5888248"/>
                </a:cubicBezTo>
                <a:cubicBezTo>
                  <a:pt x="2774553" y="5881937"/>
                  <a:pt x="2774553" y="5881937"/>
                  <a:pt x="2776317" y="5872873"/>
                </a:cubicBezTo>
                <a:cubicBezTo>
                  <a:pt x="2780082" y="5871496"/>
                  <a:pt x="2779081" y="5867652"/>
                  <a:pt x="2783845" y="5870118"/>
                </a:cubicBezTo>
                <a:cubicBezTo>
                  <a:pt x="2788374" y="5855831"/>
                  <a:pt x="2819251" y="5831901"/>
                  <a:pt x="2835307" y="5830234"/>
                </a:cubicBezTo>
                <a:close/>
                <a:moveTo>
                  <a:pt x="1779493" y="5830094"/>
                </a:moveTo>
                <a:cubicBezTo>
                  <a:pt x="1792140" y="5830252"/>
                  <a:pt x="1805904" y="5836976"/>
                  <a:pt x="1818292" y="5853628"/>
                </a:cubicBezTo>
                <a:cubicBezTo>
                  <a:pt x="1790763" y="5879244"/>
                  <a:pt x="1796269" y="5904860"/>
                  <a:pt x="1763234" y="5915107"/>
                </a:cubicBezTo>
                <a:cubicBezTo>
                  <a:pt x="1713682" y="5888210"/>
                  <a:pt x="1741554" y="5829613"/>
                  <a:pt x="1779493" y="5830094"/>
                </a:cubicBezTo>
                <a:close/>
                <a:moveTo>
                  <a:pt x="2822487" y="5815181"/>
                </a:moveTo>
                <a:cubicBezTo>
                  <a:pt x="2823438" y="5818842"/>
                  <a:pt x="2823438" y="5818842"/>
                  <a:pt x="2823438" y="5818842"/>
                </a:cubicBezTo>
                <a:cubicBezTo>
                  <a:pt x="2811399" y="5820241"/>
                  <a:pt x="2800451" y="5834773"/>
                  <a:pt x="2786963" y="5841776"/>
                </a:cubicBezTo>
                <a:cubicBezTo>
                  <a:pt x="2782467" y="5844111"/>
                  <a:pt x="2777689" y="5845609"/>
                  <a:pt x="2772495" y="5845507"/>
                </a:cubicBezTo>
                <a:cubicBezTo>
                  <a:pt x="2772495" y="5845507"/>
                  <a:pt x="2772495" y="5845507"/>
                  <a:pt x="2776269" y="5844124"/>
                </a:cubicBezTo>
                <a:cubicBezTo>
                  <a:pt x="2776269" y="5844124"/>
                  <a:pt x="2772495" y="5845507"/>
                  <a:pt x="2771541" y="5841845"/>
                </a:cubicBezTo>
                <a:cubicBezTo>
                  <a:pt x="2787558" y="5823955"/>
                  <a:pt x="2818712" y="5816563"/>
                  <a:pt x="2822487" y="5815181"/>
                </a:cubicBezTo>
                <a:close/>
                <a:moveTo>
                  <a:pt x="2144788" y="5809365"/>
                </a:moveTo>
                <a:cubicBezTo>
                  <a:pt x="2156706" y="5810827"/>
                  <a:pt x="2168623" y="5812291"/>
                  <a:pt x="2176286" y="5829820"/>
                </a:cubicBezTo>
                <a:cubicBezTo>
                  <a:pt x="2172033" y="5845888"/>
                  <a:pt x="2162998" y="5854988"/>
                  <a:pt x="2142047" y="5862624"/>
                </a:cubicBezTo>
                <a:cubicBezTo>
                  <a:pt x="2125348" y="5854193"/>
                  <a:pt x="2118599" y="5818910"/>
                  <a:pt x="2144788" y="5809365"/>
                </a:cubicBezTo>
                <a:close/>
                <a:moveTo>
                  <a:pt x="2854775" y="5801027"/>
                </a:moveTo>
                <a:cubicBezTo>
                  <a:pt x="2856223" y="5800102"/>
                  <a:pt x="2858008" y="5799975"/>
                  <a:pt x="2860405" y="5801203"/>
                </a:cubicBezTo>
                <a:cubicBezTo>
                  <a:pt x="2857611" y="5806434"/>
                  <a:pt x="2851023" y="5813056"/>
                  <a:pt x="2848228" y="5818288"/>
                </a:cubicBezTo>
                <a:cubicBezTo>
                  <a:pt x="2848228" y="5818288"/>
                  <a:pt x="2848228" y="5818288"/>
                  <a:pt x="2843434" y="5815833"/>
                </a:cubicBezTo>
                <a:cubicBezTo>
                  <a:pt x="2849125" y="5813750"/>
                  <a:pt x="2850432" y="5803800"/>
                  <a:pt x="2854775" y="5801027"/>
                </a:cubicBezTo>
                <a:close/>
                <a:moveTo>
                  <a:pt x="4117144" y="5795988"/>
                </a:moveTo>
                <a:cubicBezTo>
                  <a:pt x="4121972" y="5795346"/>
                  <a:pt x="4128114" y="5795617"/>
                  <a:pt x="4136247" y="5796910"/>
                </a:cubicBezTo>
                <a:cubicBezTo>
                  <a:pt x="4128454" y="5835111"/>
                  <a:pt x="4170304" y="5822041"/>
                  <a:pt x="4165731" y="5852301"/>
                </a:cubicBezTo>
                <a:cubicBezTo>
                  <a:pt x="4158997" y="5861795"/>
                  <a:pt x="4155120" y="5874912"/>
                  <a:pt x="4144312" y="5881778"/>
                </a:cubicBezTo>
                <a:cubicBezTo>
                  <a:pt x="4140709" y="5884066"/>
                  <a:pt x="4136334" y="5885660"/>
                  <a:pt x="4130829" y="5886194"/>
                </a:cubicBezTo>
                <a:cubicBezTo>
                  <a:pt x="4127440" y="5851851"/>
                  <a:pt x="4115069" y="5830166"/>
                  <a:pt x="4105920" y="5800543"/>
                </a:cubicBezTo>
                <a:cubicBezTo>
                  <a:pt x="4108800" y="5798183"/>
                  <a:pt x="4112315" y="5796628"/>
                  <a:pt x="4117144" y="5795988"/>
                </a:cubicBezTo>
                <a:close/>
                <a:moveTo>
                  <a:pt x="3575407" y="5785565"/>
                </a:moveTo>
                <a:cubicBezTo>
                  <a:pt x="3576523" y="5786284"/>
                  <a:pt x="3577905" y="5788034"/>
                  <a:pt x="3580135" y="5789472"/>
                </a:cubicBezTo>
                <a:cubicBezTo>
                  <a:pt x="3576748" y="5790712"/>
                  <a:pt x="3580135" y="5789472"/>
                  <a:pt x="3572288" y="5787835"/>
                </a:cubicBezTo>
                <a:cubicBezTo>
                  <a:pt x="3573446" y="5785155"/>
                  <a:pt x="3574293" y="5784845"/>
                  <a:pt x="3575407" y="5785565"/>
                </a:cubicBezTo>
                <a:close/>
                <a:moveTo>
                  <a:pt x="3969851" y="5775266"/>
                </a:moveTo>
                <a:cubicBezTo>
                  <a:pt x="3976806" y="5773232"/>
                  <a:pt x="3984606" y="5774534"/>
                  <a:pt x="3992748" y="5781042"/>
                </a:cubicBezTo>
                <a:cubicBezTo>
                  <a:pt x="4014458" y="5801872"/>
                  <a:pt x="3998175" y="5822703"/>
                  <a:pt x="3976467" y="5843533"/>
                </a:cubicBezTo>
                <a:lnTo>
                  <a:pt x="3971920" y="5842079"/>
                </a:lnTo>
                <a:lnTo>
                  <a:pt x="3971158" y="5852332"/>
                </a:lnTo>
                <a:cubicBezTo>
                  <a:pt x="3970464" y="5858294"/>
                  <a:pt x="3969488" y="5863138"/>
                  <a:pt x="3967867" y="5867162"/>
                </a:cubicBezTo>
                <a:cubicBezTo>
                  <a:pt x="3952215" y="5867848"/>
                  <a:pt x="3945488" y="5850987"/>
                  <a:pt x="3948353" y="5839066"/>
                </a:cubicBezTo>
                <a:lnTo>
                  <a:pt x="3950772" y="5835315"/>
                </a:lnTo>
                <a:lnTo>
                  <a:pt x="3943899" y="5833117"/>
                </a:lnTo>
                <a:cubicBezTo>
                  <a:pt x="3935759" y="5817494"/>
                  <a:pt x="3948988" y="5781368"/>
                  <a:pt x="3969851" y="5775266"/>
                </a:cubicBezTo>
                <a:close/>
                <a:moveTo>
                  <a:pt x="2271371" y="5764248"/>
                </a:moveTo>
                <a:cubicBezTo>
                  <a:pt x="2277295" y="5763320"/>
                  <a:pt x="2283950" y="5763495"/>
                  <a:pt x="2291690" y="5765883"/>
                </a:cubicBezTo>
                <a:cubicBezTo>
                  <a:pt x="2283150" y="5772139"/>
                  <a:pt x="2274870" y="5776476"/>
                  <a:pt x="2266940" y="5779705"/>
                </a:cubicBezTo>
                <a:cubicBezTo>
                  <a:pt x="2243146" y="5789391"/>
                  <a:pt x="2222485" y="5789123"/>
                  <a:pt x="2207261" y="5800959"/>
                </a:cubicBezTo>
                <a:cubicBezTo>
                  <a:pt x="2207261" y="5800959"/>
                  <a:pt x="2207261" y="5800959"/>
                  <a:pt x="2197847" y="5796052"/>
                </a:cubicBezTo>
                <a:cubicBezTo>
                  <a:pt x="2194134" y="5797410"/>
                  <a:pt x="2194134" y="5797410"/>
                  <a:pt x="2194134" y="5797410"/>
                </a:cubicBezTo>
                <a:cubicBezTo>
                  <a:pt x="2190419" y="5798770"/>
                  <a:pt x="2188435" y="5791144"/>
                  <a:pt x="2188435" y="5791144"/>
                </a:cubicBezTo>
                <a:cubicBezTo>
                  <a:pt x="2190165" y="5782156"/>
                  <a:pt x="2202299" y="5781894"/>
                  <a:pt x="2209728" y="5779175"/>
                </a:cubicBezTo>
                <a:cubicBezTo>
                  <a:pt x="2211456" y="5770188"/>
                  <a:pt x="2226567" y="5781364"/>
                  <a:pt x="2228297" y="5772378"/>
                </a:cubicBezTo>
                <a:cubicBezTo>
                  <a:pt x="2242416" y="5779740"/>
                  <a:pt x="2253601" y="5767033"/>
                  <a:pt x="2271371" y="5764248"/>
                </a:cubicBezTo>
                <a:close/>
                <a:moveTo>
                  <a:pt x="3892292" y="5759566"/>
                </a:moveTo>
                <a:cubicBezTo>
                  <a:pt x="3914236" y="5769260"/>
                  <a:pt x="3916229" y="5801222"/>
                  <a:pt x="3904266" y="5817197"/>
                </a:cubicBezTo>
                <a:cubicBezTo>
                  <a:pt x="3900279" y="5822523"/>
                  <a:pt x="3894740" y="5826071"/>
                  <a:pt x="3887873" y="5826427"/>
                </a:cubicBezTo>
                <a:cubicBezTo>
                  <a:pt x="3858616" y="5813502"/>
                  <a:pt x="3869877" y="5767389"/>
                  <a:pt x="3892292" y="5759566"/>
                </a:cubicBezTo>
                <a:close/>
                <a:moveTo>
                  <a:pt x="3736218" y="5738270"/>
                </a:moveTo>
                <a:cubicBezTo>
                  <a:pt x="3740791" y="5738530"/>
                  <a:pt x="3746224" y="5739633"/>
                  <a:pt x="3753087" y="5742274"/>
                </a:cubicBezTo>
                <a:cubicBezTo>
                  <a:pt x="3771062" y="5748063"/>
                  <a:pt x="3779884" y="5758232"/>
                  <a:pt x="3783293" y="5769352"/>
                </a:cubicBezTo>
                <a:cubicBezTo>
                  <a:pt x="3786701" y="5780472"/>
                  <a:pt x="3784695" y="5792544"/>
                  <a:pt x="3781014" y="5802135"/>
                </a:cubicBezTo>
                <a:cubicBezTo>
                  <a:pt x="3777461" y="5800344"/>
                  <a:pt x="3767278" y="5826487"/>
                  <a:pt x="3745243" y="5833779"/>
                </a:cubicBezTo>
                <a:cubicBezTo>
                  <a:pt x="3737898" y="5836209"/>
                  <a:pt x="3729236" y="5836545"/>
                  <a:pt x="3719064" y="5833053"/>
                </a:cubicBezTo>
                <a:cubicBezTo>
                  <a:pt x="3696350" y="5824877"/>
                  <a:pt x="3675436" y="5807796"/>
                  <a:pt x="3693917" y="5768054"/>
                </a:cubicBezTo>
                <a:cubicBezTo>
                  <a:pt x="3695717" y="5759148"/>
                  <a:pt x="3696697" y="5762913"/>
                  <a:pt x="3699477" y="5757773"/>
                </a:cubicBezTo>
                <a:cubicBezTo>
                  <a:pt x="3702257" y="5752632"/>
                  <a:pt x="3704057" y="5743730"/>
                  <a:pt x="3703077" y="5739965"/>
                </a:cubicBezTo>
                <a:cubicBezTo>
                  <a:pt x="3716559" y="5744306"/>
                  <a:pt x="3722507" y="5737492"/>
                  <a:pt x="3736218" y="5738270"/>
                </a:cubicBezTo>
                <a:close/>
                <a:moveTo>
                  <a:pt x="2753195" y="5686938"/>
                </a:moveTo>
                <a:cubicBezTo>
                  <a:pt x="2755076" y="5686696"/>
                  <a:pt x="2757883" y="5687037"/>
                  <a:pt x="2763492" y="5687722"/>
                </a:cubicBezTo>
                <a:cubicBezTo>
                  <a:pt x="2759651" y="5691031"/>
                  <a:pt x="2759651" y="5691031"/>
                  <a:pt x="2763291" y="5695251"/>
                </a:cubicBezTo>
                <a:cubicBezTo>
                  <a:pt x="2763291" y="5695251"/>
                  <a:pt x="2763291" y="5695251"/>
                  <a:pt x="2767030" y="5695707"/>
                </a:cubicBezTo>
                <a:cubicBezTo>
                  <a:pt x="2766930" y="5699473"/>
                  <a:pt x="2763191" y="5699016"/>
                  <a:pt x="2763089" y="5702780"/>
                </a:cubicBezTo>
                <a:cubicBezTo>
                  <a:pt x="2763089" y="5702780"/>
                  <a:pt x="2759348" y="5702326"/>
                  <a:pt x="2759348" y="5702326"/>
                </a:cubicBezTo>
                <a:cubicBezTo>
                  <a:pt x="2759298" y="5704206"/>
                  <a:pt x="2759298" y="5704206"/>
                  <a:pt x="2758388" y="5703151"/>
                </a:cubicBezTo>
                <a:cubicBezTo>
                  <a:pt x="2757479" y="5702097"/>
                  <a:pt x="2755658" y="5699986"/>
                  <a:pt x="2751969" y="5697647"/>
                </a:cubicBezTo>
                <a:cubicBezTo>
                  <a:pt x="2748330" y="5693426"/>
                  <a:pt x="2744590" y="5692970"/>
                  <a:pt x="2748430" y="5689662"/>
                </a:cubicBezTo>
                <a:cubicBezTo>
                  <a:pt x="2750352" y="5688008"/>
                  <a:pt x="2751312" y="5687180"/>
                  <a:pt x="2753195" y="5686938"/>
                </a:cubicBezTo>
                <a:close/>
                <a:moveTo>
                  <a:pt x="4580282" y="5673982"/>
                </a:moveTo>
                <a:cubicBezTo>
                  <a:pt x="4589153" y="5670182"/>
                  <a:pt x="4600630" y="5676701"/>
                  <a:pt x="4611809" y="5705507"/>
                </a:cubicBezTo>
                <a:cubicBezTo>
                  <a:pt x="4590993" y="5724739"/>
                  <a:pt x="4578101" y="5727952"/>
                  <a:pt x="4571092" y="5723556"/>
                </a:cubicBezTo>
                <a:cubicBezTo>
                  <a:pt x="4557952" y="5715313"/>
                  <a:pt x="4565497" y="5680316"/>
                  <a:pt x="4580282" y="5673982"/>
                </a:cubicBezTo>
                <a:close/>
                <a:moveTo>
                  <a:pt x="1596498" y="5655969"/>
                </a:moveTo>
                <a:cubicBezTo>
                  <a:pt x="1599822" y="5657647"/>
                  <a:pt x="1602667" y="5660232"/>
                  <a:pt x="1605208" y="5664387"/>
                </a:cubicBezTo>
                <a:cubicBezTo>
                  <a:pt x="1607750" y="5668543"/>
                  <a:pt x="1609990" y="5674267"/>
                  <a:pt x="1612102" y="5682227"/>
                </a:cubicBezTo>
                <a:cubicBezTo>
                  <a:pt x="1574018" y="5690573"/>
                  <a:pt x="1602916" y="5723544"/>
                  <a:pt x="1573395" y="5731617"/>
                </a:cubicBezTo>
                <a:cubicBezTo>
                  <a:pt x="1561988" y="5729304"/>
                  <a:pt x="1548425" y="5731073"/>
                  <a:pt x="1537771" y="5723970"/>
                </a:cubicBezTo>
                <a:cubicBezTo>
                  <a:pt x="1534218" y="5721603"/>
                  <a:pt x="1530990" y="5718248"/>
                  <a:pt x="1528272" y="5713431"/>
                </a:cubicBezTo>
                <a:cubicBezTo>
                  <a:pt x="1558301" y="5696425"/>
                  <a:pt x="1573118" y="5676331"/>
                  <a:pt x="1596498" y="5655969"/>
                </a:cubicBezTo>
                <a:close/>
                <a:moveTo>
                  <a:pt x="5100533" y="5654269"/>
                </a:moveTo>
                <a:cubicBezTo>
                  <a:pt x="5105695" y="5655710"/>
                  <a:pt x="5109824" y="5660124"/>
                  <a:pt x="5113953" y="5664539"/>
                </a:cubicBezTo>
                <a:cubicBezTo>
                  <a:pt x="5101324" y="5672144"/>
                  <a:pt x="5111040" y="5686371"/>
                  <a:pt x="5093554" y="5686862"/>
                </a:cubicBezTo>
                <a:cubicBezTo>
                  <a:pt x="5086754" y="5683429"/>
                  <a:pt x="5081895" y="5676315"/>
                  <a:pt x="5080922" y="5661844"/>
                </a:cubicBezTo>
                <a:cubicBezTo>
                  <a:pt x="5089180" y="5654361"/>
                  <a:pt x="5095373" y="5652828"/>
                  <a:pt x="5100533" y="5654269"/>
                </a:cubicBezTo>
                <a:close/>
                <a:moveTo>
                  <a:pt x="4628419" y="5643070"/>
                </a:moveTo>
                <a:cubicBezTo>
                  <a:pt x="4639315" y="5644751"/>
                  <a:pt x="4650213" y="5646431"/>
                  <a:pt x="4661109" y="5648110"/>
                </a:cubicBezTo>
                <a:cubicBezTo>
                  <a:pt x="4677245" y="5661737"/>
                  <a:pt x="4679819" y="5683120"/>
                  <a:pt x="4670318" y="5696880"/>
                </a:cubicBezTo>
                <a:cubicBezTo>
                  <a:pt x="4667152" y="5701465"/>
                  <a:pt x="4662643" y="5705206"/>
                  <a:pt x="4656849" y="5707527"/>
                </a:cubicBezTo>
                <a:cubicBezTo>
                  <a:pt x="4649124" y="5710624"/>
                  <a:pt x="4639112" y="5711202"/>
                  <a:pt x="4626945" y="5707911"/>
                </a:cubicBezTo>
                <a:cubicBezTo>
                  <a:pt x="4608424" y="5696570"/>
                  <a:pt x="4611343" y="5651755"/>
                  <a:pt x="4628419" y="5643070"/>
                </a:cubicBezTo>
                <a:close/>
                <a:moveTo>
                  <a:pt x="1805898" y="5621531"/>
                </a:moveTo>
                <a:cubicBezTo>
                  <a:pt x="1817043" y="5620609"/>
                  <a:pt x="1827243" y="5620033"/>
                  <a:pt x="1840083" y="5621649"/>
                </a:cubicBezTo>
                <a:cubicBezTo>
                  <a:pt x="1841084" y="5625492"/>
                  <a:pt x="1837304" y="5626875"/>
                  <a:pt x="1838304" y="5630720"/>
                </a:cubicBezTo>
                <a:cubicBezTo>
                  <a:pt x="1836915" y="5633333"/>
                  <a:pt x="1833321" y="5635437"/>
                  <a:pt x="1828698" y="5637064"/>
                </a:cubicBezTo>
                <a:cubicBezTo>
                  <a:pt x="1814831" y="5641941"/>
                  <a:pt x="1791694" y="5642516"/>
                  <a:pt x="1790943" y="5639632"/>
                </a:cubicBezTo>
                <a:cubicBezTo>
                  <a:pt x="1787163" y="5641016"/>
                  <a:pt x="1786163" y="5637173"/>
                  <a:pt x="1782383" y="5638556"/>
                </a:cubicBezTo>
                <a:cubicBezTo>
                  <a:pt x="1782383" y="5638556"/>
                  <a:pt x="1778603" y="5639940"/>
                  <a:pt x="1773824" y="5637479"/>
                </a:cubicBezTo>
                <a:cubicBezTo>
                  <a:pt x="1769042" y="5635021"/>
                  <a:pt x="1764262" y="5632559"/>
                  <a:pt x="1766042" y="5623489"/>
                </a:cubicBezTo>
                <a:cubicBezTo>
                  <a:pt x="1782663" y="5623720"/>
                  <a:pt x="1794753" y="5622452"/>
                  <a:pt x="1805898" y="5621531"/>
                </a:cubicBezTo>
                <a:close/>
                <a:moveTo>
                  <a:pt x="2679696" y="5611490"/>
                </a:moveTo>
                <a:cubicBezTo>
                  <a:pt x="2679696" y="5611490"/>
                  <a:pt x="2679696" y="5611490"/>
                  <a:pt x="2689089" y="5616213"/>
                </a:cubicBezTo>
                <a:lnTo>
                  <a:pt x="2690058" y="5619940"/>
                </a:lnTo>
                <a:cubicBezTo>
                  <a:pt x="2689612" y="5622145"/>
                  <a:pt x="2686825" y="5624185"/>
                  <a:pt x="2682841" y="5626025"/>
                </a:cubicBezTo>
                <a:cubicBezTo>
                  <a:pt x="2670885" y="5631549"/>
                  <a:pt x="2648134" y="5635283"/>
                  <a:pt x="2645339" y="5636307"/>
                </a:cubicBezTo>
                <a:cubicBezTo>
                  <a:pt x="2645339" y="5636307"/>
                  <a:pt x="2641613" y="5637671"/>
                  <a:pt x="2637886" y="5639035"/>
                </a:cubicBezTo>
                <a:cubicBezTo>
                  <a:pt x="2633191" y="5636673"/>
                  <a:pt x="2632222" y="5632946"/>
                  <a:pt x="2628494" y="5634310"/>
                </a:cubicBezTo>
                <a:cubicBezTo>
                  <a:pt x="2636765" y="5619039"/>
                  <a:pt x="2648914" y="5618674"/>
                  <a:pt x="2661065" y="5618310"/>
                </a:cubicBezTo>
                <a:cubicBezTo>
                  <a:pt x="2669487" y="5619308"/>
                  <a:pt x="2673214" y="5617943"/>
                  <a:pt x="2679696" y="5611490"/>
                </a:cubicBezTo>
                <a:close/>
                <a:moveTo>
                  <a:pt x="2032460" y="5580684"/>
                </a:moveTo>
                <a:cubicBezTo>
                  <a:pt x="2042290" y="5586638"/>
                  <a:pt x="2052120" y="5592591"/>
                  <a:pt x="2061950" y="5598546"/>
                </a:cubicBezTo>
                <a:lnTo>
                  <a:pt x="2057302" y="5608510"/>
                </a:lnTo>
                <a:lnTo>
                  <a:pt x="2062072" y="5620085"/>
                </a:lnTo>
                <a:cubicBezTo>
                  <a:pt x="2054885" y="5625684"/>
                  <a:pt x="2044360" y="5629597"/>
                  <a:pt x="2033834" y="5633510"/>
                </a:cubicBezTo>
                <a:cubicBezTo>
                  <a:pt x="2029432" y="5627828"/>
                  <a:pt x="2029299" y="5622570"/>
                  <a:pt x="2031501" y="5618275"/>
                </a:cubicBezTo>
                <a:lnTo>
                  <a:pt x="2033867" y="5616357"/>
                </a:lnTo>
                <a:lnTo>
                  <a:pt x="2022254" y="5609324"/>
                </a:lnTo>
                <a:cubicBezTo>
                  <a:pt x="2024247" y="5591538"/>
                  <a:pt x="2021943" y="5596473"/>
                  <a:pt x="2032460" y="5580684"/>
                </a:cubicBezTo>
                <a:close/>
                <a:moveTo>
                  <a:pt x="4517915" y="5569540"/>
                </a:moveTo>
                <a:cubicBezTo>
                  <a:pt x="4561364" y="5582038"/>
                  <a:pt x="4541845" y="5672831"/>
                  <a:pt x="4526565" y="5696034"/>
                </a:cubicBezTo>
                <a:cubicBezTo>
                  <a:pt x="4517735" y="5660521"/>
                  <a:pt x="4504843" y="5601620"/>
                  <a:pt x="4517915" y="5569540"/>
                </a:cubicBezTo>
                <a:close/>
                <a:moveTo>
                  <a:pt x="5349734" y="5567702"/>
                </a:moveTo>
                <a:cubicBezTo>
                  <a:pt x="5357649" y="5567844"/>
                  <a:pt x="5366734" y="5569933"/>
                  <a:pt x="5377017" y="5574440"/>
                </a:cubicBezTo>
                <a:cubicBezTo>
                  <a:pt x="5382500" y="5610476"/>
                  <a:pt x="5404437" y="5672256"/>
                  <a:pt x="5344110" y="5692850"/>
                </a:cubicBezTo>
                <a:cubicBezTo>
                  <a:pt x="5296123" y="5661316"/>
                  <a:pt x="5294323" y="5566716"/>
                  <a:pt x="5349734" y="5567702"/>
                </a:cubicBezTo>
                <a:close/>
                <a:moveTo>
                  <a:pt x="4173185" y="5563927"/>
                </a:moveTo>
                <a:cubicBezTo>
                  <a:pt x="4177104" y="5564568"/>
                  <a:pt x="4176838" y="5568584"/>
                  <a:pt x="4180758" y="5569226"/>
                </a:cubicBezTo>
                <a:cubicBezTo>
                  <a:pt x="4182584" y="5571556"/>
                  <a:pt x="4183054" y="5575694"/>
                  <a:pt x="4182669" y="5580579"/>
                </a:cubicBezTo>
                <a:cubicBezTo>
                  <a:pt x="4181513" y="5595234"/>
                  <a:pt x="4172668" y="5616621"/>
                  <a:pt x="4169728" y="5616140"/>
                </a:cubicBezTo>
                <a:cubicBezTo>
                  <a:pt x="4169461" y="5620156"/>
                  <a:pt x="4165543" y="5619514"/>
                  <a:pt x="4165278" y="5623531"/>
                </a:cubicBezTo>
                <a:cubicBezTo>
                  <a:pt x="4165278" y="5623531"/>
                  <a:pt x="4165011" y="5627548"/>
                  <a:pt x="4160826" y="5630921"/>
                </a:cubicBezTo>
                <a:cubicBezTo>
                  <a:pt x="4156642" y="5634297"/>
                  <a:pt x="4152455" y="5637672"/>
                  <a:pt x="4144882" y="5632370"/>
                </a:cubicBezTo>
                <a:cubicBezTo>
                  <a:pt x="4158768" y="5602165"/>
                  <a:pt x="4159832" y="5586098"/>
                  <a:pt x="4173185" y="5563927"/>
                </a:cubicBezTo>
                <a:close/>
                <a:moveTo>
                  <a:pt x="4347327" y="5556473"/>
                </a:moveTo>
                <a:cubicBezTo>
                  <a:pt x="4350983" y="5554657"/>
                  <a:pt x="4352402" y="5558305"/>
                  <a:pt x="4356060" y="5556488"/>
                </a:cubicBezTo>
                <a:cubicBezTo>
                  <a:pt x="4358597" y="5557404"/>
                  <a:pt x="4360701" y="5560711"/>
                  <a:pt x="4362375" y="5565185"/>
                </a:cubicBezTo>
                <a:cubicBezTo>
                  <a:pt x="4367392" y="5578605"/>
                  <a:pt x="4368521" y="5602527"/>
                  <a:pt x="4365779" y="5603889"/>
                </a:cubicBezTo>
                <a:cubicBezTo>
                  <a:pt x="4367198" y="5607536"/>
                  <a:pt x="4363542" y="5609353"/>
                  <a:pt x="4364960" y="5613001"/>
                </a:cubicBezTo>
                <a:cubicBezTo>
                  <a:pt x="4364960" y="5613001"/>
                  <a:pt x="4366380" y="5616648"/>
                  <a:pt x="4364144" y="5622111"/>
                </a:cubicBezTo>
                <a:cubicBezTo>
                  <a:pt x="4361907" y="5627576"/>
                  <a:pt x="4359669" y="5633038"/>
                  <a:pt x="4350938" y="5633024"/>
                </a:cubicBezTo>
                <a:cubicBezTo>
                  <a:pt x="4350552" y="5598397"/>
                  <a:pt x="4344875" y="5583807"/>
                  <a:pt x="4347327" y="5556473"/>
                </a:cubicBezTo>
                <a:close/>
                <a:moveTo>
                  <a:pt x="4247080" y="5546594"/>
                </a:moveTo>
                <a:cubicBezTo>
                  <a:pt x="4249697" y="5546368"/>
                  <a:pt x="4251860" y="5546364"/>
                  <a:pt x="4254372" y="5547262"/>
                </a:cubicBezTo>
                <a:cubicBezTo>
                  <a:pt x="4256886" y="5548159"/>
                  <a:pt x="4259748" y="5549955"/>
                  <a:pt x="4261705" y="5552201"/>
                </a:cubicBezTo>
                <a:cubicBezTo>
                  <a:pt x="4263661" y="5554449"/>
                  <a:pt x="4264710" y="5557145"/>
                  <a:pt x="4263597" y="5559844"/>
                </a:cubicBezTo>
                <a:cubicBezTo>
                  <a:pt x="4259970" y="5561645"/>
                  <a:pt x="4261368" y="5565240"/>
                  <a:pt x="4257742" y="5567042"/>
                </a:cubicBezTo>
                <a:cubicBezTo>
                  <a:pt x="4251886" y="5574243"/>
                  <a:pt x="4248259" y="5576044"/>
                  <a:pt x="4243232" y="5574250"/>
                </a:cubicBezTo>
                <a:cubicBezTo>
                  <a:pt x="4239605" y="5576052"/>
                  <a:pt x="4238206" y="5572457"/>
                  <a:pt x="4233179" y="5570663"/>
                </a:cubicBezTo>
                <a:cubicBezTo>
                  <a:pt x="4231781" y="5567067"/>
                  <a:pt x="4234008" y="5561669"/>
                  <a:pt x="4234008" y="5561669"/>
                </a:cubicBezTo>
                <a:cubicBezTo>
                  <a:pt x="4236236" y="5556271"/>
                  <a:pt x="4236236" y="5556271"/>
                  <a:pt x="4231210" y="5554479"/>
                </a:cubicBezTo>
                <a:cubicBezTo>
                  <a:pt x="4231210" y="5554479"/>
                  <a:pt x="4234837" y="5552676"/>
                  <a:pt x="4234837" y="5552676"/>
                </a:cubicBezTo>
                <a:cubicBezTo>
                  <a:pt x="4236236" y="5556271"/>
                  <a:pt x="4234837" y="5552676"/>
                  <a:pt x="4237066" y="5547278"/>
                </a:cubicBezTo>
                <a:cubicBezTo>
                  <a:pt x="4241393" y="5547274"/>
                  <a:pt x="4244462" y="5546821"/>
                  <a:pt x="4247080" y="5546594"/>
                </a:cubicBezTo>
                <a:close/>
                <a:moveTo>
                  <a:pt x="1497464" y="5527502"/>
                </a:moveTo>
                <a:cubicBezTo>
                  <a:pt x="1501485" y="5526766"/>
                  <a:pt x="1505433" y="5527227"/>
                  <a:pt x="1508561" y="5529245"/>
                </a:cubicBezTo>
                <a:cubicBezTo>
                  <a:pt x="1512732" y="5531934"/>
                  <a:pt x="1515442" y="5537393"/>
                  <a:pt x="1514907" y="5546469"/>
                </a:cubicBezTo>
                <a:cubicBezTo>
                  <a:pt x="1498974" y="5552446"/>
                  <a:pt x="1488352" y="5556428"/>
                  <a:pt x="1479677" y="5556723"/>
                </a:cubicBezTo>
                <a:cubicBezTo>
                  <a:pt x="1472712" y="5542690"/>
                  <a:pt x="1485404" y="5529710"/>
                  <a:pt x="1497464" y="5527502"/>
                </a:cubicBezTo>
                <a:close/>
                <a:moveTo>
                  <a:pt x="3268203" y="5523333"/>
                </a:moveTo>
                <a:cubicBezTo>
                  <a:pt x="3295279" y="5523332"/>
                  <a:pt x="3311528" y="5549494"/>
                  <a:pt x="3284450" y="5570420"/>
                </a:cubicBezTo>
                <a:cubicBezTo>
                  <a:pt x="3268204" y="5554726"/>
                  <a:pt x="3251957" y="5539030"/>
                  <a:pt x="3268203" y="5523333"/>
                </a:cubicBezTo>
                <a:close/>
                <a:moveTo>
                  <a:pt x="2904249" y="5515242"/>
                </a:moveTo>
                <a:cubicBezTo>
                  <a:pt x="2913253" y="5520879"/>
                  <a:pt x="2922258" y="5526519"/>
                  <a:pt x="2931264" y="5532160"/>
                </a:cubicBezTo>
                <a:cubicBezTo>
                  <a:pt x="2924512" y="5538299"/>
                  <a:pt x="2922262" y="5547256"/>
                  <a:pt x="2919263" y="5552287"/>
                </a:cubicBezTo>
                <a:cubicBezTo>
                  <a:pt x="2908009" y="5555607"/>
                  <a:pt x="2899755" y="5553892"/>
                  <a:pt x="2890000" y="5544326"/>
                </a:cubicBezTo>
                <a:cubicBezTo>
                  <a:pt x="2894496" y="5526412"/>
                  <a:pt x="2891497" y="5531444"/>
                  <a:pt x="2904249" y="5515242"/>
                </a:cubicBezTo>
                <a:close/>
                <a:moveTo>
                  <a:pt x="2389087" y="5514316"/>
                </a:moveTo>
                <a:cubicBezTo>
                  <a:pt x="2394526" y="5513495"/>
                  <a:pt x="2400391" y="5515200"/>
                  <a:pt x="2406175" y="5519867"/>
                </a:cubicBezTo>
                <a:cubicBezTo>
                  <a:pt x="2409891" y="5528244"/>
                  <a:pt x="2405752" y="5535663"/>
                  <a:pt x="2401614" y="5543082"/>
                </a:cubicBezTo>
                <a:cubicBezTo>
                  <a:pt x="2397528" y="5548527"/>
                  <a:pt x="2393548" y="5550022"/>
                  <a:pt x="2389635" y="5549049"/>
                </a:cubicBezTo>
                <a:cubicBezTo>
                  <a:pt x="2385721" y="5548077"/>
                  <a:pt x="2381873" y="5544637"/>
                  <a:pt x="2378052" y="5540208"/>
                </a:cubicBezTo>
                <a:cubicBezTo>
                  <a:pt x="2370409" y="5531352"/>
                  <a:pt x="2374548" y="5523933"/>
                  <a:pt x="2374548" y="5523933"/>
                </a:cubicBezTo>
                <a:cubicBezTo>
                  <a:pt x="2378633" y="5518489"/>
                  <a:pt x="2383647" y="5515139"/>
                  <a:pt x="2389087" y="5514316"/>
                </a:cubicBezTo>
                <a:close/>
                <a:moveTo>
                  <a:pt x="2882847" y="5503135"/>
                </a:moveTo>
                <a:cubicBezTo>
                  <a:pt x="2888241" y="5504262"/>
                  <a:pt x="2893882" y="5506332"/>
                  <a:pt x="2898100" y="5506856"/>
                </a:cubicBezTo>
                <a:cubicBezTo>
                  <a:pt x="2895354" y="5511994"/>
                  <a:pt x="2892612" y="5517133"/>
                  <a:pt x="2896337" y="5515770"/>
                </a:cubicBezTo>
                <a:cubicBezTo>
                  <a:pt x="2893592" y="5520910"/>
                  <a:pt x="2890357" y="5524159"/>
                  <a:pt x="2886753" y="5525996"/>
                </a:cubicBezTo>
                <a:cubicBezTo>
                  <a:pt x="2883151" y="5527832"/>
                  <a:pt x="2879178" y="5528251"/>
                  <a:pt x="2874960" y="5527729"/>
                </a:cubicBezTo>
                <a:cubicBezTo>
                  <a:pt x="2870250" y="5525317"/>
                  <a:pt x="2868286" y="5517767"/>
                  <a:pt x="2869066" y="5505077"/>
                </a:cubicBezTo>
                <a:cubicBezTo>
                  <a:pt x="2872302" y="5501826"/>
                  <a:pt x="2877451" y="5502008"/>
                  <a:pt x="2882847" y="5503135"/>
                </a:cubicBezTo>
                <a:close/>
                <a:moveTo>
                  <a:pt x="1865477" y="5501061"/>
                </a:moveTo>
                <a:cubicBezTo>
                  <a:pt x="1865477" y="5501061"/>
                  <a:pt x="1866469" y="5504876"/>
                  <a:pt x="1866469" y="5504876"/>
                </a:cubicBezTo>
                <a:cubicBezTo>
                  <a:pt x="1862743" y="5506240"/>
                  <a:pt x="1866469" y="5504876"/>
                  <a:pt x="1871188" y="5507325"/>
                </a:cubicBezTo>
                <a:cubicBezTo>
                  <a:pt x="1869446" y="5516315"/>
                  <a:pt x="1870438" y="5520128"/>
                  <a:pt x="1867704" y="5525306"/>
                </a:cubicBezTo>
                <a:cubicBezTo>
                  <a:pt x="1866337" y="5527894"/>
                  <a:pt x="1864038" y="5530824"/>
                  <a:pt x="1861490" y="5532800"/>
                </a:cubicBezTo>
                <a:cubicBezTo>
                  <a:pt x="1858943" y="5534776"/>
                  <a:pt x="1856149" y="5535798"/>
                  <a:pt x="1853789" y="5534574"/>
                </a:cubicBezTo>
                <a:cubicBezTo>
                  <a:pt x="1852797" y="5530761"/>
                  <a:pt x="1849072" y="5532124"/>
                  <a:pt x="1848079" y="5528311"/>
                </a:cubicBezTo>
                <a:cubicBezTo>
                  <a:pt x="1842368" y="5522049"/>
                  <a:pt x="1841376" y="5518237"/>
                  <a:pt x="1844111" y="5513059"/>
                </a:cubicBezTo>
                <a:cubicBezTo>
                  <a:pt x="1843118" y="5509245"/>
                  <a:pt x="1846844" y="5507881"/>
                  <a:pt x="1849579" y="5502704"/>
                </a:cubicBezTo>
                <a:cubicBezTo>
                  <a:pt x="1853306" y="5501340"/>
                  <a:pt x="1858024" y="5503789"/>
                  <a:pt x="1858024" y="5503789"/>
                </a:cubicBezTo>
                <a:cubicBezTo>
                  <a:pt x="1862743" y="5506240"/>
                  <a:pt x="1862743" y="5506240"/>
                  <a:pt x="1865477" y="5501061"/>
                </a:cubicBezTo>
                <a:close/>
                <a:moveTo>
                  <a:pt x="1530476" y="5498331"/>
                </a:moveTo>
                <a:cubicBezTo>
                  <a:pt x="1548368" y="5505946"/>
                  <a:pt x="1552147" y="5517392"/>
                  <a:pt x="1550127" y="5534569"/>
                </a:cubicBezTo>
                <a:cubicBezTo>
                  <a:pt x="1539542" y="5537443"/>
                  <a:pt x="1521650" y="5529830"/>
                  <a:pt x="1517871" y="5518383"/>
                </a:cubicBezTo>
                <a:cubicBezTo>
                  <a:pt x="1521149" y="5505023"/>
                  <a:pt x="1529466" y="5506920"/>
                  <a:pt x="1530476" y="5498331"/>
                </a:cubicBezTo>
                <a:close/>
                <a:moveTo>
                  <a:pt x="4081253" y="5489190"/>
                </a:moveTo>
                <a:cubicBezTo>
                  <a:pt x="4088767" y="5494422"/>
                  <a:pt x="4092655" y="5495060"/>
                  <a:pt x="4096281" y="5499656"/>
                </a:cubicBezTo>
                <a:cubicBezTo>
                  <a:pt x="4098094" y="5501955"/>
                  <a:pt x="4099842" y="5505243"/>
                  <a:pt x="4100617" y="5508372"/>
                </a:cubicBezTo>
                <a:cubicBezTo>
                  <a:pt x="4101392" y="5511501"/>
                  <a:pt x="4101196" y="5514469"/>
                  <a:pt x="4099122" y="5516133"/>
                </a:cubicBezTo>
                <a:cubicBezTo>
                  <a:pt x="4095234" y="5515495"/>
                  <a:pt x="4094971" y="5519454"/>
                  <a:pt x="4091083" y="5518817"/>
                </a:cubicBezTo>
                <a:cubicBezTo>
                  <a:pt x="4083043" y="5521503"/>
                  <a:pt x="4079156" y="5520866"/>
                  <a:pt x="4075529" y="5516269"/>
                </a:cubicBezTo>
                <a:cubicBezTo>
                  <a:pt x="4071641" y="5515631"/>
                  <a:pt x="4071903" y="5511672"/>
                  <a:pt x="4068276" y="5507075"/>
                </a:cubicBezTo>
                <a:cubicBezTo>
                  <a:pt x="4068538" y="5503115"/>
                  <a:pt x="4072688" y="5499792"/>
                  <a:pt x="4072688" y="5499792"/>
                </a:cubicBezTo>
                <a:cubicBezTo>
                  <a:pt x="4076841" y="5496471"/>
                  <a:pt x="4076841" y="5496471"/>
                  <a:pt x="4073213" y="5491873"/>
                </a:cubicBezTo>
                <a:cubicBezTo>
                  <a:pt x="4073213" y="5491873"/>
                  <a:pt x="4077102" y="5492512"/>
                  <a:pt x="4077102" y="5492512"/>
                </a:cubicBezTo>
                <a:cubicBezTo>
                  <a:pt x="4076841" y="5496471"/>
                  <a:pt x="4077102" y="5492512"/>
                  <a:pt x="4081253" y="5489190"/>
                </a:cubicBezTo>
                <a:close/>
                <a:moveTo>
                  <a:pt x="2049757" y="5481696"/>
                </a:moveTo>
                <a:cubicBezTo>
                  <a:pt x="2067282" y="5493888"/>
                  <a:pt x="2066217" y="5514168"/>
                  <a:pt x="2056235" y="5531246"/>
                </a:cubicBezTo>
                <a:cubicBezTo>
                  <a:pt x="2046253" y="5548326"/>
                  <a:pt x="2027357" y="5562207"/>
                  <a:pt x="2009223" y="5561600"/>
                </a:cubicBezTo>
                <a:cubicBezTo>
                  <a:pt x="2001624" y="5521882"/>
                  <a:pt x="2005505" y="5494150"/>
                  <a:pt x="2049757" y="5481696"/>
                </a:cubicBezTo>
                <a:close/>
                <a:moveTo>
                  <a:pt x="2413206" y="5449709"/>
                </a:moveTo>
                <a:cubicBezTo>
                  <a:pt x="2421629" y="5453224"/>
                  <a:pt x="2426383" y="5457823"/>
                  <a:pt x="2428476" y="5463705"/>
                </a:cubicBezTo>
                <a:cubicBezTo>
                  <a:pt x="2430571" y="5469586"/>
                  <a:pt x="2430005" y="5476752"/>
                  <a:pt x="2427787" y="5485404"/>
                </a:cubicBezTo>
                <a:cubicBezTo>
                  <a:pt x="2416782" y="5488650"/>
                  <a:pt x="2399937" y="5481618"/>
                  <a:pt x="2397764" y="5470261"/>
                </a:cubicBezTo>
                <a:cubicBezTo>
                  <a:pt x="2402927" y="5456742"/>
                  <a:pt x="2410986" y="5458363"/>
                  <a:pt x="2413206" y="5449709"/>
                </a:cubicBezTo>
                <a:close/>
                <a:moveTo>
                  <a:pt x="1784356" y="5436900"/>
                </a:moveTo>
                <a:cubicBezTo>
                  <a:pt x="1794759" y="5451292"/>
                  <a:pt x="1795870" y="5464144"/>
                  <a:pt x="1791577" y="5474339"/>
                </a:cubicBezTo>
                <a:cubicBezTo>
                  <a:pt x="1778696" y="5504928"/>
                  <a:pt x="1717178" y="5511614"/>
                  <a:pt x="1711941" y="5464249"/>
                </a:cubicBezTo>
                <a:cubicBezTo>
                  <a:pt x="1722575" y="5446050"/>
                  <a:pt x="1767307" y="5433885"/>
                  <a:pt x="1784356" y="5436900"/>
                </a:cubicBezTo>
                <a:close/>
                <a:moveTo>
                  <a:pt x="1530767" y="5435841"/>
                </a:moveTo>
                <a:cubicBezTo>
                  <a:pt x="1537430" y="5436992"/>
                  <a:pt x="1543392" y="5439718"/>
                  <a:pt x="1547450" y="5444050"/>
                </a:cubicBezTo>
                <a:cubicBezTo>
                  <a:pt x="1547474" y="5468038"/>
                  <a:pt x="1519057" y="5482805"/>
                  <a:pt x="1499605" y="5478337"/>
                </a:cubicBezTo>
                <a:cubicBezTo>
                  <a:pt x="1493122" y="5476847"/>
                  <a:pt x="1487634" y="5473221"/>
                  <a:pt x="1484529" y="5467086"/>
                </a:cubicBezTo>
                <a:cubicBezTo>
                  <a:pt x="1484505" y="5443097"/>
                  <a:pt x="1510780" y="5432387"/>
                  <a:pt x="1530767" y="5435841"/>
                </a:cubicBezTo>
                <a:close/>
                <a:moveTo>
                  <a:pt x="2254876" y="5433302"/>
                </a:moveTo>
                <a:cubicBezTo>
                  <a:pt x="2259584" y="5435714"/>
                  <a:pt x="2264294" y="5438126"/>
                  <a:pt x="2266258" y="5445675"/>
                </a:cubicBezTo>
                <a:cubicBezTo>
                  <a:pt x="2260769" y="5455953"/>
                  <a:pt x="2248608" y="5456270"/>
                  <a:pt x="2245864" y="5461409"/>
                </a:cubicBezTo>
                <a:cubicBezTo>
                  <a:pt x="2244880" y="5457634"/>
                  <a:pt x="2242916" y="5450084"/>
                  <a:pt x="2234481" y="5449036"/>
                </a:cubicBezTo>
                <a:cubicBezTo>
                  <a:pt x="2239970" y="5438758"/>
                  <a:pt x="2245459" y="5428479"/>
                  <a:pt x="2254876" y="5433302"/>
                </a:cubicBezTo>
                <a:close/>
                <a:moveTo>
                  <a:pt x="5049102" y="5432875"/>
                </a:moveTo>
                <a:cubicBezTo>
                  <a:pt x="5048715" y="5444417"/>
                  <a:pt x="5055814" y="5454023"/>
                  <a:pt x="5058053" y="5461072"/>
                </a:cubicBezTo>
                <a:cubicBezTo>
                  <a:pt x="5050174" y="5474552"/>
                  <a:pt x="5040060" y="5480980"/>
                  <a:pt x="5020220" y="5482294"/>
                </a:cubicBezTo>
                <a:cubicBezTo>
                  <a:pt x="5006021" y="5463080"/>
                  <a:pt x="5008259" y="5470130"/>
                  <a:pt x="5004172" y="5444488"/>
                </a:cubicBezTo>
                <a:cubicBezTo>
                  <a:pt x="5019150" y="5440618"/>
                  <a:pt x="5034126" y="5436746"/>
                  <a:pt x="5049102" y="5432875"/>
                </a:cubicBezTo>
                <a:close/>
                <a:moveTo>
                  <a:pt x="2355799" y="5423450"/>
                </a:moveTo>
                <a:cubicBezTo>
                  <a:pt x="2369926" y="5421133"/>
                  <a:pt x="2391801" y="5426828"/>
                  <a:pt x="2402247" y="5432139"/>
                </a:cubicBezTo>
                <a:cubicBezTo>
                  <a:pt x="2399970" y="5435002"/>
                  <a:pt x="2396122" y="5436664"/>
                  <a:pt x="2391413" y="5437436"/>
                </a:cubicBezTo>
                <a:cubicBezTo>
                  <a:pt x="2377286" y="5439752"/>
                  <a:pt x="2355411" y="5434057"/>
                  <a:pt x="2344966" y="5428747"/>
                </a:cubicBezTo>
                <a:cubicBezTo>
                  <a:pt x="2347242" y="5425884"/>
                  <a:pt x="2351090" y="5424222"/>
                  <a:pt x="2355799" y="5423450"/>
                </a:cubicBezTo>
                <a:close/>
                <a:moveTo>
                  <a:pt x="1996746" y="5358099"/>
                </a:moveTo>
                <a:cubicBezTo>
                  <a:pt x="2002708" y="5379434"/>
                  <a:pt x="1998841" y="5396953"/>
                  <a:pt x="1990061" y="5412564"/>
                </a:cubicBezTo>
                <a:lnTo>
                  <a:pt x="1979379" y="5425267"/>
                </a:lnTo>
                <a:lnTo>
                  <a:pt x="1985910" y="5421569"/>
                </a:lnTo>
                <a:cubicBezTo>
                  <a:pt x="1995357" y="5433250"/>
                  <a:pt x="2004806" y="5444934"/>
                  <a:pt x="2014254" y="5456616"/>
                </a:cubicBezTo>
                <a:cubicBezTo>
                  <a:pt x="2002844" y="5460644"/>
                  <a:pt x="1996158" y="5470515"/>
                  <a:pt x="1990125" y="5475149"/>
                </a:cubicBezTo>
                <a:cubicBezTo>
                  <a:pt x="1982059" y="5474243"/>
                  <a:pt x="1975500" y="5472178"/>
                  <a:pt x="1969859" y="5468225"/>
                </a:cubicBezTo>
                <a:lnTo>
                  <a:pt x="1956818" y="5452099"/>
                </a:lnTo>
                <a:lnTo>
                  <a:pt x="1953891" y="5455579"/>
                </a:lnTo>
                <a:cubicBezTo>
                  <a:pt x="1930928" y="5425660"/>
                  <a:pt x="1967866" y="5380170"/>
                  <a:pt x="1996746" y="5358099"/>
                </a:cubicBezTo>
                <a:close/>
                <a:moveTo>
                  <a:pt x="4499676" y="5340831"/>
                </a:moveTo>
                <a:cubicBezTo>
                  <a:pt x="4506160" y="5346029"/>
                  <a:pt x="4510568" y="5351614"/>
                  <a:pt x="4513166" y="5358682"/>
                </a:cubicBezTo>
                <a:lnTo>
                  <a:pt x="4513659" y="5363681"/>
                </a:lnTo>
                <a:lnTo>
                  <a:pt x="4532676" y="5358428"/>
                </a:lnTo>
                <a:cubicBezTo>
                  <a:pt x="4559749" y="5365974"/>
                  <a:pt x="4572878" y="5390648"/>
                  <a:pt x="4566928" y="5412824"/>
                </a:cubicBezTo>
                <a:cubicBezTo>
                  <a:pt x="4564944" y="5420214"/>
                  <a:pt x="4560844" y="5427328"/>
                  <a:pt x="4554429" y="5433436"/>
                </a:cubicBezTo>
                <a:cubicBezTo>
                  <a:pt x="4545881" y="5441580"/>
                  <a:pt x="4533227" y="5447938"/>
                  <a:pt x="4516017" y="5450782"/>
                </a:cubicBezTo>
                <a:cubicBezTo>
                  <a:pt x="4494188" y="5448229"/>
                  <a:pt x="4479291" y="5415860"/>
                  <a:pt x="4480821" y="5391292"/>
                </a:cubicBezTo>
                <a:lnTo>
                  <a:pt x="4482744" y="5385917"/>
                </a:lnTo>
                <a:lnTo>
                  <a:pt x="4472825" y="5378509"/>
                </a:lnTo>
                <a:cubicBezTo>
                  <a:pt x="4469582" y="5374022"/>
                  <a:pt x="4467747" y="5368300"/>
                  <a:pt x="4468217" y="5361347"/>
                </a:cubicBezTo>
                <a:cubicBezTo>
                  <a:pt x="4474381" y="5351043"/>
                  <a:pt x="4480545" y="5340739"/>
                  <a:pt x="4499676" y="5340831"/>
                </a:cubicBezTo>
                <a:close/>
                <a:moveTo>
                  <a:pt x="2357397" y="5335356"/>
                </a:moveTo>
                <a:cubicBezTo>
                  <a:pt x="2373463" y="5348304"/>
                  <a:pt x="2366780" y="5372418"/>
                  <a:pt x="2351434" y="5375785"/>
                </a:cubicBezTo>
                <a:cubicBezTo>
                  <a:pt x="2323726" y="5362303"/>
                  <a:pt x="2341872" y="5334645"/>
                  <a:pt x="2357397" y="5335356"/>
                </a:cubicBezTo>
                <a:close/>
                <a:moveTo>
                  <a:pt x="2467156" y="5330802"/>
                </a:moveTo>
                <a:cubicBezTo>
                  <a:pt x="2484027" y="5332897"/>
                  <a:pt x="2496188" y="5332580"/>
                  <a:pt x="2513059" y="5334676"/>
                </a:cubicBezTo>
                <a:cubicBezTo>
                  <a:pt x="2515413" y="5335880"/>
                  <a:pt x="2519434" y="5339577"/>
                  <a:pt x="2522527" y="5343614"/>
                </a:cubicBezTo>
                <a:cubicBezTo>
                  <a:pt x="2525618" y="5347650"/>
                  <a:pt x="2527778" y="5352028"/>
                  <a:pt x="2526405" y="5354598"/>
                </a:cubicBezTo>
                <a:cubicBezTo>
                  <a:pt x="2523661" y="5359737"/>
                  <a:pt x="2519935" y="5361100"/>
                  <a:pt x="2516207" y="5362464"/>
                </a:cubicBezTo>
                <a:cubicBezTo>
                  <a:pt x="2507772" y="5361419"/>
                  <a:pt x="2499337" y="5360369"/>
                  <a:pt x="2490902" y="5359323"/>
                </a:cubicBezTo>
                <a:cubicBezTo>
                  <a:pt x="2476775" y="5352090"/>
                  <a:pt x="2462649" y="5344854"/>
                  <a:pt x="2467156" y="5330802"/>
                </a:cubicBezTo>
                <a:close/>
                <a:moveTo>
                  <a:pt x="2048737" y="5315562"/>
                </a:moveTo>
                <a:cubicBezTo>
                  <a:pt x="2047682" y="5333485"/>
                  <a:pt x="2043307" y="5349732"/>
                  <a:pt x="2032295" y="5362627"/>
                </a:cubicBezTo>
                <a:cubicBezTo>
                  <a:pt x="2015700" y="5354247"/>
                  <a:pt x="2004872" y="5334940"/>
                  <a:pt x="1995441" y="5320949"/>
                </a:cubicBezTo>
                <a:cubicBezTo>
                  <a:pt x="2012564" y="5320368"/>
                  <a:pt x="2021997" y="5334357"/>
                  <a:pt x="2048737" y="5315562"/>
                </a:cubicBezTo>
                <a:close/>
                <a:moveTo>
                  <a:pt x="5176817" y="5311982"/>
                </a:moveTo>
                <a:cubicBezTo>
                  <a:pt x="5181186" y="5311719"/>
                  <a:pt x="5184889" y="5312717"/>
                  <a:pt x="5187987" y="5314861"/>
                </a:cubicBezTo>
                <a:cubicBezTo>
                  <a:pt x="5194181" y="5319151"/>
                  <a:pt x="5197955" y="5328026"/>
                  <a:pt x="5199793" y="5340568"/>
                </a:cubicBezTo>
                <a:cubicBezTo>
                  <a:pt x="5192581" y="5346218"/>
                  <a:pt x="5188707" y="5353555"/>
                  <a:pt x="5179557" y="5362873"/>
                </a:cubicBezTo>
                <a:cubicBezTo>
                  <a:pt x="5169538" y="5357815"/>
                  <a:pt x="5155310" y="5336693"/>
                  <a:pt x="5161654" y="5316666"/>
                </a:cubicBezTo>
                <a:cubicBezTo>
                  <a:pt x="5167414" y="5313768"/>
                  <a:pt x="5172448" y="5312244"/>
                  <a:pt x="5176817" y="5311982"/>
                </a:cubicBezTo>
                <a:close/>
                <a:moveTo>
                  <a:pt x="4902256" y="5291499"/>
                </a:moveTo>
                <a:cubicBezTo>
                  <a:pt x="4931889" y="5296990"/>
                  <a:pt x="4934741" y="5308047"/>
                  <a:pt x="4928440" y="5316092"/>
                </a:cubicBezTo>
                <a:cubicBezTo>
                  <a:pt x="4917938" y="5329502"/>
                  <a:pt x="4882008" y="5334543"/>
                  <a:pt x="4902256" y="5291499"/>
                </a:cubicBezTo>
                <a:close/>
                <a:moveTo>
                  <a:pt x="2169133" y="5272561"/>
                </a:moveTo>
                <a:cubicBezTo>
                  <a:pt x="2174923" y="5271758"/>
                  <a:pt x="2180647" y="5273461"/>
                  <a:pt x="2186291" y="5278173"/>
                </a:cubicBezTo>
                <a:cubicBezTo>
                  <a:pt x="2193742" y="5287128"/>
                  <a:pt x="2204922" y="5300560"/>
                  <a:pt x="2196933" y="5311653"/>
                </a:cubicBezTo>
                <a:cubicBezTo>
                  <a:pt x="2193099" y="5311186"/>
                  <a:pt x="2192991" y="5315195"/>
                  <a:pt x="2189157" y="5314728"/>
                </a:cubicBezTo>
                <a:cubicBezTo>
                  <a:pt x="2189157" y="5314728"/>
                  <a:pt x="2185271" y="5316265"/>
                  <a:pt x="2179508" y="5316064"/>
                </a:cubicBezTo>
                <a:cubicBezTo>
                  <a:pt x="2173742" y="5315865"/>
                  <a:pt x="2166102" y="5313926"/>
                  <a:pt x="2158596" y="5306978"/>
                </a:cubicBezTo>
                <a:cubicBezTo>
                  <a:pt x="2154870" y="5302501"/>
                  <a:pt x="2147525" y="5289536"/>
                  <a:pt x="2151359" y="5290004"/>
                </a:cubicBezTo>
                <a:cubicBezTo>
                  <a:pt x="2155299" y="5286461"/>
                  <a:pt x="2151466" y="5285994"/>
                  <a:pt x="2151573" y="5281983"/>
                </a:cubicBezTo>
                <a:cubicBezTo>
                  <a:pt x="2157485" y="5276671"/>
                  <a:pt x="2163342" y="5273363"/>
                  <a:pt x="2169133" y="5272561"/>
                </a:cubicBezTo>
                <a:close/>
                <a:moveTo>
                  <a:pt x="1796199" y="5265655"/>
                </a:moveTo>
                <a:cubicBezTo>
                  <a:pt x="1806064" y="5271412"/>
                  <a:pt x="1815928" y="5277169"/>
                  <a:pt x="1825792" y="5282926"/>
                </a:cubicBezTo>
                <a:cubicBezTo>
                  <a:pt x="1836374" y="5301404"/>
                  <a:pt x="1831113" y="5321514"/>
                  <a:pt x="1817006" y="5330099"/>
                </a:cubicBezTo>
                <a:cubicBezTo>
                  <a:pt x="1812305" y="5332959"/>
                  <a:pt x="1806620" y="5334542"/>
                  <a:pt x="1800211" y="5334353"/>
                </a:cubicBezTo>
                <a:cubicBezTo>
                  <a:pt x="1791666" y="5334104"/>
                  <a:pt x="1781836" y="5330710"/>
                  <a:pt x="1771332" y="5323018"/>
                </a:cubicBezTo>
                <a:cubicBezTo>
                  <a:pt x="1767907" y="5318676"/>
                  <a:pt x="1766527" y="5312988"/>
                  <a:pt x="1766688" y="5306881"/>
                </a:cubicBezTo>
                <a:lnTo>
                  <a:pt x="1769915" y="5293823"/>
                </a:lnTo>
                <a:lnTo>
                  <a:pt x="1742258" y="5300220"/>
                </a:lnTo>
                <a:cubicBezTo>
                  <a:pt x="1719071" y="5301353"/>
                  <a:pt x="1697547" y="5292997"/>
                  <a:pt x="1690177" y="5268394"/>
                </a:cubicBezTo>
                <a:cubicBezTo>
                  <a:pt x="1708408" y="5269096"/>
                  <a:pt x="1727962" y="5267533"/>
                  <a:pt x="1747448" y="5267416"/>
                </a:cubicBezTo>
                <a:lnTo>
                  <a:pt x="1782973" y="5272222"/>
                </a:lnTo>
                <a:close/>
                <a:moveTo>
                  <a:pt x="2202220" y="5264807"/>
                </a:moveTo>
                <a:cubicBezTo>
                  <a:pt x="2206043" y="5269147"/>
                  <a:pt x="2209763" y="5277349"/>
                  <a:pt x="2205732" y="5280732"/>
                </a:cubicBezTo>
                <a:cubicBezTo>
                  <a:pt x="2203666" y="5284352"/>
                  <a:pt x="2201703" y="5284113"/>
                  <a:pt x="2199287" y="5282366"/>
                </a:cubicBezTo>
                <a:cubicBezTo>
                  <a:pt x="2196872" y="5280619"/>
                  <a:pt x="2194003" y="5277364"/>
                  <a:pt x="2190128" y="5274953"/>
                </a:cubicBezTo>
                <a:close/>
                <a:moveTo>
                  <a:pt x="2242841" y="5252365"/>
                </a:moveTo>
                <a:cubicBezTo>
                  <a:pt x="2244312" y="5251565"/>
                  <a:pt x="2245276" y="5251682"/>
                  <a:pt x="2245224" y="5253636"/>
                </a:cubicBezTo>
                <a:cubicBezTo>
                  <a:pt x="2249081" y="5254107"/>
                  <a:pt x="2248977" y="5258017"/>
                  <a:pt x="2252728" y="5262397"/>
                </a:cubicBezTo>
                <a:cubicBezTo>
                  <a:pt x="2256377" y="5270687"/>
                  <a:pt x="2256063" y="5282415"/>
                  <a:pt x="2252101" y="5285854"/>
                </a:cubicBezTo>
                <a:cubicBezTo>
                  <a:pt x="2248140" y="5289293"/>
                  <a:pt x="2244282" y="5288822"/>
                  <a:pt x="2244282" y="5288822"/>
                </a:cubicBezTo>
                <a:cubicBezTo>
                  <a:pt x="2232920" y="5279593"/>
                  <a:pt x="2225520" y="5266923"/>
                  <a:pt x="2237406" y="5256606"/>
                </a:cubicBezTo>
                <a:cubicBezTo>
                  <a:pt x="2239387" y="5254886"/>
                  <a:pt x="2241368" y="5253166"/>
                  <a:pt x="2242841" y="5252365"/>
                </a:cubicBezTo>
                <a:close/>
                <a:moveTo>
                  <a:pt x="320224" y="5251936"/>
                </a:moveTo>
                <a:cubicBezTo>
                  <a:pt x="337028" y="5253424"/>
                  <a:pt x="354898" y="5259007"/>
                  <a:pt x="373546" y="5266777"/>
                </a:cubicBezTo>
                <a:cubicBezTo>
                  <a:pt x="359734" y="5295266"/>
                  <a:pt x="341775" y="5308214"/>
                  <a:pt x="320364" y="5310157"/>
                </a:cubicBezTo>
                <a:cubicBezTo>
                  <a:pt x="298953" y="5312099"/>
                  <a:pt x="274089" y="5303034"/>
                  <a:pt x="246462" y="5287496"/>
                </a:cubicBezTo>
                <a:cubicBezTo>
                  <a:pt x="254750" y="5275842"/>
                  <a:pt x="263728" y="5267426"/>
                  <a:pt x="273312" y="5261679"/>
                </a:cubicBezTo>
                <a:cubicBezTo>
                  <a:pt x="287687" y="5253059"/>
                  <a:pt x="303421" y="5250449"/>
                  <a:pt x="320224" y="5251936"/>
                </a:cubicBezTo>
                <a:close/>
                <a:moveTo>
                  <a:pt x="2053521" y="5224559"/>
                </a:moveTo>
                <a:cubicBezTo>
                  <a:pt x="2058363" y="5224307"/>
                  <a:pt x="2062609" y="5225314"/>
                  <a:pt x="2065486" y="5227902"/>
                </a:cubicBezTo>
                <a:cubicBezTo>
                  <a:pt x="2088988" y="5273845"/>
                  <a:pt x="2056503" y="5299191"/>
                  <a:pt x="2032827" y="5282977"/>
                </a:cubicBezTo>
                <a:cubicBezTo>
                  <a:pt x="2024934" y="5277573"/>
                  <a:pt x="2018021" y="5267550"/>
                  <a:pt x="2014485" y="5252135"/>
                </a:cubicBezTo>
                <a:cubicBezTo>
                  <a:pt x="2019075" y="5237411"/>
                  <a:pt x="2038992" y="5225317"/>
                  <a:pt x="2053521" y="5224559"/>
                </a:cubicBezTo>
                <a:close/>
                <a:moveTo>
                  <a:pt x="4668173" y="5204700"/>
                </a:moveTo>
                <a:cubicBezTo>
                  <a:pt x="4670277" y="5203720"/>
                  <a:pt x="4663091" y="5207483"/>
                  <a:pt x="4663878" y="5206916"/>
                </a:cubicBezTo>
                <a:lnTo>
                  <a:pt x="4664975" y="5206273"/>
                </a:lnTo>
                <a:close/>
                <a:moveTo>
                  <a:pt x="1237087" y="5202294"/>
                </a:moveTo>
                <a:cubicBezTo>
                  <a:pt x="1240707" y="5201311"/>
                  <a:pt x="1244649" y="5201297"/>
                  <a:pt x="1249522" y="5202610"/>
                </a:cubicBezTo>
                <a:cubicBezTo>
                  <a:pt x="1254395" y="5203923"/>
                  <a:pt x="1260200" y="5206563"/>
                  <a:pt x="1267548" y="5210895"/>
                </a:cubicBezTo>
                <a:cubicBezTo>
                  <a:pt x="1246243" y="5241983"/>
                  <a:pt x="1291190" y="5246651"/>
                  <a:pt x="1275851" y="5271903"/>
                </a:cubicBezTo>
                <a:cubicBezTo>
                  <a:pt x="1265945" y="5277756"/>
                  <a:pt x="1257476" y="5287964"/>
                  <a:pt x="1244604" y="5289876"/>
                </a:cubicBezTo>
                <a:cubicBezTo>
                  <a:pt x="1240314" y="5290514"/>
                  <a:pt x="1235535" y="5290229"/>
                  <a:pt x="1230049" y="5288555"/>
                </a:cubicBezTo>
                <a:cubicBezTo>
                  <a:pt x="1239212" y="5256545"/>
                  <a:pt x="1235168" y="5232339"/>
                  <a:pt x="1237087" y="5202294"/>
                </a:cubicBezTo>
                <a:close/>
                <a:moveTo>
                  <a:pt x="2083682" y="5186990"/>
                </a:moveTo>
                <a:cubicBezTo>
                  <a:pt x="2097910" y="5194138"/>
                  <a:pt x="2098059" y="5210556"/>
                  <a:pt x="2113265" y="5221465"/>
                </a:cubicBezTo>
                <a:cubicBezTo>
                  <a:pt x="2108672" y="5235501"/>
                  <a:pt x="2124856" y="5250170"/>
                  <a:pt x="2117477" y="5269342"/>
                </a:cubicBezTo>
                <a:cubicBezTo>
                  <a:pt x="2090978" y="5262568"/>
                  <a:pt x="2075323" y="5202404"/>
                  <a:pt x="2083682" y="5186990"/>
                </a:cubicBezTo>
                <a:close/>
                <a:moveTo>
                  <a:pt x="1080985" y="5169121"/>
                </a:moveTo>
                <a:cubicBezTo>
                  <a:pt x="1085959" y="5168306"/>
                  <a:pt x="1091903" y="5170445"/>
                  <a:pt x="1098167" y="5177323"/>
                </a:cubicBezTo>
                <a:cubicBezTo>
                  <a:pt x="1091073" y="5192117"/>
                  <a:pt x="1086342" y="5201978"/>
                  <a:pt x="1080315" y="5207904"/>
                </a:cubicBezTo>
                <a:cubicBezTo>
                  <a:pt x="1059927" y="5200573"/>
                  <a:pt x="1066070" y="5171561"/>
                  <a:pt x="1080985" y="5169121"/>
                </a:cubicBezTo>
                <a:close/>
                <a:moveTo>
                  <a:pt x="520583" y="5164046"/>
                </a:moveTo>
                <a:cubicBezTo>
                  <a:pt x="538018" y="5165352"/>
                  <a:pt x="561814" y="5179470"/>
                  <a:pt x="591971" y="5215420"/>
                </a:cubicBezTo>
                <a:cubicBezTo>
                  <a:pt x="556229" y="5252864"/>
                  <a:pt x="529422" y="5260932"/>
                  <a:pt x="511550" y="5254638"/>
                </a:cubicBezTo>
                <a:cubicBezTo>
                  <a:pt x="478042" y="5242836"/>
                  <a:pt x="475948" y="5180537"/>
                  <a:pt x="505269" y="5166680"/>
                </a:cubicBezTo>
                <a:cubicBezTo>
                  <a:pt x="509666" y="5164601"/>
                  <a:pt x="514771" y="5163612"/>
                  <a:pt x="520583" y="5164046"/>
                </a:cubicBezTo>
                <a:close/>
                <a:moveTo>
                  <a:pt x="2173500" y="5162527"/>
                </a:moveTo>
                <a:cubicBezTo>
                  <a:pt x="2178194" y="5163678"/>
                  <a:pt x="2183635" y="5166132"/>
                  <a:pt x="2190383" y="5170227"/>
                </a:cubicBezTo>
                <a:cubicBezTo>
                  <a:pt x="2183956" y="5178208"/>
                  <a:pt x="2181908" y="5184391"/>
                  <a:pt x="2182155" y="5189580"/>
                </a:cubicBezTo>
                <a:lnTo>
                  <a:pt x="2186483" y="5200030"/>
                </a:lnTo>
                <a:lnTo>
                  <a:pt x="2215548" y="5191466"/>
                </a:lnTo>
                <a:cubicBezTo>
                  <a:pt x="2242206" y="5190410"/>
                  <a:pt x="2253405" y="5211622"/>
                  <a:pt x="2249376" y="5230844"/>
                </a:cubicBezTo>
                <a:cubicBezTo>
                  <a:pt x="2247585" y="5239388"/>
                  <a:pt x="2242785" y="5247538"/>
                  <a:pt x="2235000" y="5253164"/>
                </a:cubicBezTo>
                <a:cubicBezTo>
                  <a:pt x="2224616" y="5260668"/>
                  <a:pt x="2208919" y="5263688"/>
                  <a:pt x="2187958" y="5257174"/>
                </a:cubicBezTo>
                <a:lnTo>
                  <a:pt x="2183862" y="5235462"/>
                </a:lnTo>
                <a:lnTo>
                  <a:pt x="2174111" y="5242161"/>
                </a:lnTo>
                <a:cubicBezTo>
                  <a:pt x="2168644" y="5245865"/>
                  <a:pt x="2162876" y="5249088"/>
                  <a:pt x="2156298" y="5250267"/>
                </a:cubicBezTo>
                <a:cubicBezTo>
                  <a:pt x="2151912" y="5251053"/>
                  <a:pt x="2147166" y="5250931"/>
                  <a:pt x="2141909" y="5249438"/>
                </a:cubicBezTo>
                <a:cubicBezTo>
                  <a:pt x="2155587" y="5217004"/>
                  <a:pt x="2154943" y="5192849"/>
                  <a:pt x="2161094" y="5162635"/>
                </a:cubicBezTo>
                <a:cubicBezTo>
                  <a:pt x="2164857" y="5161525"/>
                  <a:pt x="2168806" y="5161375"/>
                  <a:pt x="2173500" y="5162527"/>
                </a:cubicBezTo>
                <a:close/>
                <a:moveTo>
                  <a:pt x="4927557" y="5160942"/>
                </a:moveTo>
                <a:cubicBezTo>
                  <a:pt x="4930165" y="5161566"/>
                  <a:pt x="4933213" y="5163037"/>
                  <a:pt x="4935393" y="5165048"/>
                </a:cubicBezTo>
                <a:cubicBezTo>
                  <a:pt x="4937573" y="5167060"/>
                  <a:pt x="4938887" y="5169608"/>
                  <a:pt x="4938027" y="5172387"/>
                </a:cubicBezTo>
                <a:cubicBezTo>
                  <a:pt x="4934560" y="5174542"/>
                  <a:pt x="4936311" y="5177940"/>
                  <a:pt x="4932843" y="5180096"/>
                </a:cubicBezTo>
                <a:cubicBezTo>
                  <a:pt x="4927658" y="5187807"/>
                  <a:pt x="4924191" y="5189964"/>
                  <a:pt x="4918972" y="5188719"/>
                </a:cubicBezTo>
                <a:cubicBezTo>
                  <a:pt x="4915504" y="5190875"/>
                  <a:pt x="4913753" y="5187475"/>
                  <a:pt x="4908534" y="5186232"/>
                </a:cubicBezTo>
                <a:cubicBezTo>
                  <a:pt x="4906783" y="5182832"/>
                  <a:pt x="4908501" y="5177277"/>
                  <a:pt x="4908501" y="5177277"/>
                </a:cubicBezTo>
                <a:cubicBezTo>
                  <a:pt x="4910217" y="5171721"/>
                  <a:pt x="4910217" y="5171721"/>
                  <a:pt x="4904999" y="5170480"/>
                </a:cubicBezTo>
                <a:cubicBezTo>
                  <a:pt x="4904999" y="5170480"/>
                  <a:pt x="4908466" y="5168322"/>
                  <a:pt x="4908466" y="5168322"/>
                </a:cubicBezTo>
                <a:cubicBezTo>
                  <a:pt x="4910217" y="5171721"/>
                  <a:pt x="4908466" y="5168322"/>
                  <a:pt x="4910183" y="5162767"/>
                </a:cubicBezTo>
                <a:cubicBezTo>
                  <a:pt x="4918869" y="5161856"/>
                  <a:pt x="4922337" y="5159700"/>
                  <a:pt x="4927557" y="5160942"/>
                </a:cubicBezTo>
                <a:close/>
                <a:moveTo>
                  <a:pt x="5030529" y="5159418"/>
                </a:moveTo>
                <a:cubicBezTo>
                  <a:pt x="5033166" y="5160055"/>
                  <a:pt x="5035596" y="5163098"/>
                  <a:pt x="5037706" y="5167334"/>
                </a:cubicBezTo>
                <a:cubicBezTo>
                  <a:pt x="5044037" y="5180043"/>
                  <a:pt x="5047473" y="5203514"/>
                  <a:pt x="5044850" y="5205145"/>
                </a:cubicBezTo>
                <a:cubicBezTo>
                  <a:pt x="5046627" y="5208593"/>
                  <a:pt x="5043131" y="5210765"/>
                  <a:pt x="5044907" y="5214214"/>
                </a:cubicBezTo>
                <a:cubicBezTo>
                  <a:pt x="5044907" y="5214214"/>
                  <a:pt x="5046684" y="5217662"/>
                  <a:pt x="5044963" y="5223284"/>
                </a:cubicBezTo>
                <a:cubicBezTo>
                  <a:pt x="5043245" y="5228906"/>
                  <a:pt x="5041525" y="5234526"/>
                  <a:pt x="5032758" y="5235424"/>
                </a:cubicBezTo>
                <a:cubicBezTo>
                  <a:pt x="5029037" y="5201318"/>
                  <a:pt x="5021932" y="5187526"/>
                  <a:pt x="5021762" y="5160316"/>
                </a:cubicBezTo>
                <a:cubicBezTo>
                  <a:pt x="5025258" y="5158143"/>
                  <a:pt x="5027033" y="5161591"/>
                  <a:pt x="5030529" y="5159418"/>
                </a:cubicBezTo>
                <a:close/>
                <a:moveTo>
                  <a:pt x="4952074" y="5159295"/>
                </a:moveTo>
                <a:cubicBezTo>
                  <a:pt x="4957709" y="5158322"/>
                  <a:pt x="4964024" y="5158778"/>
                  <a:pt x="4970454" y="5160133"/>
                </a:cubicBezTo>
                <a:cubicBezTo>
                  <a:pt x="4983315" y="5162845"/>
                  <a:pt x="4996632" y="5169155"/>
                  <a:pt x="5005875" y="5174831"/>
                </a:cubicBezTo>
                <a:cubicBezTo>
                  <a:pt x="5005166" y="5186008"/>
                  <a:pt x="5013139" y="5190073"/>
                  <a:pt x="5012429" y="5201251"/>
                </a:cubicBezTo>
                <a:cubicBezTo>
                  <a:pt x="4979828" y="5196167"/>
                  <a:pt x="4944333" y="5193452"/>
                  <a:pt x="4937778" y="5167030"/>
                </a:cubicBezTo>
                <a:cubicBezTo>
                  <a:pt x="4941485" y="5162671"/>
                  <a:pt x="4946439" y="5160268"/>
                  <a:pt x="4952074" y="5159295"/>
                </a:cubicBezTo>
                <a:close/>
                <a:moveTo>
                  <a:pt x="1291401" y="5154005"/>
                </a:moveTo>
                <a:cubicBezTo>
                  <a:pt x="1300741" y="5185912"/>
                  <a:pt x="1325648" y="5209134"/>
                  <a:pt x="1319566" y="5227026"/>
                </a:cubicBezTo>
                <a:cubicBezTo>
                  <a:pt x="1317538" y="5232988"/>
                  <a:pt x="1312066" y="5238362"/>
                  <a:pt x="1301426" y="5243266"/>
                </a:cubicBezTo>
                <a:cubicBezTo>
                  <a:pt x="1285079" y="5228672"/>
                  <a:pt x="1239936" y="5156941"/>
                  <a:pt x="1291401" y="5154005"/>
                </a:cubicBezTo>
                <a:close/>
                <a:moveTo>
                  <a:pt x="4791080" y="5136377"/>
                </a:moveTo>
                <a:cubicBezTo>
                  <a:pt x="4804027" y="5138521"/>
                  <a:pt x="4815650" y="5147074"/>
                  <a:pt x="4818597" y="5160120"/>
                </a:cubicBezTo>
                <a:cubicBezTo>
                  <a:pt x="4814482" y="5166413"/>
                  <a:pt x="4811544" y="5177926"/>
                  <a:pt x="4802132" y="5185297"/>
                </a:cubicBezTo>
                <a:cubicBezTo>
                  <a:pt x="4774476" y="5185460"/>
                  <a:pt x="4760349" y="5171959"/>
                  <a:pt x="4755635" y="5151085"/>
                </a:cubicBezTo>
                <a:cubicBezTo>
                  <a:pt x="4763868" y="5138497"/>
                  <a:pt x="4778136" y="5134233"/>
                  <a:pt x="4791080" y="5136377"/>
                </a:cubicBezTo>
                <a:close/>
                <a:moveTo>
                  <a:pt x="4442197" y="5118228"/>
                </a:moveTo>
                <a:lnTo>
                  <a:pt x="4436894" y="5122487"/>
                </a:lnTo>
                <a:cubicBezTo>
                  <a:pt x="4427535" y="5127986"/>
                  <a:pt x="4418176" y="5131835"/>
                  <a:pt x="4408815" y="5135136"/>
                </a:cubicBezTo>
                <a:cubicBezTo>
                  <a:pt x="4399452" y="5139536"/>
                  <a:pt x="4387752" y="5141736"/>
                  <a:pt x="4378391" y="5146135"/>
                </a:cubicBezTo>
                <a:cubicBezTo>
                  <a:pt x="4376051" y="5148336"/>
                  <a:pt x="4373712" y="5148336"/>
                  <a:pt x="4371371" y="5150537"/>
                </a:cubicBezTo>
                <a:cubicBezTo>
                  <a:pt x="4369030" y="5150537"/>
                  <a:pt x="4366691" y="5152737"/>
                  <a:pt x="4364349" y="5154935"/>
                </a:cubicBezTo>
                <a:cubicBezTo>
                  <a:pt x="4359671" y="5157136"/>
                  <a:pt x="4354989" y="5159336"/>
                  <a:pt x="4350309" y="5163737"/>
                </a:cubicBezTo>
                <a:cubicBezTo>
                  <a:pt x="4340949" y="5150537"/>
                  <a:pt x="4324568" y="5157136"/>
                  <a:pt x="4310526" y="5163737"/>
                </a:cubicBezTo>
                <a:cubicBezTo>
                  <a:pt x="4296486" y="5170337"/>
                  <a:pt x="4282445" y="5176936"/>
                  <a:pt x="4280105" y="5165936"/>
                </a:cubicBezTo>
                <a:cubicBezTo>
                  <a:pt x="4254362" y="5170337"/>
                  <a:pt x="4291806" y="5183538"/>
                  <a:pt x="4277766" y="5185738"/>
                </a:cubicBezTo>
                <a:cubicBezTo>
                  <a:pt x="4263723" y="5192336"/>
                  <a:pt x="4209900" y="5212138"/>
                  <a:pt x="4191177" y="5220936"/>
                </a:cubicBezTo>
                <a:cubicBezTo>
                  <a:pt x="4193518" y="5225338"/>
                  <a:pt x="4195858" y="5231938"/>
                  <a:pt x="4198200" y="5236337"/>
                </a:cubicBezTo>
                <a:cubicBezTo>
                  <a:pt x="4177137" y="5245137"/>
                  <a:pt x="4198198" y="5229736"/>
                  <a:pt x="4181817" y="5227538"/>
                </a:cubicBezTo>
                <a:cubicBezTo>
                  <a:pt x="4181816" y="5231938"/>
                  <a:pt x="4177137" y="5234137"/>
                  <a:pt x="4172458" y="5236337"/>
                </a:cubicBezTo>
                <a:cubicBezTo>
                  <a:pt x="4167776" y="5238539"/>
                  <a:pt x="4163096" y="5238538"/>
                  <a:pt x="4158416" y="5238539"/>
                </a:cubicBezTo>
                <a:cubicBezTo>
                  <a:pt x="4146716" y="5238539"/>
                  <a:pt x="4137354" y="5240738"/>
                  <a:pt x="4135014" y="5256139"/>
                </a:cubicBezTo>
                <a:cubicBezTo>
                  <a:pt x="4123314" y="5256139"/>
                  <a:pt x="4120974" y="5251738"/>
                  <a:pt x="4125653" y="5245137"/>
                </a:cubicBezTo>
                <a:cubicBezTo>
                  <a:pt x="4118633" y="5249538"/>
                  <a:pt x="4092891" y="5267138"/>
                  <a:pt x="4111614" y="5271540"/>
                </a:cubicBezTo>
                <a:cubicBezTo>
                  <a:pt x="4116293" y="5282540"/>
                  <a:pt x="4085872" y="5275938"/>
                  <a:pt x="4099911" y="5289138"/>
                </a:cubicBezTo>
                <a:cubicBezTo>
                  <a:pt x="4088211" y="5289138"/>
                  <a:pt x="4095232" y="5282540"/>
                  <a:pt x="4095233" y="5275938"/>
                </a:cubicBezTo>
                <a:cubicBezTo>
                  <a:pt x="4076511" y="5286940"/>
                  <a:pt x="4055448" y="5291338"/>
                  <a:pt x="4032046" y="5295739"/>
                </a:cubicBezTo>
                <a:cubicBezTo>
                  <a:pt x="4008645" y="5302338"/>
                  <a:pt x="3987584" y="5306738"/>
                  <a:pt x="3968863" y="5315540"/>
                </a:cubicBezTo>
                <a:cubicBezTo>
                  <a:pt x="3973543" y="5306738"/>
                  <a:pt x="3971204" y="5302339"/>
                  <a:pt x="3959502" y="5302339"/>
                </a:cubicBezTo>
                <a:cubicBezTo>
                  <a:pt x="3961841" y="5313340"/>
                  <a:pt x="3931421" y="5326538"/>
                  <a:pt x="3950141" y="5333139"/>
                </a:cubicBezTo>
                <a:cubicBezTo>
                  <a:pt x="3943121" y="5339740"/>
                  <a:pt x="3924400" y="5346340"/>
                  <a:pt x="3917381" y="5344140"/>
                </a:cubicBezTo>
                <a:cubicBezTo>
                  <a:pt x="3912699" y="5348540"/>
                  <a:pt x="3915040" y="5355140"/>
                  <a:pt x="3917381" y="5370542"/>
                </a:cubicBezTo>
                <a:cubicBezTo>
                  <a:pt x="3924401" y="5368341"/>
                  <a:pt x="3932153" y="5366003"/>
                  <a:pt x="3939612" y="5363459"/>
                </a:cubicBezTo>
                <a:lnTo>
                  <a:pt x="3953460" y="5357832"/>
                </a:lnTo>
                <a:lnTo>
                  <a:pt x="3957259" y="5353590"/>
                </a:lnTo>
                <a:lnTo>
                  <a:pt x="3963515" y="5352423"/>
                </a:lnTo>
                <a:lnTo>
                  <a:pt x="3972666" y="5345170"/>
                </a:lnTo>
                <a:cubicBezTo>
                  <a:pt x="3974859" y="5341526"/>
                  <a:pt x="3974713" y="5337539"/>
                  <a:pt x="3971202" y="5333139"/>
                </a:cubicBezTo>
                <a:cubicBezTo>
                  <a:pt x="3977053" y="5332039"/>
                  <a:pt x="3979393" y="5335339"/>
                  <a:pt x="3981733" y="5338365"/>
                </a:cubicBezTo>
                <a:lnTo>
                  <a:pt x="3989013" y="5340836"/>
                </a:lnTo>
                <a:lnTo>
                  <a:pt x="3989939" y="5340403"/>
                </a:lnTo>
                <a:lnTo>
                  <a:pt x="3995010" y="5340065"/>
                </a:lnTo>
                <a:lnTo>
                  <a:pt x="4002721" y="5334798"/>
                </a:lnTo>
                <a:lnTo>
                  <a:pt x="3995660" y="5313955"/>
                </a:lnTo>
                <a:lnTo>
                  <a:pt x="4020344" y="5322761"/>
                </a:lnTo>
                <a:lnTo>
                  <a:pt x="4026489" y="5318564"/>
                </a:lnTo>
                <a:cubicBezTo>
                  <a:pt x="4039653" y="5310038"/>
                  <a:pt x="4056619" y="5301238"/>
                  <a:pt x="4083530" y="5293538"/>
                </a:cubicBezTo>
                <a:cubicBezTo>
                  <a:pt x="4083531" y="5304538"/>
                  <a:pt x="4053110" y="5300140"/>
                  <a:pt x="4060130" y="5313340"/>
                </a:cubicBezTo>
                <a:cubicBezTo>
                  <a:pt x="4071829" y="5313340"/>
                  <a:pt x="4120974" y="5293538"/>
                  <a:pt x="4123313" y="5278138"/>
                </a:cubicBezTo>
                <a:cubicBezTo>
                  <a:pt x="4130334" y="5282540"/>
                  <a:pt x="4130335" y="5289138"/>
                  <a:pt x="4146714" y="5291338"/>
                </a:cubicBezTo>
                <a:cubicBezTo>
                  <a:pt x="4156075" y="5280338"/>
                  <a:pt x="4174797" y="5278138"/>
                  <a:pt x="4188837" y="5273738"/>
                </a:cubicBezTo>
                <a:lnTo>
                  <a:pt x="4209606" y="5266710"/>
                </a:lnTo>
                <a:lnTo>
                  <a:pt x="4211767" y="5252680"/>
                </a:lnTo>
                <a:cubicBezTo>
                  <a:pt x="4216873" y="5241047"/>
                  <a:pt x="4225625" y="5229998"/>
                  <a:pt x="4238494" y="5224734"/>
                </a:cubicBezTo>
                <a:lnTo>
                  <a:pt x="4252204" y="5234246"/>
                </a:lnTo>
                <a:lnTo>
                  <a:pt x="4260798" y="5229738"/>
                </a:lnTo>
                <a:cubicBezTo>
                  <a:pt x="4270159" y="5228088"/>
                  <a:pt x="4280105" y="5228636"/>
                  <a:pt x="4289466" y="5229736"/>
                </a:cubicBezTo>
                <a:cubicBezTo>
                  <a:pt x="4310526" y="5229736"/>
                  <a:pt x="4329247" y="5229736"/>
                  <a:pt x="4338610" y="5216537"/>
                </a:cubicBezTo>
                <a:cubicBezTo>
                  <a:pt x="4354989" y="5214338"/>
                  <a:pt x="4336269" y="5227537"/>
                  <a:pt x="4345629" y="5234137"/>
                </a:cubicBezTo>
                <a:cubicBezTo>
                  <a:pt x="4364349" y="5216537"/>
                  <a:pt x="4373712" y="5216537"/>
                  <a:pt x="4397113" y="5203336"/>
                </a:cubicBezTo>
                <a:cubicBezTo>
                  <a:pt x="4371370" y="5203336"/>
                  <a:pt x="4366692" y="5209938"/>
                  <a:pt x="4336268" y="5212138"/>
                </a:cubicBezTo>
                <a:cubicBezTo>
                  <a:pt x="4343288" y="5201136"/>
                  <a:pt x="4359670" y="5198937"/>
                  <a:pt x="4376051" y="5194538"/>
                </a:cubicBezTo>
                <a:cubicBezTo>
                  <a:pt x="4378392" y="5194538"/>
                  <a:pt x="4383073" y="5194538"/>
                  <a:pt x="4387752" y="5192338"/>
                </a:cubicBezTo>
                <a:cubicBezTo>
                  <a:pt x="4390092" y="5192338"/>
                  <a:pt x="4394772" y="5190136"/>
                  <a:pt x="4399454" y="5187937"/>
                </a:cubicBezTo>
                <a:cubicBezTo>
                  <a:pt x="4406474" y="5185736"/>
                  <a:pt x="4415834" y="5181336"/>
                  <a:pt x="4420514" y="5174737"/>
                </a:cubicBezTo>
                <a:cubicBezTo>
                  <a:pt x="4420514" y="5181336"/>
                  <a:pt x="4415834" y="5185736"/>
                  <a:pt x="4406474" y="5190136"/>
                </a:cubicBezTo>
                <a:cubicBezTo>
                  <a:pt x="4448596" y="5181336"/>
                  <a:pt x="4425194" y="5170336"/>
                  <a:pt x="4464977" y="5185736"/>
                </a:cubicBezTo>
                <a:cubicBezTo>
                  <a:pt x="4486038" y="5179137"/>
                  <a:pt x="4479019" y="5170336"/>
                  <a:pt x="4490720" y="5163737"/>
                </a:cubicBezTo>
                <a:cubicBezTo>
                  <a:pt x="4479019" y="5154937"/>
                  <a:pt x="4464977" y="5176937"/>
                  <a:pt x="4453277" y="5179137"/>
                </a:cubicBezTo>
                <a:cubicBezTo>
                  <a:pt x="4460296" y="5170336"/>
                  <a:pt x="4464978" y="5159336"/>
                  <a:pt x="4467318" y="5148335"/>
                </a:cubicBezTo>
                <a:lnTo>
                  <a:pt x="4468503" y="5148496"/>
                </a:lnTo>
                <a:lnTo>
                  <a:pt x="4466419" y="5147355"/>
                </a:lnTo>
                <a:close/>
                <a:moveTo>
                  <a:pt x="2205445" y="5084668"/>
                </a:moveTo>
                <a:lnTo>
                  <a:pt x="2204257" y="5087360"/>
                </a:lnTo>
                <a:lnTo>
                  <a:pt x="2206720" y="5086736"/>
                </a:lnTo>
                <a:close/>
                <a:moveTo>
                  <a:pt x="1369719" y="5083017"/>
                </a:moveTo>
                <a:cubicBezTo>
                  <a:pt x="1388860" y="5100531"/>
                  <a:pt x="1386968" y="5115682"/>
                  <a:pt x="1373929" y="5134701"/>
                </a:cubicBezTo>
                <a:cubicBezTo>
                  <a:pt x="1358154" y="5132929"/>
                  <a:pt x="1339012" y="5115416"/>
                  <a:pt x="1340904" y="5100265"/>
                </a:cubicBezTo>
                <a:cubicBezTo>
                  <a:pt x="1353313" y="5086297"/>
                  <a:pt x="1363198" y="5092527"/>
                  <a:pt x="1369719" y="5083017"/>
                </a:cubicBezTo>
                <a:close/>
                <a:moveTo>
                  <a:pt x="1046595" y="5082249"/>
                </a:moveTo>
                <a:cubicBezTo>
                  <a:pt x="1064177" y="5099480"/>
                  <a:pt x="1054534" y="5128817"/>
                  <a:pt x="1037259" y="5138420"/>
                </a:cubicBezTo>
                <a:cubicBezTo>
                  <a:pt x="1031503" y="5141621"/>
                  <a:pt x="1024895" y="5142629"/>
                  <a:pt x="1018167" y="5140265"/>
                </a:cubicBezTo>
                <a:cubicBezTo>
                  <a:pt x="994723" y="5117290"/>
                  <a:pt x="1022221" y="5080484"/>
                  <a:pt x="1046595" y="5082249"/>
                </a:cubicBezTo>
                <a:close/>
                <a:moveTo>
                  <a:pt x="2136924" y="5072353"/>
                </a:moveTo>
                <a:cubicBezTo>
                  <a:pt x="2136812" y="5076490"/>
                  <a:pt x="2140331" y="5085220"/>
                  <a:pt x="2136591" y="5084763"/>
                </a:cubicBezTo>
                <a:cubicBezTo>
                  <a:pt x="2136481" y="5088902"/>
                  <a:pt x="2129000" y="5087988"/>
                  <a:pt x="2129000" y="5087988"/>
                </a:cubicBezTo>
                <a:cubicBezTo>
                  <a:pt x="2128889" y="5092127"/>
                  <a:pt x="2128779" y="5096263"/>
                  <a:pt x="2124928" y="5099943"/>
                </a:cubicBezTo>
                <a:cubicBezTo>
                  <a:pt x="2121298" y="5095350"/>
                  <a:pt x="2121187" y="5099486"/>
                  <a:pt x="2117447" y="5099030"/>
                </a:cubicBezTo>
                <a:cubicBezTo>
                  <a:pt x="2121298" y="5095350"/>
                  <a:pt x="2121630" y="5082938"/>
                  <a:pt x="2125593" y="5075121"/>
                </a:cubicBezTo>
                <a:cubicBezTo>
                  <a:pt x="2129332" y="5075579"/>
                  <a:pt x="2133183" y="5071897"/>
                  <a:pt x="2136924" y="5072353"/>
                </a:cubicBezTo>
                <a:close/>
                <a:moveTo>
                  <a:pt x="5174310" y="5066629"/>
                </a:moveTo>
                <a:cubicBezTo>
                  <a:pt x="5203760" y="5108735"/>
                  <a:pt x="5148201" y="5107922"/>
                  <a:pt x="5121737" y="5117259"/>
                </a:cubicBezTo>
                <a:cubicBezTo>
                  <a:pt x="5111921" y="5103224"/>
                  <a:pt x="5110413" y="5097922"/>
                  <a:pt x="5111180" y="5080152"/>
                </a:cubicBezTo>
                <a:cubicBezTo>
                  <a:pt x="5132736" y="5063797"/>
                  <a:pt x="5153524" y="5065213"/>
                  <a:pt x="5174310" y="5066629"/>
                </a:cubicBezTo>
                <a:close/>
                <a:moveTo>
                  <a:pt x="1743704" y="5060468"/>
                </a:moveTo>
                <a:cubicBezTo>
                  <a:pt x="1748184" y="5059958"/>
                  <a:pt x="1752573" y="5060493"/>
                  <a:pt x="1756424" y="5062952"/>
                </a:cubicBezTo>
                <a:cubicBezTo>
                  <a:pt x="1764122" y="5067870"/>
                  <a:pt x="1767919" y="5072313"/>
                  <a:pt x="1775618" y="5077231"/>
                </a:cubicBezTo>
                <a:cubicBezTo>
                  <a:pt x="1775300" y="5089128"/>
                  <a:pt x="1786689" y="5102456"/>
                  <a:pt x="1770440" y="5124349"/>
                </a:cubicBezTo>
                <a:cubicBezTo>
                  <a:pt x="1750290" y="5145765"/>
                  <a:pt x="1727406" y="5123078"/>
                  <a:pt x="1727300" y="5127044"/>
                </a:cubicBezTo>
                <a:cubicBezTo>
                  <a:pt x="1723292" y="5130533"/>
                  <a:pt x="1723292" y="5130533"/>
                  <a:pt x="1723185" y="5134500"/>
                </a:cubicBezTo>
                <a:cubicBezTo>
                  <a:pt x="1719282" y="5134023"/>
                  <a:pt x="1711370" y="5137039"/>
                  <a:pt x="1707362" y="5140528"/>
                </a:cubicBezTo>
                <a:cubicBezTo>
                  <a:pt x="1707468" y="5136564"/>
                  <a:pt x="1707574" y="5132595"/>
                  <a:pt x="1703672" y="5132119"/>
                </a:cubicBezTo>
                <a:cubicBezTo>
                  <a:pt x="1711689" y="5125140"/>
                  <a:pt x="1715593" y="5125616"/>
                  <a:pt x="1719601" y="5122125"/>
                </a:cubicBezTo>
                <a:cubicBezTo>
                  <a:pt x="1715697" y="5121650"/>
                  <a:pt x="1719706" y="5118161"/>
                  <a:pt x="1719706" y="5118161"/>
                </a:cubicBezTo>
                <a:cubicBezTo>
                  <a:pt x="1719706" y="5118161"/>
                  <a:pt x="1719706" y="5118161"/>
                  <a:pt x="1712115" y="5109275"/>
                </a:cubicBezTo>
                <a:cubicBezTo>
                  <a:pt x="1712115" y="5109275"/>
                  <a:pt x="1697034" y="5087541"/>
                  <a:pt x="1713176" y="5069614"/>
                </a:cubicBezTo>
                <a:cubicBezTo>
                  <a:pt x="1716023" y="5072945"/>
                  <a:pt x="1730265" y="5061999"/>
                  <a:pt x="1743704" y="5060468"/>
                </a:cubicBezTo>
                <a:close/>
                <a:moveTo>
                  <a:pt x="1243063" y="5058159"/>
                </a:moveTo>
                <a:cubicBezTo>
                  <a:pt x="1221701" y="5097036"/>
                  <a:pt x="1227143" y="5133158"/>
                  <a:pt x="1194216" y="5171506"/>
                </a:cubicBezTo>
                <a:cubicBezTo>
                  <a:pt x="1169680" y="5138493"/>
                  <a:pt x="1200313" y="5048225"/>
                  <a:pt x="1243063" y="5058159"/>
                </a:cubicBezTo>
                <a:close/>
                <a:moveTo>
                  <a:pt x="1580585" y="5054409"/>
                </a:moveTo>
                <a:cubicBezTo>
                  <a:pt x="1650821" y="5089193"/>
                  <a:pt x="1665282" y="5135570"/>
                  <a:pt x="1691362" y="5180498"/>
                </a:cubicBezTo>
                <a:lnTo>
                  <a:pt x="1697888" y="5189339"/>
                </a:lnTo>
                <a:lnTo>
                  <a:pt x="1701159" y="5179976"/>
                </a:lnTo>
                <a:cubicBezTo>
                  <a:pt x="1705461" y="5170707"/>
                  <a:pt x="1710549" y="5162686"/>
                  <a:pt x="1716590" y="5156797"/>
                </a:cubicBezTo>
                <a:cubicBezTo>
                  <a:pt x="1725899" y="5163831"/>
                  <a:pt x="1729656" y="5173700"/>
                  <a:pt x="1729695" y="5184778"/>
                </a:cubicBezTo>
                <a:lnTo>
                  <a:pt x="1720500" y="5219974"/>
                </a:lnTo>
                <a:lnTo>
                  <a:pt x="1723811" y="5224460"/>
                </a:lnTo>
                <a:lnTo>
                  <a:pt x="1714403" y="5229724"/>
                </a:lnTo>
                <a:lnTo>
                  <a:pt x="1699976" y="5252740"/>
                </a:lnTo>
                <a:cubicBezTo>
                  <a:pt x="1692476" y="5262147"/>
                  <a:pt x="1684925" y="5269509"/>
                  <a:pt x="1679156" y="5273200"/>
                </a:cubicBezTo>
                <a:lnTo>
                  <a:pt x="1682886" y="5247359"/>
                </a:lnTo>
                <a:lnTo>
                  <a:pt x="1676823" y="5250751"/>
                </a:lnTo>
                <a:cubicBezTo>
                  <a:pt x="1629399" y="5276363"/>
                  <a:pt x="1580887" y="5297287"/>
                  <a:pt x="1533245" y="5289678"/>
                </a:cubicBezTo>
                <a:cubicBezTo>
                  <a:pt x="1512071" y="5286297"/>
                  <a:pt x="1491070" y="5277278"/>
                  <a:pt x="1470413" y="5260532"/>
                </a:cubicBezTo>
                <a:cubicBezTo>
                  <a:pt x="1415326" y="5212223"/>
                  <a:pt x="1426944" y="5143783"/>
                  <a:pt x="1471648" y="5099248"/>
                </a:cubicBezTo>
                <a:cubicBezTo>
                  <a:pt x="1498471" y="5072527"/>
                  <a:pt x="1537204" y="5054410"/>
                  <a:pt x="1580585" y="5054409"/>
                </a:cubicBezTo>
                <a:close/>
                <a:moveTo>
                  <a:pt x="1987247" y="5048662"/>
                </a:moveTo>
                <a:cubicBezTo>
                  <a:pt x="1994837" y="5057008"/>
                  <a:pt x="1995186" y="5068624"/>
                  <a:pt x="1991308" y="5079431"/>
                </a:cubicBezTo>
                <a:lnTo>
                  <a:pt x="1970263" y="5105024"/>
                </a:lnTo>
                <a:lnTo>
                  <a:pt x="1975150" y="5103517"/>
                </a:lnTo>
                <a:lnTo>
                  <a:pt x="1976308" y="5099584"/>
                </a:lnTo>
                <a:cubicBezTo>
                  <a:pt x="1978100" y="5097146"/>
                  <a:pt x="1980948" y="5095065"/>
                  <a:pt x="1985081" y="5093472"/>
                </a:cubicBezTo>
                <a:lnTo>
                  <a:pt x="1990022" y="5098931"/>
                </a:lnTo>
                <a:lnTo>
                  <a:pt x="2002724" y="5095013"/>
                </a:lnTo>
                <a:lnTo>
                  <a:pt x="2051642" y="5100919"/>
                </a:lnTo>
                <a:lnTo>
                  <a:pt x="2058906" y="5091332"/>
                </a:lnTo>
                <a:cubicBezTo>
                  <a:pt x="2064961" y="5082014"/>
                  <a:pt x="2070908" y="5076704"/>
                  <a:pt x="2076746" y="5075405"/>
                </a:cubicBezTo>
                <a:cubicBezTo>
                  <a:pt x="2082586" y="5074106"/>
                  <a:pt x="2088318" y="5076816"/>
                  <a:pt x="2093942" y="5083537"/>
                </a:cubicBezTo>
                <a:cubicBezTo>
                  <a:pt x="2093833" y="5087547"/>
                  <a:pt x="2089654" y="5099105"/>
                  <a:pt x="2093512" y="5099575"/>
                </a:cubicBezTo>
                <a:cubicBezTo>
                  <a:pt x="2089052" y="5103557"/>
                  <a:pt x="2084050" y="5107473"/>
                  <a:pt x="2078941" y="5110315"/>
                </a:cubicBezTo>
                <a:lnTo>
                  <a:pt x="2070397" y="5112726"/>
                </a:lnTo>
                <a:lnTo>
                  <a:pt x="2073572" y="5115061"/>
                </a:lnTo>
                <a:cubicBezTo>
                  <a:pt x="2078638" y="5120799"/>
                  <a:pt x="2082420" y="5127682"/>
                  <a:pt x="2084563" y="5135686"/>
                </a:cubicBezTo>
                <a:cubicBezTo>
                  <a:pt x="2092265" y="5191477"/>
                  <a:pt x="2031861" y="5212884"/>
                  <a:pt x="1992543" y="5191995"/>
                </a:cubicBezTo>
                <a:cubicBezTo>
                  <a:pt x="1968953" y="5179464"/>
                  <a:pt x="1952954" y="5151706"/>
                  <a:pt x="1963811" y="5107014"/>
                </a:cubicBezTo>
                <a:lnTo>
                  <a:pt x="1968642" y="5105524"/>
                </a:lnTo>
                <a:lnTo>
                  <a:pt x="1950621" y="5107850"/>
                </a:lnTo>
                <a:cubicBezTo>
                  <a:pt x="1945560" y="5102285"/>
                  <a:pt x="1943808" y="5095745"/>
                  <a:pt x="1944406" y="5089080"/>
                </a:cubicBezTo>
                <a:lnTo>
                  <a:pt x="1947434" y="5081576"/>
                </a:lnTo>
                <a:lnTo>
                  <a:pt x="1936987" y="5084664"/>
                </a:lnTo>
                <a:cubicBezTo>
                  <a:pt x="1934017" y="5074105"/>
                  <a:pt x="1929158" y="5067123"/>
                  <a:pt x="1929561" y="5058266"/>
                </a:cubicBezTo>
                <a:cubicBezTo>
                  <a:pt x="1937655" y="5051028"/>
                  <a:pt x="1944603" y="5050006"/>
                  <a:pt x="1949851" y="5053222"/>
                </a:cubicBezTo>
                <a:lnTo>
                  <a:pt x="1956140" y="5065944"/>
                </a:lnTo>
                <a:lnTo>
                  <a:pt x="1968486" y="5054383"/>
                </a:lnTo>
                <a:cubicBezTo>
                  <a:pt x="1974633" y="5050617"/>
                  <a:pt x="1981207" y="5048426"/>
                  <a:pt x="1987247" y="5048662"/>
                </a:cubicBezTo>
                <a:close/>
                <a:moveTo>
                  <a:pt x="2111232" y="5038351"/>
                </a:moveTo>
                <a:cubicBezTo>
                  <a:pt x="2115346" y="5034856"/>
                  <a:pt x="2119353" y="5035345"/>
                  <a:pt x="2123253" y="5039816"/>
                </a:cubicBezTo>
                <a:cubicBezTo>
                  <a:pt x="2123253" y="5039816"/>
                  <a:pt x="2119033" y="5047292"/>
                  <a:pt x="2119033" y="5047292"/>
                </a:cubicBezTo>
                <a:cubicBezTo>
                  <a:pt x="2110806" y="5054277"/>
                  <a:pt x="2106691" y="5057770"/>
                  <a:pt x="2102471" y="5065245"/>
                </a:cubicBezTo>
                <a:cubicBezTo>
                  <a:pt x="2094563" y="5060286"/>
                  <a:pt x="2094670" y="5056304"/>
                  <a:pt x="2098784" y="5052811"/>
                </a:cubicBezTo>
                <a:cubicBezTo>
                  <a:pt x="2098784" y="5052811"/>
                  <a:pt x="2102898" y="5049317"/>
                  <a:pt x="2107012" y="5045825"/>
                </a:cubicBezTo>
                <a:cubicBezTo>
                  <a:pt x="2111126" y="5042330"/>
                  <a:pt x="2111232" y="5038351"/>
                  <a:pt x="2111232" y="5038351"/>
                </a:cubicBezTo>
                <a:close/>
                <a:moveTo>
                  <a:pt x="1652860" y="5033485"/>
                </a:moveTo>
                <a:cubicBezTo>
                  <a:pt x="1657123" y="5049299"/>
                  <a:pt x="1661387" y="5065112"/>
                  <a:pt x="1655693" y="5075898"/>
                </a:cubicBezTo>
                <a:cubicBezTo>
                  <a:pt x="1645257" y="5079737"/>
                  <a:pt x="1635415" y="5080461"/>
                  <a:pt x="1627058" y="5077378"/>
                </a:cubicBezTo>
                <a:cubicBezTo>
                  <a:pt x="1618699" y="5074297"/>
                  <a:pt x="1611824" y="5067411"/>
                  <a:pt x="1607322" y="5056030"/>
                </a:cubicBezTo>
                <a:cubicBezTo>
                  <a:pt x="1613494" y="5036378"/>
                  <a:pt x="1639105" y="5035648"/>
                  <a:pt x="1652860" y="5033485"/>
                </a:cubicBezTo>
                <a:close/>
                <a:moveTo>
                  <a:pt x="5586213" y="5023186"/>
                </a:moveTo>
                <a:cubicBezTo>
                  <a:pt x="5588330" y="5031907"/>
                  <a:pt x="5596234" y="5035886"/>
                  <a:pt x="5592564" y="5049348"/>
                </a:cubicBezTo>
                <a:cubicBezTo>
                  <a:pt x="5581764" y="5047740"/>
                  <a:pt x="5573860" y="5043761"/>
                  <a:pt x="5563060" y="5042152"/>
                </a:cubicBezTo>
                <a:cubicBezTo>
                  <a:pt x="5558827" y="5024712"/>
                  <a:pt x="5572520" y="5023949"/>
                  <a:pt x="5586213" y="5023186"/>
                </a:cubicBezTo>
                <a:close/>
                <a:moveTo>
                  <a:pt x="1936950" y="5008448"/>
                </a:moveTo>
                <a:cubicBezTo>
                  <a:pt x="1908702" y="5041610"/>
                  <a:pt x="1885870" y="5018487"/>
                  <a:pt x="1869744" y="5036857"/>
                </a:cubicBezTo>
                <a:cubicBezTo>
                  <a:pt x="1866065" y="5028274"/>
                  <a:pt x="1866065" y="5028274"/>
                  <a:pt x="1870177" y="5020641"/>
                </a:cubicBezTo>
                <a:cubicBezTo>
                  <a:pt x="1874074" y="5021116"/>
                  <a:pt x="1874182" y="5017061"/>
                  <a:pt x="1877970" y="5021590"/>
                </a:cubicBezTo>
                <a:cubicBezTo>
                  <a:pt x="1886087" y="5010379"/>
                  <a:pt x="1921476" y="5002494"/>
                  <a:pt x="1936950" y="5008448"/>
                </a:cubicBezTo>
                <a:close/>
                <a:moveTo>
                  <a:pt x="1963099" y="4990302"/>
                </a:moveTo>
                <a:cubicBezTo>
                  <a:pt x="1964703" y="4990116"/>
                  <a:pt x="1966409" y="4990832"/>
                  <a:pt x="1968317" y="4993098"/>
                </a:cubicBezTo>
                <a:cubicBezTo>
                  <a:pt x="1964282" y="4996674"/>
                  <a:pt x="1956320" y="4999770"/>
                  <a:pt x="1952283" y="5003345"/>
                </a:cubicBezTo>
                <a:cubicBezTo>
                  <a:pt x="1952283" y="5003345"/>
                  <a:pt x="1952283" y="5003345"/>
                  <a:pt x="1948465" y="4998811"/>
                </a:cubicBezTo>
                <a:cubicBezTo>
                  <a:pt x="1954356" y="4999530"/>
                  <a:pt x="1958282" y="4990857"/>
                  <a:pt x="1963099" y="4990302"/>
                </a:cubicBezTo>
                <a:close/>
                <a:moveTo>
                  <a:pt x="5386509" y="4944181"/>
                </a:moveTo>
                <a:cubicBezTo>
                  <a:pt x="5391052" y="4943186"/>
                  <a:pt x="5395757" y="4943559"/>
                  <a:pt x="5400058" y="4945730"/>
                </a:cubicBezTo>
                <a:cubicBezTo>
                  <a:pt x="5400825" y="4948405"/>
                  <a:pt x="5402452" y="4951513"/>
                  <a:pt x="5403839" y="4955075"/>
                </a:cubicBezTo>
                <a:cubicBezTo>
                  <a:pt x="5405228" y="4958635"/>
                  <a:pt x="5406378" y="4962648"/>
                  <a:pt x="5406192" y="4967130"/>
                </a:cubicBezTo>
                <a:cubicBezTo>
                  <a:pt x="5393213" y="4983455"/>
                  <a:pt x="5379078" y="4985468"/>
                  <a:pt x="5365314" y="4978519"/>
                </a:cubicBezTo>
                <a:cubicBezTo>
                  <a:pt x="5360713" y="4962469"/>
                  <a:pt x="5372879" y="4947165"/>
                  <a:pt x="5386509" y="4944181"/>
                </a:cubicBezTo>
                <a:close/>
                <a:moveTo>
                  <a:pt x="1759686" y="4942953"/>
                </a:moveTo>
                <a:cubicBezTo>
                  <a:pt x="1765599" y="4941349"/>
                  <a:pt x="1772600" y="4941538"/>
                  <a:pt x="1781778" y="4945315"/>
                </a:cubicBezTo>
                <a:cubicBezTo>
                  <a:pt x="1790480" y="4959667"/>
                  <a:pt x="1790640" y="4972163"/>
                  <a:pt x="1781150" y="4991456"/>
                </a:cubicBezTo>
                <a:cubicBezTo>
                  <a:pt x="1762955" y="4996396"/>
                  <a:pt x="1732259" y="4975475"/>
                  <a:pt x="1744122" y="4951358"/>
                </a:cubicBezTo>
                <a:cubicBezTo>
                  <a:pt x="1748948" y="4947958"/>
                  <a:pt x="1753772" y="4944558"/>
                  <a:pt x="1759686" y="4942953"/>
                </a:cubicBezTo>
                <a:close/>
                <a:moveTo>
                  <a:pt x="1869495" y="4920664"/>
                </a:moveTo>
                <a:cubicBezTo>
                  <a:pt x="1881359" y="4923966"/>
                  <a:pt x="1889800" y="4935745"/>
                  <a:pt x="1885299" y="4953935"/>
                </a:cubicBezTo>
                <a:lnTo>
                  <a:pt x="1874064" y="4954385"/>
                </a:lnTo>
                <a:lnTo>
                  <a:pt x="1891373" y="4975039"/>
                </a:lnTo>
                <a:lnTo>
                  <a:pt x="1890252" y="4987453"/>
                </a:lnTo>
                <a:lnTo>
                  <a:pt x="1907569" y="4985302"/>
                </a:lnTo>
                <a:cubicBezTo>
                  <a:pt x="1918326" y="4986130"/>
                  <a:pt x="1927090" y="4988168"/>
                  <a:pt x="1929044" y="4988406"/>
                </a:cubicBezTo>
                <a:cubicBezTo>
                  <a:pt x="1928941" y="4992267"/>
                  <a:pt x="1928941" y="4992267"/>
                  <a:pt x="1928941" y="4992267"/>
                </a:cubicBezTo>
                <a:cubicBezTo>
                  <a:pt x="1917297" y="4987942"/>
                  <a:pt x="1903108" y="4996379"/>
                  <a:pt x="1888585" y="4996605"/>
                </a:cubicBezTo>
                <a:lnTo>
                  <a:pt x="1888188" y="4996515"/>
                </a:lnTo>
                <a:lnTo>
                  <a:pt x="1881360" y="5009166"/>
                </a:lnTo>
                <a:cubicBezTo>
                  <a:pt x="1873958" y="5018107"/>
                  <a:pt x="1863208" y="5024117"/>
                  <a:pt x="1851264" y="5025704"/>
                </a:cubicBezTo>
                <a:cubicBezTo>
                  <a:pt x="1843300" y="5026761"/>
                  <a:pt x="1834805" y="5025853"/>
                  <a:pt x="1826420" y="5022536"/>
                </a:cubicBezTo>
                <a:cubicBezTo>
                  <a:pt x="1815236" y="5018114"/>
                  <a:pt x="1804243" y="5009411"/>
                  <a:pt x="1794949" y="4995378"/>
                </a:cubicBezTo>
                <a:cubicBezTo>
                  <a:pt x="1791103" y="4981958"/>
                  <a:pt x="1801351" y="4966224"/>
                  <a:pt x="1815883" y="4954869"/>
                </a:cubicBezTo>
                <a:lnTo>
                  <a:pt x="1838081" y="4942820"/>
                </a:lnTo>
                <a:lnTo>
                  <a:pt x="1833157" y="4938264"/>
                </a:lnTo>
                <a:cubicBezTo>
                  <a:pt x="1842347" y="4922541"/>
                  <a:pt x="1857633" y="4917362"/>
                  <a:pt x="1869495" y="4920664"/>
                </a:cubicBezTo>
                <a:close/>
                <a:moveTo>
                  <a:pt x="1743265" y="4902516"/>
                </a:moveTo>
                <a:cubicBezTo>
                  <a:pt x="1747515" y="4902860"/>
                  <a:pt x="1752048" y="4904133"/>
                  <a:pt x="1753891" y="4903375"/>
                </a:cubicBezTo>
                <a:cubicBezTo>
                  <a:pt x="1756297" y="4904475"/>
                  <a:pt x="1758705" y="4905576"/>
                  <a:pt x="1760192" y="4907055"/>
                </a:cubicBezTo>
                <a:cubicBezTo>
                  <a:pt x="1761678" y="4908536"/>
                  <a:pt x="1762245" y="4910394"/>
                  <a:pt x="1760968" y="4913010"/>
                </a:cubicBezTo>
                <a:cubicBezTo>
                  <a:pt x="1758417" y="4918243"/>
                  <a:pt x="1759549" y="4921959"/>
                  <a:pt x="1751049" y="4921273"/>
                </a:cubicBezTo>
                <a:cubicBezTo>
                  <a:pt x="1747366" y="4922788"/>
                  <a:pt x="1742549" y="4920586"/>
                  <a:pt x="1738865" y="4922101"/>
                </a:cubicBezTo>
                <a:cubicBezTo>
                  <a:pt x="1738865" y="4922101"/>
                  <a:pt x="1737096" y="4919693"/>
                  <a:pt x="1735645" y="4916629"/>
                </a:cubicBezTo>
                <a:cubicBezTo>
                  <a:pt x="1734194" y="4913566"/>
                  <a:pt x="1733062" y="4909849"/>
                  <a:pt x="1734338" y="4907232"/>
                </a:cubicBezTo>
                <a:cubicBezTo>
                  <a:pt x="1735048" y="4902758"/>
                  <a:pt x="1739015" y="4902173"/>
                  <a:pt x="1743265" y="4902516"/>
                </a:cubicBezTo>
                <a:close/>
                <a:moveTo>
                  <a:pt x="1533890" y="4864515"/>
                </a:moveTo>
                <a:cubicBezTo>
                  <a:pt x="1537867" y="4863237"/>
                  <a:pt x="1542228" y="4864435"/>
                  <a:pt x="1545970" y="4869770"/>
                </a:cubicBezTo>
                <a:cubicBezTo>
                  <a:pt x="1544897" y="4878529"/>
                  <a:pt x="1540186" y="4888278"/>
                  <a:pt x="1535475" y="4898026"/>
                </a:cubicBezTo>
                <a:cubicBezTo>
                  <a:pt x="1513484" y="4894469"/>
                  <a:pt x="1521960" y="4868349"/>
                  <a:pt x="1533890" y="4864515"/>
                </a:cubicBezTo>
                <a:close/>
                <a:moveTo>
                  <a:pt x="5198363" y="4816640"/>
                </a:moveTo>
                <a:cubicBezTo>
                  <a:pt x="5233620" y="4815574"/>
                  <a:pt x="5241487" y="4851846"/>
                  <a:pt x="5228156" y="4868975"/>
                </a:cubicBezTo>
                <a:cubicBezTo>
                  <a:pt x="5223714" y="4874687"/>
                  <a:pt x="5216913" y="4878268"/>
                  <a:pt x="5207989" y="4877632"/>
                </a:cubicBezTo>
                <a:cubicBezTo>
                  <a:pt x="5195676" y="4855929"/>
                  <a:pt x="5177900" y="4833401"/>
                  <a:pt x="5198363" y="4816640"/>
                </a:cubicBezTo>
                <a:close/>
                <a:moveTo>
                  <a:pt x="639306" y="4801332"/>
                </a:moveTo>
                <a:cubicBezTo>
                  <a:pt x="648236" y="4801865"/>
                  <a:pt x="658182" y="4807512"/>
                  <a:pt x="667494" y="4820789"/>
                </a:cubicBezTo>
                <a:cubicBezTo>
                  <a:pt x="648938" y="4839707"/>
                  <a:pt x="653699" y="4859696"/>
                  <a:pt x="630731" y="4866549"/>
                </a:cubicBezTo>
                <a:cubicBezTo>
                  <a:pt x="594837" y="4844144"/>
                  <a:pt x="612511" y="4799732"/>
                  <a:pt x="639306" y="4801332"/>
                </a:cubicBezTo>
                <a:close/>
                <a:moveTo>
                  <a:pt x="1822595" y="4775417"/>
                </a:moveTo>
                <a:cubicBezTo>
                  <a:pt x="1855020" y="4826172"/>
                  <a:pt x="1742243" y="4886792"/>
                  <a:pt x="1702730" y="4892824"/>
                </a:cubicBezTo>
                <a:cubicBezTo>
                  <a:pt x="1729729" y="4853978"/>
                  <a:pt x="1776333" y="4791160"/>
                  <a:pt x="1822595" y="4775417"/>
                </a:cubicBezTo>
                <a:close/>
                <a:moveTo>
                  <a:pt x="1560060" y="4747727"/>
                </a:moveTo>
                <a:cubicBezTo>
                  <a:pt x="1593182" y="4762922"/>
                  <a:pt x="1592448" y="4791129"/>
                  <a:pt x="1575916" y="4817172"/>
                </a:cubicBezTo>
                <a:cubicBezTo>
                  <a:pt x="1548363" y="4860577"/>
                  <a:pt x="1476924" y="4897968"/>
                  <a:pt x="1445205" y="4859080"/>
                </a:cubicBezTo>
                <a:cubicBezTo>
                  <a:pt x="1464272" y="4815806"/>
                  <a:pt x="1495508" y="4773007"/>
                  <a:pt x="1560060" y="4747727"/>
                </a:cubicBezTo>
                <a:close/>
                <a:moveTo>
                  <a:pt x="993542" y="4728537"/>
                </a:moveTo>
                <a:cubicBezTo>
                  <a:pt x="1017183" y="4735441"/>
                  <a:pt x="1041348" y="4769114"/>
                  <a:pt x="1048678" y="4782711"/>
                </a:cubicBezTo>
                <a:cubicBezTo>
                  <a:pt x="1043094" y="4786596"/>
                  <a:pt x="1035066" y="4787890"/>
                  <a:pt x="1026077" y="4787245"/>
                </a:cubicBezTo>
                <a:cubicBezTo>
                  <a:pt x="999114" y="4785302"/>
                  <a:pt x="963511" y="4765878"/>
                  <a:pt x="959322" y="4746454"/>
                </a:cubicBezTo>
                <a:cubicBezTo>
                  <a:pt x="962813" y="4739979"/>
                  <a:pt x="966652" y="4735365"/>
                  <a:pt x="970721" y="4732290"/>
                </a:cubicBezTo>
                <a:cubicBezTo>
                  <a:pt x="977840" y="4726908"/>
                  <a:pt x="985662" y="4726235"/>
                  <a:pt x="993542" y="4728537"/>
                </a:cubicBezTo>
                <a:close/>
                <a:moveTo>
                  <a:pt x="1307100" y="4724452"/>
                </a:moveTo>
                <a:lnTo>
                  <a:pt x="1325970" y="4740539"/>
                </a:lnTo>
                <a:lnTo>
                  <a:pt x="1330692" y="4737601"/>
                </a:lnTo>
                <a:cubicBezTo>
                  <a:pt x="1333547" y="4736581"/>
                  <a:pt x="1337007" y="4736539"/>
                  <a:pt x="1346544" y="4735858"/>
                </a:cubicBezTo>
                <a:cubicBezTo>
                  <a:pt x="1349511" y="4747063"/>
                  <a:pt x="1352479" y="4758268"/>
                  <a:pt x="1355447" y="4769474"/>
                </a:cubicBezTo>
                <a:cubicBezTo>
                  <a:pt x="1351148" y="4768966"/>
                  <a:pt x="1347218" y="4769858"/>
                  <a:pt x="1343710" y="4771026"/>
                </a:cubicBezTo>
                <a:lnTo>
                  <a:pt x="1342512" y="4771443"/>
                </a:lnTo>
                <a:lnTo>
                  <a:pt x="1347631" y="4822767"/>
                </a:lnTo>
                <a:cubicBezTo>
                  <a:pt x="1309190" y="4816385"/>
                  <a:pt x="1302470" y="4759345"/>
                  <a:pt x="1307100" y="4724452"/>
                </a:cubicBezTo>
                <a:close/>
                <a:moveTo>
                  <a:pt x="821833" y="4717624"/>
                </a:moveTo>
                <a:cubicBezTo>
                  <a:pt x="836481" y="4726187"/>
                  <a:pt x="851132" y="4734745"/>
                  <a:pt x="854931" y="4746252"/>
                </a:cubicBezTo>
                <a:cubicBezTo>
                  <a:pt x="850230" y="4755888"/>
                  <a:pt x="843672" y="4762891"/>
                  <a:pt x="835401" y="4766182"/>
                </a:cubicBezTo>
                <a:cubicBezTo>
                  <a:pt x="827126" y="4769473"/>
                  <a:pt x="817135" y="4769051"/>
                  <a:pt x="805560" y="4763835"/>
                </a:cubicBezTo>
                <a:cubicBezTo>
                  <a:pt x="795611" y="4745639"/>
                  <a:pt x="813515" y="4728241"/>
                  <a:pt x="821833" y="4717624"/>
                </a:cubicBezTo>
                <a:close/>
                <a:moveTo>
                  <a:pt x="518665" y="4707783"/>
                </a:moveTo>
                <a:cubicBezTo>
                  <a:pt x="546557" y="4705841"/>
                  <a:pt x="572408" y="4709725"/>
                  <a:pt x="586013" y="4730443"/>
                </a:cubicBezTo>
                <a:cubicBezTo>
                  <a:pt x="569686" y="4751163"/>
                  <a:pt x="541115" y="4761522"/>
                  <a:pt x="512544" y="4760226"/>
                </a:cubicBezTo>
                <a:cubicBezTo>
                  <a:pt x="483971" y="4758932"/>
                  <a:pt x="455400" y="4745983"/>
                  <a:pt x="439073" y="4720084"/>
                </a:cubicBezTo>
                <a:cubicBezTo>
                  <a:pt x="460842" y="4717494"/>
                  <a:pt x="490774" y="4709725"/>
                  <a:pt x="518665" y="4707783"/>
                </a:cubicBezTo>
                <a:close/>
                <a:moveTo>
                  <a:pt x="1352607" y="4665610"/>
                </a:moveTo>
                <a:cubicBezTo>
                  <a:pt x="1356932" y="4666136"/>
                  <a:pt x="1361709" y="4667729"/>
                  <a:pt x="1365554" y="4668198"/>
                </a:cubicBezTo>
                <a:cubicBezTo>
                  <a:pt x="1369613" y="4660622"/>
                  <a:pt x="1380714" y="4678117"/>
                  <a:pt x="1384774" y="4670542"/>
                </a:cubicBezTo>
                <a:cubicBezTo>
                  <a:pt x="1399718" y="4688506"/>
                  <a:pt x="1419477" y="4670739"/>
                  <a:pt x="1445845" y="4694133"/>
                </a:cubicBezTo>
                <a:cubicBezTo>
                  <a:pt x="1436155" y="4695976"/>
                  <a:pt x="1427232" y="4696149"/>
                  <a:pt x="1418936" y="4695453"/>
                </a:cubicBezTo>
                <a:cubicBezTo>
                  <a:pt x="1394044" y="4693361"/>
                  <a:pt x="1374787" y="4683447"/>
                  <a:pt x="1357328" y="4687371"/>
                </a:cubicBezTo>
                <a:cubicBezTo>
                  <a:pt x="1357328" y="4687371"/>
                  <a:pt x="1357328" y="4687371"/>
                  <a:pt x="1349854" y="4678388"/>
                </a:cubicBezTo>
                <a:cubicBezTo>
                  <a:pt x="1346011" y="4677919"/>
                  <a:pt x="1346011" y="4677919"/>
                  <a:pt x="1346011" y="4677919"/>
                </a:cubicBezTo>
                <a:cubicBezTo>
                  <a:pt x="1342167" y="4677451"/>
                  <a:pt x="1342382" y="4669406"/>
                  <a:pt x="1342382" y="4669406"/>
                </a:cubicBezTo>
                <a:cubicBezTo>
                  <a:pt x="1344412" y="4665618"/>
                  <a:pt x="1348283" y="4665082"/>
                  <a:pt x="1352607" y="4665610"/>
                </a:cubicBezTo>
                <a:close/>
                <a:moveTo>
                  <a:pt x="1313377" y="4659617"/>
                </a:moveTo>
                <a:cubicBezTo>
                  <a:pt x="1325744" y="4673198"/>
                  <a:pt x="1334492" y="4687759"/>
                  <a:pt x="1336007" y="4704285"/>
                </a:cubicBezTo>
                <a:cubicBezTo>
                  <a:pt x="1317922" y="4709195"/>
                  <a:pt x="1295990" y="4702447"/>
                  <a:pt x="1278957" y="4698603"/>
                </a:cubicBezTo>
                <a:cubicBezTo>
                  <a:pt x="1290858" y="4686904"/>
                  <a:pt x="1307891" y="4690746"/>
                  <a:pt x="1313377" y="4659617"/>
                </a:cubicBezTo>
                <a:close/>
                <a:moveTo>
                  <a:pt x="5409626" y="4609707"/>
                </a:moveTo>
                <a:cubicBezTo>
                  <a:pt x="5415367" y="4608442"/>
                  <a:pt x="5422308" y="4608842"/>
                  <a:pt x="5430535" y="4611390"/>
                </a:cubicBezTo>
                <a:cubicBezTo>
                  <a:pt x="5463440" y="4641998"/>
                  <a:pt x="5479893" y="4672606"/>
                  <a:pt x="5452471" y="4708315"/>
                </a:cubicBezTo>
                <a:cubicBezTo>
                  <a:pt x="5446989" y="4703213"/>
                  <a:pt x="5441503" y="4708315"/>
                  <a:pt x="5436021" y="4713415"/>
                </a:cubicBezTo>
                <a:cubicBezTo>
                  <a:pt x="5388033" y="4708952"/>
                  <a:pt x="5369437" y="4618564"/>
                  <a:pt x="5409626" y="4609707"/>
                </a:cubicBezTo>
                <a:close/>
                <a:moveTo>
                  <a:pt x="1553934" y="4607215"/>
                </a:moveTo>
                <a:cubicBezTo>
                  <a:pt x="1544239" y="4629115"/>
                  <a:pt x="1535731" y="4651637"/>
                  <a:pt x="1522735" y="4672549"/>
                </a:cubicBezTo>
                <a:cubicBezTo>
                  <a:pt x="1509736" y="4693462"/>
                  <a:pt x="1492251" y="4712764"/>
                  <a:pt x="1464601" y="4728220"/>
                </a:cubicBezTo>
                <a:cubicBezTo>
                  <a:pt x="1443334" y="4669045"/>
                  <a:pt x="1514106" y="4622269"/>
                  <a:pt x="1553934" y="4607215"/>
                </a:cubicBezTo>
                <a:close/>
                <a:moveTo>
                  <a:pt x="5534486" y="4593581"/>
                </a:moveTo>
                <a:cubicBezTo>
                  <a:pt x="5546875" y="4596984"/>
                  <a:pt x="5556103" y="4594846"/>
                  <a:pt x="5563489" y="4594215"/>
                </a:cubicBezTo>
                <a:cubicBezTo>
                  <a:pt x="5570877" y="4593587"/>
                  <a:pt x="5576421" y="4594464"/>
                  <a:pt x="5581443" y="4603902"/>
                </a:cubicBezTo>
                <a:cubicBezTo>
                  <a:pt x="5572253" y="4616850"/>
                  <a:pt x="5541932" y="4609165"/>
                  <a:pt x="5534486" y="4593581"/>
                </a:cubicBezTo>
                <a:close/>
                <a:moveTo>
                  <a:pt x="1261245" y="4585558"/>
                </a:moveTo>
                <a:cubicBezTo>
                  <a:pt x="1311808" y="4603106"/>
                  <a:pt x="1306981" y="4642729"/>
                  <a:pt x="1278064" y="4646672"/>
                </a:cubicBezTo>
                <a:cubicBezTo>
                  <a:pt x="1268424" y="4647985"/>
                  <a:pt x="1256108" y="4645334"/>
                  <a:pt x="1242275" y="4636580"/>
                </a:cubicBezTo>
                <a:cubicBezTo>
                  <a:pt x="1232305" y="4618437"/>
                  <a:pt x="1245373" y="4585698"/>
                  <a:pt x="1261245" y="4585558"/>
                </a:cubicBezTo>
                <a:close/>
                <a:moveTo>
                  <a:pt x="1050085" y="4536154"/>
                </a:moveTo>
                <a:cubicBezTo>
                  <a:pt x="1056216" y="4535008"/>
                  <a:pt x="1064223" y="4538031"/>
                  <a:pt x="1072256" y="4544165"/>
                </a:cubicBezTo>
                <a:cubicBezTo>
                  <a:pt x="1071099" y="4552795"/>
                  <a:pt x="1069941" y="4561422"/>
                  <a:pt x="1063851" y="4567234"/>
                </a:cubicBezTo>
                <a:cubicBezTo>
                  <a:pt x="1053979" y="4561599"/>
                  <a:pt x="1045369" y="4559781"/>
                  <a:pt x="1039176" y="4553147"/>
                </a:cubicBezTo>
                <a:cubicBezTo>
                  <a:pt x="1039702" y="4542610"/>
                  <a:pt x="1043955" y="4537299"/>
                  <a:pt x="1050085" y="4536154"/>
                </a:cubicBezTo>
                <a:close/>
                <a:moveTo>
                  <a:pt x="1176567" y="4498866"/>
                </a:moveTo>
                <a:cubicBezTo>
                  <a:pt x="1187071" y="4498463"/>
                  <a:pt x="1197579" y="4500902"/>
                  <a:pt x="1207451" y="4506689"/>
                </a:cubicBezTo>
                <a:cubicBezTo>
                  <a:pt x="1253850" y="4541727"/>
                  <a:pt x="1226041" y="4596914"/>
                  <a:pt x="1182441" y="4607799"/>
                </a:cubicBezTo>
                <a:lnTo>
                  <a:pt x="1180577" y="4607953"/>
                </a:lnTo>
                <a:lnTo>
                  <a:pt x="1194327" y="4621302"/>
                </a:lnTo>
                <a:cubicBezTo>
                  <a:pt x="1147315" y="4647193"/>
                  <a:pt x="1204121" y="4674355"/>
                  <a:pt x="1168542" y="4696336"/>
                </a:cubicBezTo>
                <a:cubicBezTo>
                  <a:pt x="1151872" y="4698360"/>
                  <a:pt x="1134481" y="4706148"/>
                  <a:pt x="1116254" y="4702151"/>
                </a:cubicBezTo>
                <a:cubicBezTo>
                  <a:pt x="1110178" y="4700820"/>
                  <a:pt x="1104010" y="4698178"/>
                  <a:pt x="1097742" y="4693579"/>
                </a:cubicBezTo>
                <a:cubicBezTo>
                  <a:pt x="1113475" y="4677161"/>
                  <a:pt x="1123649" y="4661420"/>
                  <a:pt x="1132474" y="4645526"/>
                </a:cubicBezTo>
                <a:lnTo>
                  <a:pt x="1135020" y="4640844"/>
                </a:lnTo>
                <a:lnTo>
                  <a:pt x="1131905" y="4641841"/>
                </a:lnTo>
                <a:cubicBezTo>
                  <a:pt x="1126281" y="4636706"/>
                  <a:pt x="1115028" y="4631567"/>
                  <a:pt x="1109402" y="4621295"/>
                </a:cubicBezTo>
                <a:lnTo>
                  <a:pt x="1125485" y="4593841"/>
                </a:lnTo>
                <a:lnTo>
                  <a:pt x="1119312" y="4589711"/>
                </a:lnTo>
                <a:cubicBezTo>
                  <a:pt x="1112415" y="4583406"/>
                  <a:pt x="1105754" y="4575452"/>
                  <a:pt x="1099526" y="4565631"/>
                </a:cubicBezTo>
                <a:cubicBezTo>
                  <a:pt x="1113602" y="4526876"/>
                  <a:pt x="1145059" y="4500076"/>
                  <a:pt x="1176567" y="4498866"/>
                </a:cubicBezTo>
                <a:close/>
                <a:moveTo>
                  <a:pt x="972057" y="4482479"/>
                </a:moveTo>
                <a:cubicBezTo>
                  <a:pt x="979142" y="4483936"/>
                  <a:pt x="985741" y="4489299"/>
                  <a:pt x="989900" y="4500334"/>
                </a:cubicBezTo>
                <a:cubicBezTo>
                  <a:pt x="971566" y="4514125"/>
                  <a:pt x="959343" y="4523319"/>
                  <a:pt x="947772" y="4527304"/>
                </a:cubicBezTo>
                <a:cubicBezTo>
                  <a:pt x="925151" y="4508912"/>
                  <a:pt x="950798" y="4478109"/>
                  <a:pt x="972057" y="4482479"/>
                </a:cubicBezTo>
                <a:close/>
                <a:moveTo>
                  <a:pt x="903463" y="4422705"/>
                </a:moveTo>
                <a:cubicBezTo>
                  <a:pt x="939983" y="4420737"/>
                  <a:pt x="986604" y="4436478"/>
                  <a:pt x="999036" y="4452220"/>
                </a:cubicBezTo>
                <a:cubicBezTo>
                  <a:pt x="982460" y="4457465"/>
                  <a:pt x="957595" y="4465336"/>
                  <a:pt x="933422" y="4465336"/>
                </a:cubicBezTo>
                <a:cubicBezTo>
                  <a:pt x="909246" y="4465335"/>
                  <a:pt x="885766" y="4457465"/>
                  <a:pt x="871952" y="4431231"/>
                </a:cubicBezTo>
                <a:cubicBezTo>
                  <a:pt x="880240" y="4425984"/>
                  <a:pt x="891291" y="4423360"/>
                  <a:pt x="903463" y="4422705"/>
                </a:cubicBezTo>
                <a:close/>
                <a:moveTo>
                  <a:pt x="996843" y="4348165"/>
                </a:moveTo>
                <a:cubicBezTo>
                  <a:pt x="1008892" y="4345423"/>
                  <a:pt x="1021792" y="4348273"/>
                  <a:pt x="1033052" y="4364270"/>
                </a:cubicBezTo>
                <a:cubicBezTo>
                  <a:pt x="1030676" y="4369148"/>
                  <a:pt x="1028301" y="4374027"/>
                  <a:pt x="1025925" y="4378908"/>
                </a:cubicBezTo>
                <a:cubicBezTo>
                  <a:pt x="1014214" y="4373618"/>
                  <a:pt x="1003785" y="4372215"/>
                  <a:pt x="993974" y="4371174"/>
                </a:cubicBezTo>
                <a:lnTo>
                  <a:pt x="979215" y="4368267"/>
                </a:lnTo>
                <a:lnTo>
                  <a:pt x="981099" y="4385891"/>
                </a:lnTo>
                <a:cubicBezTo>
                  <a:pt x="976634" y="4406366"/>
                  <a:pt x="954103" y="4423484"/>
                  <a:pt x="932572" y="4425603"/>
                </a:cubicBezTo>
                <a:cubicBezTo>
                  <a:pt x="923003" y="4426545"/>
                  <a:pt x="913633" y="4424524"/>
                  <a:pt x="906136" y="4418521"/>
                </a:cubicBezTo>
                <a:cubicBezTo>
                  <a:pt x="893205" y="4389960"/>
                  <a:pt x="922978" y="4366198"/>
                  <a:pt x="951862" y="4361940"/>
                </a:cubicBezTo>
                <a:lnTo>
                  <a:pt x="968442" y="4363654"/>
                </a:lnTo>
                <a:lnTo>
                  <a:pt x="979715" y="4355527"/>
                </a:lnTo>
                <a:cubicBezTo>
                  <a:pt x="985005" y="4352305"/>
                  <a:pt x="990817" y="4349536"/>
                  <a:pt x="996843" y="4348165"/>
                </a:cubicBezTo>
                <a:close/>
                <a:moveTo>
                  <a:pt x="5237309" y="4315985"/>
                </a:moveTo>
                <a:cubicBezTo>
                  <a:pt x="5245211" y="4313206"/>
                  <a:pt x="5252579" y="4318487"/>
                  <a:pt x="5259948" y="4323771"/>
                </a:cubicBezTo>
                <a:cubicBezTo>
                  <a:pt x="5265408" y="4328740"/>
                  <a:pt x="5267050" y="4333085"/>
                  <a:pt x="5266306" y="4337039"/>
                </a:cubicBezTo>
                <a:cubicBezTo>
                  <a:pt x="5265561" y="4340991"/>
                  <a:pt x="5262432" y="4344554"/>
                  <a:pt x="5258347" y="4347960"/>
                </a:cubicBezTo>
                <a:cubicBezTo>
                  <a:pt x="5250178" y="4354773"/>
                  <a:pt x="5242809" y="4349489"/>
                  <a:pt x="5242809" y="4349489"/>
                </a:cubicBezTo>
                <a:cubicBezTo>
                  <a:pt x="5231891" y="4339550"/>
                  <a:pt x="5228874" y="4326829"/>
                  <a:pt x="5237309" y="4315985"/>
                </a:cubicBezTo>
                <a:close/>
                <a:moveTo>
                  <a:pt x="864196" y="4301179"/>
                </a:moveTo>
                <a:cubicBezTo>
                  <a:pt x="874114" y="4306954"/>
                  <a:pt x="880182" y="4301072"/>
                  <a:pt x="890098" y="4306849"/>
                </a:cubicBezTo>
                <a:cubicBezTo>
                  <a:pt x="885312" y="4316616"/>
                  <a:pt x="884203" y="4325385"/>
                  <a:pt x="881811" y="4330270"/>
                </a:cubicBezTo>
                <a:cubicBezTo>
                  <a:pt x="864541" y="4326490"/>
                  <a:pt x="857019" y="4315830"/>
                  <a:pt x="864196" y="4301179"/>
                </a:cubicBezTo>
                <a:close/>
                <a:moveTo>
                  <a:pt x="1035916" y="4297189"/>
                </a:moveTo>
                <a:cubicBezTo>
                  <a:pt x="1039774" y="4306417"/>
                  <a:pt x="1040344" y="4313486"/>
                  <a:pt x="1038223" y="4319348"/>
                </a:cubicBezTo>
                <a:lnTo>
                  <a:pt x="1027530" y="4330866"/>
                </a:lnTo>
                <a:lnTo>
                  <a:pt x="1030573" y="4332218"/>
                </a:lnTo>
                <a:cubicBezTo>
                  <a:pt x="1041250" y="4336572"/>
                  <a:pt x="1050950" y="4340805"/>
                  <a:pt x="1062524" y="4348319"/>
                </a:cubicBezTo>
                <a:cubicBezTo>
                  <a:pt x="1062415" y="4352373"/>
                  <a:pt x="1058503" y="4351896"/>
                  <a:pt x="1058395" y="4355951"/>
                </a:cubicBezTo>
                <a:cubicBezTo>
                  <a:pt x="1056385" y="4357739"/>
                  <a:pt x="1052451" y="4358022"/>
                  <a:pt x="1047684" y="4357376"/>
                </a:cubicBezTo>
                <a:cubicBezTo>
                  <a:pt x="1033386" y="4355441"/>
                  <a:pt x="1011583" y="4345156"/>
                  <a:pt x="1011664" y="4342115"/>
                </a:cubicBezTo>
                <a:cubicBezTo>
                  <a:pt x="1007752" y="4341638"/>
                  <a:pt x="1007861" y="4337584"/>
                  <a:pt x="1003948" y="4337107"/>
                </a:cubicBezTo>
                <a:cubicBezTo>
                  <a:pt x="1003948" y="4337107"/>
                  <a:pt x="1000034" y="4336629"/>
                  <a:pt x="996232" y="4332098"/>
                </a:cubicBezTo>
                <a:cubicBezTo>
                  <a:pt x="992428" y="4327566"/>
                  <a:pt x="988625" y="4323035"/>
                  <a:pt x="992753" y="4315404"/>
                </a:cubicBezTo>
                <a:lnTo>
                  <a:pt x="1019187" y="4327156"/>
                </a:lnTo>
                <a:lnTo>
                  <a:pt x="1012578" y="4318134"/>
                </a:lnTo>
                <a:cubicBezTo>
                  <a:pt x="1010096" y="4311483"/>
                  <a:pt x="1009526" y="4304413"/>
                  <a:pt x="1012242" y="4299501"/>
                </a:cubicBezTo>
                <a:cubicBezTo>
                  <a:pt x="1024246" y="4293992"/>
                  <a:pt x="1029008" y="4301581"/>
                  <a:pt x="1035916" y="4297189"/>
                </a:cubicBezTo>
                <a:close/>
                <a:moveTo>
                  <a:pt x="5923937" y="4269599"/>
                </a:moveTo>
                <a:cubicBezTo>
                  <a:pt x="5956111" y="4289766"/>
                  <a:pt x="5981364" y="4279291"/>
                  <a:pt x="5998847" y="4307785"/>
                </a:cubicBezTo>
                <a:cubicBezTo>
                  <a:pt x="5981503" y="4359380"/>
                  <a:pt x="5915259" y="4345804"/>
                  <a:pt x="5907805" y="4310517"/>
                </a:cubicBezTo>
                <a:cubicBezTo>
                  <a:pt x="5905321" y="4298753"/>
                  <a:pt x="5909369" y="4284578"/>
                  <a:pt x="5923937" y="4269599"/>
                </a:cubicBezTo>
                <a:close/>
                <a:moveTo>
                  <a:pt x="147941" y="4255793"/>
                </a:moveTo>
                <a:cubicBezTo>
                  <a:pt x="169937" y="4271334"/>
                  <a:pt x="180934" y="4292051"/>
                  <a:pt x="164438" y="4317951"/>
                </a:cubicBezTo>
                <a:cubicBezTo>
                  <a:pt x="147941" y="4317950"/>
                  <a:pt x="131445" y="4312771"/>
                  <a:pt x="109449" y="4297231"/>
                </a:cubicBezTo>
                <a:cubicBezTo>
                  <a:pt x="114947" y="4284282"/>
                  <a:pt x="120448" y="4275217"/>
                  <a:pt x="126633" y="4268742"/>
                </a:cubicBezTo>
                <a:cubicBezTo>
                  <a:pt x="132819" y="4262269"/>
                  <a:pt x="139693" y="4258385"/>
                  <a:pt x="147941" y="4255793"/>
                </a:cubicBezTo>
                <a:close/>
                <a:moveTo>
                  <a:pt x="973957" y="4231827"/>
                </a:moveTo>
                <a:cubicBezTo>
                  <a:pt x="984335" y="4229769"/>
                  <a:pt x="995506" y="4230153"/>
                  <a:pt x="1005624" y="4232677"/>
                </a:cubicBezTo>
                <a:cubicBezTo>
                  <a:pt x="1025860" y="4237720"/>
                  <a:pt x="1041883" y="4251326"/>
                  <a:pt x="1038921" y="4271082"/>
                </a:cubicBezTo>
                <a:cubicBezTo>
                  <a:pt x="1038075" y="4276725"/>
                  <a:pt x="1035680" y="4282872"/>
                  <a:pt x="1031390" y="4289463"/>
                </a:cubicBezTo>
                <a:cubicBezTo>
                  <a:pt x="1004267" y="4287219"/>
                  <a:pt x="956598" y="4292350"/>
                  <a:pt x="947049" y="4245625"/>
                </a:cubicBezTo>
                <a:cubicBezTo>
                  <a:pt x="953994" y="4238384"/>
                  <a:pt x="963579" y="4233885"/>
                  <a:pt x="973957" y="4231827"/>
                </a:cubicBezTo>
                <a:close/>
                <a:moveTo>
                  <a:pt x="5265719" y="4223660"/>
                </a:moveTo>
                <a:lnTo>
                  <a:pt x="5265312" y="4228719"/>
                </a:lnTo>
                <a:lnTo>
                  <a:pt x="5269037" y="4227292"/>
                </a:lnTo>
                <a:lnTo>
                  <a:pt x="5266356" y="4224053"/>
                </a:lnTo>
                <a:close/>
                <a:moveTo>
                  <a:pt x="6220614" y="4123657"/>
                </a:moveTo>
                <a:cubicBezTo>
                  <a:pt x="6227096" y="4122449"/>
                  <a:pt x="6234702" y="4124384"/>
                  <a:pt x="6244382" y="4130832"/>
                </a:cubicBezTo>
                <a:cubicBezTo>
                  <a:pt x="6238851" y="4151470"/>
                  <a:pt x="6194598" y="4223699"/>
                  <a:pt x="6166940" y="4182424"/>
                </a:cubicBezTo>
                <a:cubicBezTo>
                  <a:pt x="6191833" y="4159207"/>
                  <a:pt x="6201169" y="4127285"/>
                  <a:pt x="6220614" y="4123657"/>
                </a:cubicBezTo>
                <a:close/>
                <a:moveTo>
                  <a:pt x="5718424" y="4109697"/>
                </a:moveTo>
                <a:cubicBezTo>
                  <a:pt x="5771806" y="4111510"/>
                  <a:pt x="5840916" y="4152647"/>
                  <a:pt x="5820438" y="4197816"/>
                </a:cubicBezTo>
                <a:cubicBezTo>
                  <a:pt x="5771292" y="4202979"/>
                  <a:pt x="5716687" y="4197817"/>
                  <a:pt x="5662080" y="4156518"/>
                </a:cubicBezTo>
                <a:cubicBezTo>
                  <a:pt x="5660032" y="4121673"/>
                  <a:pt x="5686397" y="4108606"/>
                  <a:pt x="5718424" y="4109697"/>
                </a:cubicBezTo>
                <a:close/>
                <a:moveTo>
                  <a:pt x="1481270" y="4101116"/>
                </a:moveTo>
                <a:lnTo>
                  <a:pt x="1481377" y="4109760"/>
                </a:lnTo>
                <a:lnTo>
                  <a:pt x="1492871" y="4116384"/>
                </a:lnTo>
                <a:close/>
                <a:moveTo>
                  <a:pt x="922545" y="4100785"/>
                </a:moveTo>
                <a:cubicBezTo>
                  <a:pt x="930700" y="4108972"/>
                  <a:pt x="934777" y="4113067"/>
                  <a:pt x="942758" y="4117339"/>
                </a:cubicBezTo>
                <a:cubicBezTo>
                  <a:pt x="920370" y="4139751"/>
                  <a:pt x="921406" y="4163240"/>
                  <a:pt x="893729" y="4154155"/>
                </a:cubicBezTo>
                <a:cubicBezTo>
                  <a:pt x="889133" y="4138320"/>
                  <a:pt x="907791" y="4119641"/>
                  <a:pt x="922545" y="4100785"/>
                </a:cubicBezTo>
                <a:close/>
                <a:moveTo>
                  <a:pt x="5439869" y="4072702"/>
                </a:moveTo>
                <a:cubicBezTo>
                  <a:pt x="5446601" y="4082166"/>
                  <a:pt x="5458627" y="4082566"/>
                  <a:pt x="5460061" y="4101089"/>
                </a:cubicBezTo>
                <a:cubicBezTo>
                  <a:pt x="5445388" y="4105217"/>
                  <a:pt x="5433364" y="4104817"/>
                  <a:pt x="5418690" y="4108946"/>
                </a:cubicBezTo>
                <a:cubicBezTo>
                  <a:pt x="5405228" y="4090023"/>
                  <a:pt x="5422548" y="4081362"/>
                  <a:pt x="5439869" y="4072702"/>
                </a:cubicBezTo>
                <a:close/>
                <a:moveTo>
                  <a:pt x="4428122" y="4031557"/>
                </a:moveTo>
                <a:lnTo>
                  <a:pt x="4422855" y="4046115"/>
                </a:lnTo>
                <a:lnTo>
                  <a:pt x="4430896" y="4038925"/>
                </a:lnTo>
                <a:lnTo>
                  <a:pt x="4430386" y="4038259"/>
                </a:lnTo>
                <a:close/>
                <a:moveTo>
                  <a:pt x="5485401" y="4017866"/>
                </a:moveTo>
                <a:cubicBezTo>
                  <a:pt x="5491480" y="4018248"/>
                  <a:pt x="5498198" y="4019445"/>
                  <a:pt x="5503576" y="4020403"/>
                </a:cubicBezTo>
                <a:cubicBezTo>
                  <a:pt x="5511284" y="4030171"/>
                  <a:pt x="5513379" y="4044538"/>
                  <a:pt x="5510099" y="4057948"/>
                </a:cubicBezTo>
                <a:cubicBezTo>
                  <a:pt x="5488595" y="4054118"/>
                  <a:pt x="5478318" y="4041094"/>
                  <a:pt x="5471083" y="4020214"/>
                </a:cubicBezTo>
                <a:cubicBezTo>
                  <a:pt x="5473889" y="4017914"/>
                  <a:pt x="5479324" y="4017483"/>
                  <a:pt x="5485401" y="4017866"/>
                </a:cubicBezTo>
                <a:close/>
                <a:moveTo>
                  <a:pt x="432710" y="4013273"/>
                </a:moveTo>
                <a:cubicBezTo>
                  <a:pt x="438586" y="4014094"/>
                  <a:pt x="445112" y="4016501"/>
                  <a:pt x="452498" y="4020764"/>
                </a:cubicBezTo>
                <a:cubicBezTo>
                  <a:pt x="455735" y="4036604"/>
                  <a:pt x="445146" y="4046791"/>
                  <a:pt x="431427" y="4050515"/>
                </a:cubicBezTo>
                <a:cubicBezTo>
                  <a:pt x="417708" y="4054241"/>
                  <a:pt x="400859" y="4051502"/>
                  <a:pt x="391573" y="4041485"/>
                </a:cubicBezTo>
                <a:cubicBezTo>
                  <a:pt x="403287" y="4022632"/>
                  <a:pt x="415081" y="4010811"/>
                  <a:pt x="432710" y="4013273"/>
                </a:cubicBezTo>
                <a:close/>
                <a:moveTo>
                  <a:pt x="964277" y="3963946"/>
                </a:moveTo>
                <a:cubicBezTo>
                  <a:pt x="973025" y="3964747"/>
                  <a:pt x="983516" y="3969308"/>
                  <a:pt x="993961" y="3970707"/>
                </a:cubicBezTo>
                <a:cubicBezTo>
                  <a:pt x="989837" y="3982411"/>
                  <a:pt x="983793" y="3988287"/>
                  <a:pt x="975685" y="3989430"/>
                </a:cubicBezTo>
                <a:cubicBezTo>
                  <a:pt x="967578" y="3990572"/>
                  <a:pt x="957408" y="3986982"/>
                  <a:pt x="945041" y="3979754"/>
                </a:cubicBezTo>
                <a:cubicBezTo>
                  <a:pt x="948521" y="3966107"/>
                  <a:pt x="955530" y="3963145"/>
                  <a:pt x="964277" y="3963946"/>
                </a:cubicBezTo>
                <a:close/>
                <a:moveTo>
                  <a:pt x="5389098" y="3962722"/>
                </a:moveTo>
                <a:cubicBezTo>
                  <a:pt x="5392738" y="3963319"/>
                  <a:pt x="5392485" y="3967159"/>
                  <a:pt x="5396123" y="3967755"/>
                </a:cubicBezTo>
                <a:cubicBezTo>
                  <a:pt x="5396123" y="3967755"/>
                  <a:pt x="5395869" y="3971595"/>
                  <a:pt x="5395869" y="3971595"/>
                </a:cubicBezTo>
                <a:cubicBezTo>
                  <a:pt x="5397688" y="3971894"/>
                  <a:pt x="5397688" y="3971894"/>
                  <a:pt x="5396715" y="3972704"/>
                </a:cubicBezTo>
                <a:cubicBezTo>
                  <a:pt x="5395742" y="3973515"/>
                  <a:pt x="5393795" y="3975136"/>
                  <a:pt x="5391721" y="3978676"/>
                </a:cubicBezTo>
                <a:cubicBezTo>
                  <a:pt x="5387828" y="3981922"/>
                  <a:pt x="5387573" y="3985760"/>
                  <a:pt x="5384188" y="3981324"/>
                </a:cubicBezTo>
                <a:cubicBezTo>
                  <a:pt x="5380803" y="3976888"/>
                  <a:pt x="5380803" y="3976888"/>
                  <a:pt x="5381565" y="3965369"/>
                </a:cubicBezTo>
                <a:cubicBezTo>
                  <a:pt x="5384951" y="3969806"/>
                  <a:pt x="5384951" y="3969806"/>
                  <a:pt x="5388844" y="3966562"/>
                </a:cubicBezTo>
                <a:cubicBezTo>
                  <a:pt x="5388844" y="3966562"/>
                  <a:pt x="5388844" y="3966562"/>
                  <a:pt x="5389098" y="3962722"/>
                </a:cubicBezTo>
                <a:close/>
                <a:moveTo>
                  <a:pt x="903882" y="3947336"/>
                </a:moveTo>
                <a:cubicBezTo>
                  <a:pt x="927139" y="3953202"/>
                  <a:pt x="920087" y="3970528"/>
                  <a:pt x="913034" y="3987853"/>
                </a:cubicBezTo>
                <a:cubicBezTo>
                  <a:pt x="901405" y="3984919"/>
                  <a:pt x="892065" y="3992116"/>
                  <a:pt x="878147" y="3979053"/>
                </a:cubicBezTo>
                <a:cubicBezTo>
                  <a:pt x="886344" y="3966792"/>
                  <a:pt x="895684" y="3959596"/>
                  <a:pt x="903882" y="3947336"/>
                </a:cubicBezTo>
                <a:close/>
                <a:moveTo>
                  <a:pt x="662152" y="3943389"/>
                </a:moveTo>
                <a:cubicBezTo>
                  <a:pt x="700476" y="3956604"/>
                  <a:pt x="697528" y="3983682"/>
                  <a:pt x="682019" y="3994407"/>
                </a:cubicBezTo>
                <a:cubicBezTo>
                  <a:pt x="676849" y="3997982"/>
                  <a:pt x="670284" y="3999740"/>
                  <a:pt x="663385" y="3998562"/>
                </a:cubicBezTo>
                <a:cubicBezTo>
                  <a:pt x="654188" y="3996992"/>
                  <a:pt x="644399" y="3990201"/>
                  <a:pt x="636539" y="3975538"/>
                </a:cubicBezTo>
                <a:cubicBezTo>
                  <a:pt x="642532" y="3957113"/>
                  <a:pt x="653616" y="3954104"/>
                  <a:pt x="662152" y="3943389"/>
                </a:cubicBezTo>
                <a:close/>
                <a:moveTo>
                  <a:pt x="1377495" y="3935277"/>
                </a:moveTo>
                <a:lnTo>
                  <a:pt x="1378303" y="3938313"/>
                </a:lnTo>
                <a:cubicBezTo>
                  <a:pt x="1382984" y="3949314"/>
                  <a:pt x="1387664" y="3962513"/>
                  <a:pt x="1394684" y="3971313"/>
                </a:cubicBezTo>
                <a:cubicBezTo>
                  <a:pt x="1401706" y="4010914"/>
                  <a:pt x="1411066" y="4037315"/>
                  <a:pt x="1422766" y="4063715"/>
                </a:cubicBezTo>
                <a:lnTo>
                  <a:pt x="1434016" y="4082687"/>
                </a:lnTo>
                <a:lnTo>
                  <a:pt x="1435046" y="4083048"/>
                </a:lnTo>
                <a:lnTo>
                  <a:pt x="1464679" y="4100132"/>
                </a:lnTo>
                <a:lnTo>
                  <a:pt x="1462550" y="4094516"/>
                </a:lnTo>
                <a:cubicBezTo>
                  <a:pt x="1476590" y="4081316"/>
                  <a:pt x="1490632" y="4092316"/>
                  <a:pt x="1471910" y="4061515"/>
                </a:cubicBezTo>
                <a:cubicBezTo>
                  <a:pt x="1481271" y="4074715"/>
                  <a:pt x="1495312" y="4070316"/>
                  <a:pt x="1502332" y="4090115"/>
                </a:cubicBezTo>
                <a:cubicBezTo>
                  <a:pt x="1509352" y="4087915"/>
                  <a:pt x="1509352" y="4076916"/>
                  <a:pt x="1507013" y="4065915"/>
                </a:cubicBezTo>
                <a:cubicBezTo>
                  <a:pt x="1504673" y="4059315"/>
                  <a:pt x="1502332" y="4052714"/>
                  <a:pt x="1499992" y="4046115"/>
                </a:cubicBezTo>
                <a:cubicBezTo>
                  <a:pt x="1497652" y="4043915"/>
                  <a:pt x="1497652" y="4039515"/>
                  <a:pt x="1495312" y="4037315"/>
                </a:cubicBezTo>
                <a:lnTo>
                  <a:pt x="1494302" y="4035416"/>
                </a:lnTo>
                <a:lnTo>
                  <a:pt x="1477818" y="4026574"/>
                </a:lnTo>
                <a:lnTo>
                  <a:pt x="1485287" y="4018647"/>
                </a:lnTo>
                <a:lnTo>
                  <a:pt x="1483538" y="4015418"/>
                </a:lnTo>
                <a:cubicBezTo>
                  <a:pt x="1476737" y="4004589"/>
                  <a:pt x="1471910" y="4002114"/>
                  <a:pt x="1478930" y="4021914"/>
                </a:cubicBezTo>
                <a:cubicBezTo>
                  <a:pt x="1470740" y="4018615"/>
                  <a:pt x="1466645" y="4003765"/>
                  <a:pt x="1462550" y="3991939"/>
                </a:cubicBezTo>
                <a:lnTo>
                  <a:pt x="1459328" y="3985334"/>
                </a:lnTo>
                <a:lnTo>
                  <a:pt x="1459156" y="3988333"/>
                </a:lnTo>
                <a:cubicBezTo>
                  <a:pt x="1434497" y="3975328"/>
                  <a:pt x="1413944" y="3962322"/>
                  <a:pt x="1394763" y="3948668"/>
                </a:cubicBezTo>
                <a:close/>
                <a:moveTo>
                  <a:pt x="1099576" y="3934833"/>
                </a:moveTo>
                <a:cubicBezTo>
                  <a:pt x="1103624" y="3934197"/>
                  <a:pt x="1108509" y="3934987"/>
                  <a:pt x="1114258" y="3937661"/>
                </a:cubicBezTo>
                <a:cubicBezTo>
                  <a:pt x="1118105" y="3949319"/>
                  <a:pt x="1110229" y="3972629"/>
                  <a:pt x="1099511" y="3975539"/>
                </a:cubicBezTo>
                <a:cubicBezTo>
                  <a:pt x="1094655" y="3972622"/>
                  <a:pt x="1089800" y="3969707"/>
                  <a:pt x="1084943" y="3966791"/>
                </a:cubicBezTo>
                <a:cubicBezTo>
                  <a:pt x="1082813" y="3951492"/>
                  <a:pt x="1087432" y="3936740"/>
                  <a:pt x="1099576" y="3934833"/>
                </a:cubicBezTo>
                <a:close/>
                <a:moveTo>
                  <a:pt x="1173788" y="3927919"/>
                </a:moveTo>
                <a:cubicBezTo>
                  <a:pt x="1180186" y="3929770"/>
                  <a:pt x="1186640" y="3934397"/>
                  <a:pt x="1192252" y="3942441"/>
                </a:cubicBezTo>
                <a:cubicBezTo>
                  <a:pt x="1195597" y="3958543"/>
                  <a:pt x="1190420" y="3972706"/>
                  <a:pt x="1180696" y="3979068"/>
                </a:cubicBezTo>
                <a:lnTo>
                  <a:pt x="1164122" y="3981868"/>
                </a:lnTo>
                <a:lnTo>
                  <a:pt x="1164773" y="3988180"/>
                </a:lnTo>
                <a:cubicBezTo>
                  <a:pt x="1158620" y="3994969"/>
                  <a:pt x="1150160" y="3994189"/>
                  <a:pt x="1141701" y="3993411"/>
                </a:cubicBezTo>
                <a:cubicBezTo>
                  <a:pt x="1135068" y="3991880"/>
                  <a:pt x="1132089" y="3988847"/>
                  <a:pt x="1131393" y="3984874"/>
                </a:cubicBezTo>
                <a:cubicBezTo>
                  <a:pt x="1130698" y="3980902"/>
                  <a:pt x="1132285" y="3975990"/>
                  <a:pt x="1134788" y="3970702"/>
                </a:cubicBezTo>
                <a:lnTo>
                  <a:pt x="1141796" y="3963485"/>
                </a:lnTo>
                <a:lnTo>
                  <a:pt x="1141627" y="3950274"/>
                </a:lnTo>
                <a:cubicBezTo>
                  <a:pt x="1145265" y="3933645"/>
                  <a:pt x="1159389" y="3923756"/>
                  <a:pt x="1173788" y="3927919"/>
                </a:cubicBezTo>
                <a:close/>
                <a:moveTo>
                  <a:pt x="745041" y="3925951"/>
                </a:moveTo>
                <a:cubicBezTo>
                  <a:pt x="759518" y="3927118"/>
                  <a:pt x="775468" y="3939906"/>
                  <a:pt x="776446" y="3962055"/>
                </a:cubicBezTo>
                <a:cubicBezTo>
                  <a:pt x="765416" y="3973607"/>
                  <a:pt x="754030" y="3977102"/>
                  <a:pt x="746500" y="3980777"/>
                </a:cubicBezTo>
                <a:cubicBezTo>
                  <a:pt x="738436" y="3972368"/>
                  <a:pt x="730550" y="3967987"/>
                  <a:pt x="722486" y="3959580"/>
                </a:cubicBezTo>
                <a:cubicBezTo>
                  <a:pt x="717565" y="3935239"/>
                  <a:pt x="730564" y="3924785"/>
                  <a:pt x="745041" y="3925951"/>
                </a:cubicBezTo>
                <a:close/>
                <a:moveTo>
                  <a:pt x="924554" y="3891303"/>
                </a:moveTo>
                <a:cubicBezTo>
                  <a:pt x="936899" y="3889094"/>
                  <a:pt x="949605" y="3931847"/>
                  <a:pt x="914130" y="3912463"/>
                </a:cubicBezTo>
                <a:cubicBezTo>
                  <a:pt x="916365" y="3897769"/>
                  <a:pt x="920440" y="3892038"/>
                  <a:pt x="924554" y="3891303"/>
                </a:cubicBezTo>
                <a:close/>
                <a:moveTo>
                  <a:pt x="784419" y="3884932"/>
                </a:moveTo>
                <a:cubicBezTo>
                  <a:pt x="788208" y="3884305"/>
                  <a:pt x="792318" y="3885594"/>
                  <a:pt x="795743" y="3890012"/>
                </a:cubicBezTo>
                <a:cubicBezTo>
                  <a:pt x="793429" y="3894915"/>
                  <a:pt x="792414" y="3903746"/>
                  <a:pt x="786491" y="3909630"/>
                </a:cubicBezTo>
                <a:cubicBezTo>
                  <a:pt x="764629" y="3905942"/>
                  <a:pt x="773060" y="3886813"/>
                  <a:pt x="784419" y="3884932"/>
                </a:cubicBezTo>
                <a:close/>
                <a:moveTo>
                  <a:pt x="5486715" y="3855370"/>
                </a:moveTo>
                <a:cubicBezTo>
                  <a:pt x="5507033" y="3889586"/>
                  <a:pt x="5468229" y="3922187"/>
                  <a:pt x="5445205" y="3910135"/>
                </a:cubicBezTo>
                <a:cubicBezTo>
                  <a:pt x="5437530" y="3906116"/>
                  <a:pt x="5431609" y="3897138"/>
                  <a:pt x="5430215" y="3881603"/>
                </a:cubicBezTo>
                <a:cubicBezTo>
                  <a:pt x="5456564" y="3872090"/>
                  <a:pt x="5462707" y="3852375"/>
                  <a:pt x="5486715" y="3855370"/>
                </a:cubicBezTo>
                <a:close/>
                <a:moveTo>
                  <a:pt x="900629" y="3831612"/>
                </a:moveTo>
                <a:cubicBezTo>
                  <a:pt x="914896" y="3848659"/>
                  <a:pt x="929165" y="3865707"/>
                  <a:pt x="927263" y="3880938"/>
                </a:cubicBezTo>
                <a:cubicBezTo>
                  <a:pt x="915217" y="3889881"/>
                  <a:pt x="902296" y="3894865"/>
                  <a:pt x="889337" y="3894696"/>
                </a:cubicBezTo>
                <a:cubicBezTo>
                  <a:pt x="876377" y="3894528"/>
                  <a:pt x="863377" y="3889206"/>
                  <a:pt x="851171" y="3877538"/>
                </a:cubicBezTo>
                <a:cubicBezTo>
                  <a:pt x="848949" y="3851547"/>
                  <a:pt x="883190" y="3839949"/>
                  <a:pt x="900629" y="3831612"/>
                </a:cubicBezTo>
                <a:close/>
                <a:moveTo>
                  <a:pt x="155594" y="3818472"/>
                </a:moveTo>
                <a:cubicBezTo>
                  <a:pt x="172182" y="3835091"/>
                  <a:pt x="161497" y="3862352"/>
                  <a:pt x="141639" y="3861442"/>
                </a:cubicBezTo>
                <a:cubicBezTo>
                  <a:pt x="137495" y="3857287"/>
                  <a:pt x="129377" y="3852949"/>
                  <a:pt x="125055" y="3844823"/>
                </a:cubicBezTo>
                <a:cubicBezTo>
                  <a:pt x="128148" y="3825141"/>
                  <a:pt x="139711" y="3817743"/>
                  <a:pt x="155594" y="3818472"/>
                </a:cubicBezTo>
                <a:close/>
                <a:moveTo>
                  <a:pt x="1606720" y="3783772"/>
                </a:moveTo>
                <a:lnTo>
                  <a:pt x="1549812" y="3799940"/>
                </a:lnTo>
                <a:lnTo>
                  <a:pt x="1550759" y="3816847"/>
                </a:lnTo>
                <a:lnTo>
                  <a:pt x="1546946" y="3823871"/>
                </a:lnTo>
                <a:lnTo>
                  <a:pt x="1556157" y="3834912"/>
                </a:lnTo>
                <a:cubicBezTo>
                  <a:pt x="1556157" y="3834912"/>
                  <a:pt x="1546796" y="3834912"/>
                  <a:pt x="1546796" y="3832711"/>
                </a:cubicBezTo>
                <a:cubicBezTo>
                  <a:pt x="1549136" y="3839311"/>
                  <a:pt x="1563178" y="3850312"/>
                  <a:pt x="1565515" y="3856911"/>
                </a:cubicBezTo>
                <a:cubicBezTo>
                  <a:pt x="1567857" y="3863512"/>
                  <a:pt x="1565517" y="3871761"/>
                  <a:pt x="1563469" y="3880287"/>
                </a:cubicBezTo>
                <a:lnTo>
                  <a:pt x="1563350" y="3890547"/>
                </a:lnTo>
                <a:lnTo>
                  <a:pt x="1590437" y="3922947"/>
                </a:lnTo>
                <a:lnTo>
                  <a:pt x="1590584" y="3925080"/>
                </a:lnTo>
                <a:lnTo>
                  <a:pt x="1600620" y="3931714"/>
                </a:lnTo>
                <a:cubicBezTo>
                  <a:pt x="1607639" y="3942713"/>
                  <a:pt x="1607639" y="3955914"/>
                  <a:pt x="1607639" y="3966914"/>
                </a:cubicBezTo>
                <a:cubicBezTo>
                  <a:pt x="1607639" y="3973513"/>
                  <a:pt x="1609980" y="3977914"/>
                  <a:pt x="1612320" y="3982313"/>
                </a:cubicBezTo>
                <a:cubicBezTo>
                  <a:pt x="1612320" y="3984514"/>
                  <a:pt x="1612320" y="3986714"/>
                  <a:pt x="1612320" y="3986714"/>
                </a:cubicBezTo>
                <a:cubicBezTo>
                  <a:pt x="1614660" y="3988914"/>
                  <a:pt x="1614660" y="3988914"/>
                  <a:pt x="1617000" y="3991113"/>
                </a:cubicBezTo>
                <a:cubicBezTo>
                  <a:pt x="1619340" y="3993313"/>
                  <a:pt x="1621681" y="3995515"/>
                  <a:pt x="1624020" y="3997715"/>
                </a:cubicBezTo>
                <a:cubicBezTo>
                  <a:pt x="1628701" y="4005415"/>
                  <a:pt x="1628116" y="4010915"/>
                  <a:pt x="1626946" y="4016140"/>
                </a:cubicBezTo>
                <a:lnTo>
                  <a:pt x="1626547" y="4027570"/>
                </a:lnTo>
                <a:lnTo>
                  <a:pt x="1627457" y="4027741"/>
                </a:lnTo>
                <a:cubicBezTo>
                  <a:pt x="1631821" y="4029267"/>
                  <a:pt x="1635671" y="4031724"/>
                  <a:pt x="1639468" y="4036161"/>
                </a:cubicBezTo>
                <a:cubicBezTo>
                  <a:pt x="1645162" y="4042816"/>
                  <a:pt x="1649775" y="4053312"/>
                  <a:pt x="1651462" y="4063452"/>
                </a:cubicBezTo>
                <a:lnTo>
                  <a:pt x="1650818" y="4066359"/>
                </a:lnTo>
                <a:lnTo>
                  <a:pt x="1652102" y="4068115"/>
                </a:lnTo>
                <a:cubicBezTo>
                  <a:pt x="1656783" y="4074715"/>
                  <a:pt x="1661464" y="4079115"/>
                  <a:pt x="1663804" y="4085716"/>
                </a:cubicBezTo>
                <a:cubicBezTo>
                  <a:pt x="1663804" y="4085716"/>
                  <a:pt x="1663804" y="4085716"/>
                  <a:pt x="1668483" y="4090115"/>
                </a:cubicBezTo>
                <a:cubicBezTo>
                  <a:pt x="1668483" y="4090115"/>
                  <a:pt x="1668483" y="4090115"/>
                  <a:pt x="1668482" y="4092316"/>
                </a:cubicBezTo>
                <a:cubicBezTo>
                  <a:pt x="1670823" y="4092316"/>
                  <a:pt x="1670823" y="4094517"/>
                  <a:pt x="1670823" y="4094517"/>
                </a:cubicBezTo>
                <a:cubicBezTo>
                  <a:pt x="1670823" y="4094517"/>
                  <a:pt x="1670823" y="4094517"/>
                  <a:pt x="1673165" y="4098916"/>
                </a:cubicBezTo>
                <a:cubicBezTo>
                  <a:pt x="1682525" y="4107716"/>
                  <a:pt x="1694225" y="4120917"/>
                  <a:pt x="1705927" y="4131917"/>
                </a:cubicBezTo>
                <a:cubicBezTo>
                  <a:pt x="1717627" y="4127516"/>
                  <a:pt x="1755070" y="4127516"/>
                  <a:pt x="1745709" y="4114316"/>
                </a:cubicBezTo>
                <a:cubicBezTo>
                  <a:pt x="1748049" y="4116516"/>
                  <a:pt x="1748049" y="4118716"/>
                  <a:pt x="1750390" y="4120917"/>
                </a:cubicBezTo>
                <a:cubicBezTo>
                  <a:pt x="1750390" y="4120917"/>
                  <a:pt x="1750390" y="4120917"/>
                  <a:pt x="1759750" y="4138516"/>
                </a:cubicBezTo>
                <a:cubicBezTo>
                  <a:pt x="1759750" y="4138516"/>
                  <a:pt x="1759750" y="4138516"/>
                  <a:pt x="1759748" y="4140717"/>
                </a:cubicBezTo>
                <a:cubicBezTo>
                  <a:pt x="1759748" y="4140717"/>
                  <a:pt x="1759748" y="4140717"/>
                  <a:pt x="1762090" y="4142917"/>
                </a:cubicBezTo>
                <a:cubicBezTo>
                  <a:pt x="1764430" y="4142917"/>
                  <a:pt x="1764430" y="4145118"/>
                  <a:pt x="1766770" y="4147317"/>
                </a:cubicBezTo>
                <a:cubicBezTo>
                  <a:pt x="1773791" y="4153917"/>
                  <a:pt x="1778471" y="4160517"/>
                  <a:pt x="1785492" y="4164918"/>
                </a:cubicBezTo>
                <a:cubicBezTo>
                  <a:pt x="1797192" y="4173718"/>
                  <a:pt x="1806553" y="4173718"/>
                  <a:pt x="1808893" y="4153917"/>
                </a:cubicBezTo>
                <a:cubicBezTo>
                  <a:pt x="1808893" y="4145118"/>
                  <a:pt x="1792512" y="4136316"/>
                  <a:pt x="1794853" y="4140717"/>
                </a:cubicBezTo>
                <a:cubicBezTo>
                  <a:pt x="1794853" y="4138516"/>
                  <a:pt x="1792512" y="4134118"/>
                  <a:pt x="1790172" y="4129716"/>
                </a:cubicBezTo>
                <a:cubicBezTo>
                  <a:pt x="1790172" y="4127516"/>
                  <a:pt x="1787832" y="4125317"/>
                  <a:pt x="1787831" y="4123116"/>
                </a:cubicBezTo>
                <a:cubicBezTo>
                  <a:pt x="1787831" y="4123116"/>
                  <a:pt x="1787831" y="4123116"/>
                  <a:pt x="1785492" y="4123116"/>
                </a:cubicBezTo>
                <a:cubicBezTo>
                  <a:pt x="1785492" y="4123116"/>
                  <a:pt x="1785492" y="4123116"/>
                  <a:pt x="1776129" y="4107716"/>
                </a:cubicBezTo>
                <a:cubicBezTo>
                  <a:pt x="1776129" y="4107716"/>
                  <a:pt x="1776129" y="4107716"/>
                  <a:pt x="1776131" y="4105517"/>
                </a:cubicBezTo>
                <a:cubicBezTo>
                  <a:pt x="1776131" y="4105517"/>
                  <a:pt x="1776131" y="4105517"/>
                  <a:pt x="1778469" y="4105517"/>
                </a:cubicBezTo>
                <a:cubicBezTo>
                  <a:pt x="1778469" y="4105517"/>
                  <a:pt x="1778469" y="4105517"/>
                  <a:pt x="1778471" y="4103316"/>
                </a:cubicBezTo>
                <a:lnTo>
                  <a:pt x="1773775" y="4093014"/>
                </a:lnTo>
                <a:lnTo>
                  <a:pt x="1771474" y="4095973"/>
                </a:lnTo>
                <a:cubicBezTo>
                  <a:pt x="1766513" y="4102250"/>
                  <a:pt x="1761974" y="4105981"/>
                  <a:pt x="1752646" y="4103091"/>
                </a:cubicBezTo>
                <a:cubicBezTo>
                  <a:pt x="1752208" y="4096854"/>
                  <a:pt x="1755669" y="4090381"/>
                  <a:pt x="1760947" y="4085012"/>
                </a:cubicBezTo>
                <a:lnTo>
                  <a:pt x="1766148" y="4081910"/>
                </a:lnTo>
                <a:lnTo>
                  <a:pt x="1758579" y="4073341"/>
                </a:lnTo>
                <a:cubicBezTo>
                  <a:pt x="1753314" y="4069216"/>
                  <a:pt x="1746879" y="4065916"/>
                  <a:pt x="1738688" y="4063716"/>
                </a:cubicBezTo>
                <a:cubicBezTo>
                  <a:pt x="1738688" y="4063716"/>
                  <a:pt x="1738688" y="4063716"/>
                  <a:pt x="1738688" y="4061515"/>
                </a:cubicBezTo>
                <a:cubicBezTo>
                  <a:pt x="1738688" y="4061515"/>
                  <a:pt x="1738688" y="4061515"/>
                  <a:pt x="1736349" y="4059315"/>
                </a:cubicBezTo>
                <a:cubicBezTo>
                  <a:pt x="1736349" y="4059315"/>
                  <a:pt x="1736349" y="4059315"/>
                  <a:pt x="1736349" y="4057114"/>
                </a:cubicBezTo>
                <a:cubicBezTo>
                  <a:pt x="1736349" y="4057114"/>
                  <a:pt x="1736349" y="4057114"/>
                  <a:pt x="1731669" y="4046115"/>
                </a:cubicBezTo>
                <a:cubicBezTo>
                  <a:pt x="1729327" y="4039514"/>
                  <a:pt x="1724648" y="4030714"/>
                  <a:pt x="1722308" y="4024115"/>
                </a:cubicBezTo>
                <a:cubicBezTo>
                  <a:pt x="1715288" y="4010914"/>
                  <a:pt x="1708266" y="3995514"/>
                  <a:pt x="1703586" y="3982314"/>
                </a:cubicBezTo>
                <a:cubicBezTo>
                  <a:pt x="1698906" y="3975713"/>
                  <a:pt x="1696565" y="3969114"/>
                  <a:pt x="1691885" y="3962513"/>
                </a:cubicBezTo>
                <a:cubicBezTo>
                  <a:pt x="1691885" y="3962513"/>
                  <a:pt x="1691885" y="3962513"/>
                  <a:pt x="1689546" y="3958114"/>
                </a:cubicBezTo>
                <a:cubicBezTo>
                  <a:pt x="1689546" y="3958114"/>
                  <a:pt x="1689546" y="3958114"/>
                  <a:pt x="1689546" y="3953713"/>
                </a:cubicBezTo>
                <a:cubicBezTo>
                  <a:pt x="1689546" y="3953713"/>
                  <a:pt x="1689546" y="3953713"/>
                  <a:pt x="1684864" y="3944912"/>
                </a:cubicBezTo>
                <a:cubicBezTo>
                  <a:pt x="1680185" y="3931712"/>
                  <a:pt x="1673164" y="3920711"/>
                  <a:pt x="1668483" y="3909713"/>
                </a:cubicBezTo>
                <a:cubicBezTo>
                  <a:pt x="1663803" y="3898713"/>
                  <a:pt x="1659123" y="3887712"/>
                  <a:pt x="1654443" y="3874513"/>
                </a:cubicBezTo>
                <a:lnTo>
                  <a:pt x="1647702" y="3854236"/>
                </a:lnTo>
                <a:lnTo>
                  <a:pt x="1628579" y="3884104"/>
                </a:lnTo>
                <a:cubicBezTo>
                  <a:pt x="1590689" y="3864180"/>
                  <a:pt x="1605044" y="3818426"/>
                  <a:pt x="1606720" y="3783772"/>
                </a:cubicBezTo>
                <a:close/>
                <a:moveTo>
                  <a:pt x="218769" y="3769870"/>
                </a:moveTo>
                <a:cubicBezTo>
                  <a:pt x="252702" y="3772040"/>
                  <a:pt x="289722" y="3809653"/>
                  <a:pt x="302061" y="3832798"/>
                </a:cubicBezTo>
                <a:lnTo>
                  <a:pt x="301021" y="3833836"/>
                </a:lnTo>
                <a:lnTo>
                  <a:pt x="318527" y="3841678"/>
                </a:lnTo>
                <a:cubicBezTo>
                  <a:pt x="325613" y="3846108"/>
                  <a:pt x="331546" y="3851075"/>
                  <a:pt x="334366" y="3855094"/>
                </a:cubicBezTo>
                <a:cubicBezTo>
                  <a:pt x="332749" y="3868291"/>
                  <a:pt x="326982" y="3875703"/>
                  <a:pt x="319673" y="3878817"/>
                </a:cubicBezTo>
                <a:cubicBezTo>
                  <a:pt x="303227" y="3885824"/>
                  <a:pt x="278966" y="3871069"/>
                  <a:pt x="276573" y="3851470"/>
                </a:cubicBezTo>
                <a:lnTo>
                  <a:pt x="277633" y="3847831"/>
                </a:lnTo>
                <a:lnTo>
                  <a:pt x="274040" y="3848631"/>
                </a:lnTo>
                <a:cubicBezTo>
                  <a:pt x="240363" y="3847906"/>
                  <a:pt x="195118" y="3804508"/>
                  <a:pt x="186891" y="3781362"/>
                </a:cubicBezTo>
                <a:cubicBezTo>
                  <a:pt x="196489" y="3772362"/>
                  <a:pt x="207457" y="3769148"/>
                  <a:pt x="218769" y="3769870"/>
                </a:cubicBezTo>
                <a:close/>
                <a:moveTo>
                  <a:pt x="1073161" y="3757366"/>
                </a:moveTo>
                <a:cubicBezTo>
                  <a:pt x="1085036" y="3765836"/>
                  <a:pt x="1096384" y="3762393"/>
                  <a:pt x="1112451" y="3778979"/>
                </a:cubicBezTo>
                <a:cubicBezTo>
                  <a:pt x="1080683" y="3840911"/>
                  <a:pt x="1068298" y="3907696"/>
                  <a:pt x="1039847" y="3957895"/>
                </a:cubicBezTo>
                <a:lnTo>
                  <a:pt x="1034325" y="3926003"/>
                </a:lnTo>
                <a:lnTo>
                  <a:pt x="1030768" y="3927447"/>
                </a:lnTo>
                <a:cubicBezTo>
                  <a:pt x="1021724" y="3939128"/>
                  <a:pt x="1032945" y="3960929"/>
                  <a:pt x="1010879" y="3963422"/>
                </a:cubicBezTo>
                <a:cubicBezTo>
                  <a:pt x="999384" y="3959272"/>
                  <a:pt x="985819" y="3958857"/>
                  <a:pt x="974966" y="3950034"/>
                </a:cubicBezTo>
                <a:cubicBezTo>
                  <a:pt x="971348" y="3947093"/>
                  <a:pt x="968033" y="3943218"/>
                  <a:pt x="965193" y="3937958"/>
                </a:cubicBezTo>
                <a:cubicBezTo>
                  <a:pt x="994916" y="3925773"/>
                  <a:pt x="1009308" y="3908052"/>
                  <a:pt x="1032284" y="3891439"/>
                </a:cubicBezTo>
                <a:lnTo>
                  <a:pt x="1033784" y="3893089"/>
                </a:lnTo>
                <a:lnTo>
                  <a:pt x="1039284" y="3858326"/>
                </a:lnTo>
                <a:lnTo>
                  <a:pt x="1052877" y="3816744"/>
                </a:lnTo>
                <a:lnTo>
                  <a:pt x="1046080" y="3816217"/>
                </a:lnTo>
                <a:cubicBezTo>
                  <a:pt x="1041947" y="3814853"/>
                  <a:pt x="1037439" y="3812325"/>
                  <a:pt x="1032640" y="3808360"/>
                </a:cubicBezTo>
                <a:cubicBezTo>
                  <a:pt x="1026257" y="3789023"/>
                  <a:pt x="1043273" y="3780190"/>
                  <a:pt x="1046761" y="3766602"/>
                </a:cubicBezTo>
                <a:cubicBezTo>
                  <a:pt x="1055056" y="3769090"/>
                  <a:pt x="1061093" y="3773228"/>
                  <a:pt x="1065175" y="3778102"/>
                </a:cubicBezTo>
                <a:lnTo>
                  <a:pt x="1065640" y="3779213"/>
                </a:lnTo>
                <a:close/>
                <a:moveTo>
                  <a:pt x="1510398" y="3748147"/>
                </a:moveTo>
                <a:lnTo>
                  <a:pt x="1509352" y="3749109"/>
                </a:lnTo>
                <a:lnTo>
                  <a:pt x="1516324" y="3757211"/>
                </a:lnTo>
                <a:lnTo>
                  <a:pt x="1522077" y="3761026"/>
                </a:lnTo>
                <a:lnTo>
                  <a:pt x="1532683" y="3758018"/>
                </a:lnTo>
                <a:lnTo>
                  <a:pt x="1514893" y="3752269"/>
                </a:lnTo>
                <a:close/>
                <a:moveTo>
                  <a:pt x="925946" y="3747414"/>
                </a:moveTo>
                <a:cubicBezTo>
                  <a:pt x="936507" y="3745138"/>
                  <a:pt x="948533" y="3750731"/>
                  <a:pt x="947887" y="3768728"/>
                </a:cubicBezTo>
                <a:cubicBezTo>
                  <a:pt x="932046" y="3772142"/>
                  <a:pt x="921482" y="3774419"/>
                  <a:pt x="912788" y="3773317"/>
                </a:cubicBezTo>
                <a:cubicBezTo>
                  <a:pt x="906287" y="3759837"/>
                  <a:pt x="915384" y="3749691"/>
                  <a:pt x="925946" y="3747414"/>
                </a:cubicBezTo>
                <a:close/>
                <a:moveTo>
                  <a:pt x="367889" y="3715336"/>
                </a:moveTo>
                <a:cubicBezTo>
                  <a:pt x="386465" y="3735578"/>
                  <a:pt x="412320" y="3753841"/>
                  <a:pt x="424896" y="3779924"/>
                </a:cubicBezTo>
                <a:lnTo>
                  <a:pt x="413246" y="3777066"/>
                </a:lnTo>
                <a:lnTo>
                  <a:pt x="414724" y="3779392"/>
                </a:lnTo>
                <a:cubicBezTo>
                  <a:pt x="416664" y="3787396"/>
                  <a:pt x="415530" y="3795886"/>
                  <a:pt x="410323" y="3804416"/>
                </a:cubicBezTo>
                <a:cubicBezTo>
                  <a:pt x="406355" y="3810914"/>
                  <a:pt x="400023" y="3817436"/>
                  <a:pt x="390883" y="3823782"/>
                </a:cubicBezTo>
                <a:cubicBezTo>
                  <a:pt x="354996" y="3810861"/>
                  <a:pt x="287396" y="3799107"/>
                  <a:pt x="297657" y="3739074"/>
                </a:cubicBezTo>
                <a:cubicBezTo>
                  <a:pt x="310742" y="3732945"/>
                  <a:pt x="326062" y="3731119"/>
                  <a:pt x="341248" y="3732541"/>
                </a:cubicBezTo>
                <a:lnTo>
                  <a:pt x="365957" y="3738716"/>
                </a:lnTo>
                <a:close/>
                <a:moveTo>
                  <a:pt x="879867" y="3699199"/>
                </a:moveTo>
                <a:cubicBezTo>
                  <a:pt x="891839" y="3702247"/>
                  <a:pt x="905546" y="3718996"/>
                  <a:pt x="904725" y="3725517"/>
                </a:cubicBezTo>
                <a:cubicBezTo>
                  <a:pt x="898721" y="3731348"/>
                  <a:pt x="858336" y="3717116"/>
                  <a:pt x="869076" y="3701604"/>
                </a:cubicBezTo>
                <a:cubicBezTo>
                  <a:pt x="872077" y="3698688"/>
                  <a:pt x="875876" y="3698183"/>
                  <a:pt x="879867" y="3699199"/>
                </a:cubicBezTo>
                <a:close/>
                <a:moveTo>
                  <a:pt x="6029927" y="3698193"/>
                </a:moveTo>
                <a:cubicBezTo>
                  <a:pt x="6068151" y="3708503"/>
                  <a:pt x="6117297" y="3760052"/>
                  <a:pt x="6079073" y="3796136"/>
                </a:cubicBezTo>
                <a:cubicBezTo>
                  <a:pt x="6062691" y="3765209"/>
                  <a:pt x="6035388" y="3734277"/>
                  <a:pt x="6029927" y="3698193"/>
                </a:cubicBezTo>
                <a:close/>
                <a:moveTo>
                  <a:pt x="1167658" y="3689619"/>
                </a:moveTo>
                <a:cubicBezTo>
                  <a:pt x="1172826" y="3697012"/>
                  <a:pt x="1177994" y="3704403"/>
                  <a:pt x="1183161" y="3711794"/>
                </a:cubicBezTo>
                <a:cubicBezTo>
                  <a:pt x="1179763" y="3709860"/>
                  <a:pt x="1171877" y="3745440"/>
                  <a:pt x="1171877" y="3745440"/>
                </a:cubicBezTo>
                <a:lnTo>
                  <a:pt x="1164652" y="3746317"/>
                </a:lnTo>
                <a:lnTo>
                  <a:pt x="1178373" y="3756378"/>
                </a:lnTo>
                <a:cubicBezTo>
                  <a:pt x="1193911" y="3775367"/>
                  <a:pt x="1202574" y="3808960"/>
                  <a:pt x="1188852" y="3817454"/>
                </a:cubicBezTo>
                <a:cubicBezTo>
                  <a:pt x="1179559" y="3823206"/>
                  <a:pt x="1159999" y="3817445"/>
                  <a:pt x="1125353" y="3787840"/>
                </a:cubicBezTo>
                <a:cubicBezTo>
                  <a:pt x="1132066" y="3760713"/>
                  <a:pt x="1141133" y="3747922"/>
                  <a:pt x="1150524" y="3744264"/>
                </a:cubicBezTo>
                <a:lnTo>
                  <a:pt x="1160282" y="3743769"/>
                </a:lnTo>
                <a:lnTo>
                  <a:pt x="1154877" y="3735770"/>
                </a:lnTo>
                <a:cubicBezTo>
                  <a:pt x="1153111" y="3730311"/>
                  <a:pt x="1153381" y="3720449"/>
                  <a:pt x="1155556" y="3711115"/>
                </a:cubicBezTo>
                <a:cubicBezTo>
                  <a:pt x="1157732" y="3701780"/>
                  <a:pt x="1161811" y="3692971"/>
                  <a:pt x="1167658" y="3689619"/>
                </a:cubicBezTo>
                <a:close/>
                <a:moveTo>
                  <a:pt x="762161" y="3675112"/>
                </a:moveTo>
                <a:cubicBezTo>
                  <a:pt x="767651" y="3673353"/>
                  <a:pt x="773815" y="3674390"/>
                  <a:pt x="779925" y="3679693"/>
                </a:cubicBezTo>
                <a:cubicBezTo>
                  <a:pt x="788840" y="3704216"/>
                  <a:pt x="765471" y="3707162"/>
                  <a:pt x="750664" y="3726579"/>
                </a:cubicBezTo>
                <a:cubicBezTo>
                  <a:pt x="735280" y="3710802"/>
                  <a:pt x="745686" y="3680384"/>
                  <a:pt x="762161" y="3675112"/>
                </a:cubicBezTo>
                <a:close/>
                <a:moveTo>
                  <a:pt x="1303715" y="3638898"/>
                </a:moveTo>
                <a:lnTo>
                  <a:pt x="1300557" y="3639545"/>
                </a:lnTo>
                <a:lnTo>
                  <a:pt x="1308099" y="3652307"/>
                </a:lnTo>
                <a:cubicBezTo>
                  <a:pt x="1312779" y="3658908"/>
                  <a:pt x="1315119" y="3665509"/>
                  <a:pt x="1317459" y="3672108"/>
                </a:cubicBezTo>
                <a:lnTo>
                  <a:pt x="1321873" y="3701154"/>
                </a:lnTo>
                <a:lnTo>
                  <a:pt x="1325675" y="3701548"/>
                </a:lnTo>
                <a:cubicBezTo>
                  <a:pt x="1336440" y="3704223"/>
                  <a:pt x="1347825" y="3708770"/>
                  <a:pt x="1360088" y="3715975"/>
                </a:cubicBezTo>
                <a:cubicBezTo>
                  <a:pt x="1360188" y="3722269"/>
                  <a:pt x="1363650" y="3729756"/>
                  <a:pt x="1364976" y="3736771"/>
                </a:cubicBezTo>
                <a:lnTo>
                  <a:pt x="1364716" y="3745531"/>
                </a:lnTo>
                <a:lnTo>
                  <a:pt x="1366491" y="3749233"/>
                </a:lnTo>
                <a:cubicBezTo>
                  <a:pt x="1367518" y="3754133"/>
                  <a:pt x="1366409" y="3758896"/>
                  <a:pt x="1361507" y="3764736"/>
                </a:cubicBezTo>
                <a:cubicBezTo>
                  <a:pt x="1359770" y="3763747"/>
                  <a:pt x="1357953" y="3760556"/>
                  <a:pt x="1356333" y="3756939"/>
                </a:cubicBezTo>
                <a:lnTo>
                  <a:pt x="1354773" y="3752887"/>
                </a:lnTo>
                <a:lnTo>
                  <a:pt x="1342247" y="3742860"/>
                </a:lnTo>
                <a:lnTo>
                  <a:pt x="1338895" y="3741828"/>
                </a:lnTo>
                <a:lnTo>
                  <a:pt x="1338045" y="3743609"/>
                </a:lnTo>
                <a:lnTo>
                  <a:pt x="1332956" y="3747108"/>
                </a:lnTo>
                <a:lnTo>
                  <a:pt x="1337431" y="3750759"/>
                </a:lnTo>
                <a:lnTo>
                  <a:pt x="1328727" y="3758673"/>
                </a:lnTo>
                <a:lnTo>
                  <a:pt x="1329746" y="3768360"/>
                </a:lnTo>
                <a:cubicBezTo>
                  <a:pt x="1332671" y="3784860"/>
                  <a:pt x="1337351" y="3800811"/>
                  <a:pt x="1345542" y="3815110"/>
                </a:cubicBezTo>
                <a:cubicBezTo>
                  <a:pt x="1333840" y="3817310"/>
                  <a:pt x="1343201" y="3832711"/>
                  <a:pt x="1336180" y="3834912"/>
                </a:cubicBezTo>
                <a:cubicBezTo>
                  <a:pt x="1345542" y="3844812"/>
                  <a:pt x="1351977" y="3855811"/>
                  <a:pt x="1356950" y="3867362"/>
                </a:cubicBezTo>
                <a:lnTo>
                  <a:pt x="1368204" y="3900908"/>
                </a:lnTo>
                <a:lnTo>
                  <a:pt x="1375923" y="3899816"/>
                </a:lnTo>
                <a:cubicBezTo>
                  <a:pt x="1390310" y="3902337"/>
                  <a:pt x="1405724" y="3908676"/>
                  <a:pt x="1419425" y="3917456"/>
                </a:cubicBezTo>
                <a:lnTo>
                  <a:pt x="1436952" y="3934477"/>
                </a:lnTo>
                <a:lnTo>
                  <a:pt x="1437101" y="3925937"/>
                </a:lnTo>
                <a:cubicBezTo>
                  <a:pt x="1436808" y="3920162"/>
                  <a:pt x="1435639" y="3914112"/>
                  <a:pt x="1432127" y="3907512"/>
                </a:cubicBezTo>
                <a:cubicBezTo>
                  <a:pt x="1422767" y="3887712"/>
                  <a:pt x="1399365" y="3887712"/>
                  <a:pt x="1387664" y="3867911"/>
                </a:cubicBezTo>
                <a:cubicBezTo>
                  <a:pt x="1387664" y="3870112"/>
                  <a:pt x="1397024" y="3865711"/>
                  <a:pt x="1397024" y="3865711"/>
                </a:cubicBezTo>
                <a:cubicBezTo>
                  <a:pt x="1390005" y="3857461"/>
                  <a:pt x="1369821" y="3843023"/>
                  <a:pt x="1373002" y="3830752"/>
                </a:cubicBezTo>
                <a:lnTo>
                  <a:pt x="1374481" y="3829402"/>
                </a:lnTo>
                <a:lnTo>
                  <a:pt x="1372379" y="3826526"/>
                </a:lnTo>
                <a:cubicBezTo>
                  <a:pt x="1367033" y="3815852"/>
                  <a:pt x="1362996" y="3803373"/>
                  <a:pt x="1360658" y="3788929"/>
                </a:cubicBezTo>
                <a:lnTo>
                  <a:pt x="1384664" y="3773024"/>
                </a:lnTo>
                <a:lnTo>
                  <a:pt x="1375963" y="3740309"/>
                </a:lnTo>
                <a:cubicBezTo>
                  <a:pt x="1373623" y="3724909"/>
                  <a:pt x="1368943" y="3711709"/>
                  <a:pt x="1359582" y="3698509"/>
                </a:cubicBezTo>
                <a:cubicBezTo>
                  <a:pt x="1359582" y="3694108"/>
                  <a:pt x="1366603" y="3691908"/>
                  <a:pt x="1373624" y="3689707"/>
                </a:cubicBezTo>
                <a:lnTo>
                  <a:pt x="1364524" y="3665271"/>
                </a:lnTo>
                <a:lnTo>
                  <a:pt x="1342506" y="3670419"/>
                </a:lnTo>
                <a:cubicBezTo>
                  <a:pt x="1326560" y="3669175"/>
                  <a:pt x="1311435" y="3659019"/>
                  <a:pt x="1305099" y="3645383"/>
                </a:cubicBezTo>
                <a:close/>
                <a:moveTo>
                  <a:pt x="1022430" y="3636037"/>
                </a:moveTo>
                <a:cubicBezTo>
                  <a:pt x="1033550" y="3636037"/>
                  <a:pt x="1044670" y="3641271"/>
                  <a:pt x="1055789" y="3656965"/>
                </a:cubicBezTo>
                <a:cubicBezTo>
                  <a:pt x="1044670" y="3683127"/>
                  <a:pt x="1027990" y="3677895"/>
                  <a:pt x="1011310" y="3672664"/>
                </a:cubicBezTo>
                <a:cubicBezTo>
                  <a:pt x="1022430" y="3656965"/>
                  <a:pt x="1000190" y="3646502"/>
                  <a:pt x="1022430" y="3636037"/>
                </a:cubicBezTo>
                <a:close/>
                <a:moveTo>
                  <a:pt x="945527" y="3623115"/>
                </a:moveTo>
                <a:cubicBezTo>
                  <a:pt x="950719" y="3623859"/>
                  <a:pt x="955573" y="3627725"/>
                  <a:pt x="962719" y="3636208"/>
                </a:cubicBezTo>
                <a:cubicBezTo>
                  <a:pt x="962719" y="3636208"/>
                  <a:pt x="964606" y="3641699"/>
                  <a:pt x="964606" y="3641699"/>
                </a:cubicBezTo>
                <a:lnTo>
                  <a:pt x="969414" y="3665857"/>
                </a:lnTo>
                <a:lnTo>
                  <a:pt x="978135" y="3671474"/>
                </a:lnTo>
                <a:cubicBezTo>
                  <a:pt x="978428" y="3683479"/>
                  <a:pt x="971534" y="3692033"/>
                  <a:pt x="962116" y="3696634"/>
                </a:cubicBezTo>
                <a:lnTo>
                  <a:pt x="954502" y="3696988"/>
                </a:lnTo>
                <a:lnTo>
                  <a:pt x="953434" y="3705307"/>
                </a:lnTo>
                <a:cubicBezTo>
                  <a:pt x="945631" y="3702297"/>
                  <a:pt x="937095" y="3704988"/>
                  <a:pt x="931650" y="3704883"/>
                </a:cubicBezTo>
                <a:lnTo>
                  <a:pt x="926670" y="3694280"/>
                </a:lnTo>
                <a:lnTo>
                  <a:pt x="915561" y="3684398"/>
                </a:lnTo>
                <a:cubicBezTo>
                  <a:pt x="915367" y="3676393"/>
                  <a:pt x="918137" y="3670338"/>
                  <a:pt x="922663" y="3666068"/>
                </a:cubicBezTo>
                <a:lnTo>
                  <a:pt x="930945" y="3662489"/>
                </a:lnTo>
                <a:lnTo>
                  <a:pt x="928930" y="3651780"/>
                </a:lnTo>
                <a:cubicBezTo>
                  <a:pt x="928933" y="3644601"/>
                  <a:pt x="929137" y="3636987"/>
                  <a:pt x="926307" y="3628749"/>
                </a:cubicBezTo>
                <a:cubicBezTo>
                  <a:pt x="934805" y="3624747"/>
                  <a:pt x="940335" y="3622370"/>
                  <a:pt x="945527" y="3623115"/>
                </a:cubicBezTo>
                <a:close/>
                <a:moveTo>
                  <a:pt x="1281169" y="3621399"/>
                </a:moveTo>
                <a:lnTo>
                  <a:pt x="1281188" y="3622882"/>
                </a:lnTo>
                <a:cubicBezTo>
                  <a:pt x="1282943" y="3632095"/>
                  <a:pt x="1285868" y="3642201"/>
                  <a:pt x="1288500" y="3651104"/>
                </a:cubicBezTo>
                <a:lnTo>
                  <a:pt x="1293568" y="3670258"/>
                </a:lnTo>
                <a:lnTo>
                  <a:pt x="1294891" y="3671288"/>
                </a:lnTo>
                <a:lnTo>
                  <a:pt x="1300201" y="3666058"/>
                </a:lnTo>
                <a:cubicBezTo>
                  <a:pt x="1301078" y="3663308"/>
                  <a:pt x="1301078" y="3660008"/>
                  <a:pt x="1301078" y="3656708"/>
                </a:cubicBezTo>
                <a:lnTo>
                  <a:pt x="1297866" y="3640097"/>
                </a:lnTo>
                <a:lnTo>
                  <a:pt x="1296189" y="3640440"/>
                </a:lnTo>
                <a:close/>
                <a:moveTo>
                  <a:pt x="606663" y="3616636"/>
                </a:moveTo>
                <a:cubicBezTo>
                  <a:pt x="612979" y="3614921"/>
                  <a:pt x="618796" y="3615420"/>
                  <a:pt x="623615" y="3617360"/>
                </a:cubicBezTo>
                <a:cubicBezTo>
                  <a:pt x="638069" y="3623179"/>
                  <a:pt x="643532" y="3641963"/>
                  <a:pt x="626476" y="3652830"/>
                </a:cubicBezTo>
                <a:cubicBezTo>
                  <a:pt x="607003" y="3641487"/>
                  <a:pt x="603224" y="3630040"/>
                  <a:pt x="606663" y="3616636"/>
                </a:cubicBezTo>
                <a:close/>
                <a:moveTo>
                  <a:pt x="6219802" y="3612165"/>
                </a:moveTo>
                <a:cubicBezTo>
                  <a:pt x="6254250" y="3608020"/>
                  <a:pt x="6290241" y="3655816"/>
                  <a:pt x="6249110" y="3683125"/>
                </a:cubicBezTo>
                <a:cubicBezTo>
                  <a:pt x="6227172" y="3683125"/>
                  <a:pt x="6194267" y="3651912"/>
                  <a:pt x="6188782" y="3636308"/>
                </a:cubicBezTo>
                <a:cubicBezTo>
                  <a:pt x="6197009" y="3620701"/>
                  <a:pt x="6208320" y="3613546"/>
                  <a:pt x="6219802" y="3612165"/>
                </a:cubicBezTo>
                <a:close/>
                <a:moveTo>
                  <a:pt x="300763" y="3598364"/>
                </a:moveTo>
                <a:cubicBezTo>
                  <a:pt x="316811" y="3606967"/>
                  <a:pt x="320909" y="3611089"/>
                  <a:pt x="329453" y="3627215"/>
                </a:cubicBezTo>
                <a:cubicBezTo>
                  <a:pt x="318724" y="3650323"/>
                  <a:pt x="299451" y="3657305"/>
                  <a:pt x="280177" y="3664287"/>
                </a:cubicBezTo>
                <a:cubicBezTo>
                  <a:pt x="232039" y="3638479"/>
                  <a:pt x="282012" y="3617170"/>
                  <a:pt x="300763" y="3598364"/>
                </a:cubicBezTo>
                <a:close/>
                <a:moveTo>
                  <a:pt x="661167" y="3577202"/>
                </a:moveTo>
                <a:cubicBezTo>
                  <a:pt x="697519" y="3592481"/>
                  <a:pt x="694364" y="3618486"/>
                  <a:pt x="694800" y="3643517"/>
                </a:cubicBezTo>
                <a:cubicBezTo>
                  <a:pt x="677894" y="3639724"/>
                  <a:pt x="647237" y="3606133"/>
                  <a:pt x="661167" y="3577202"/>
                </a:cubicBezTo>
                <a:close/>
                <a:moveTo>
                  <a:pt x="6037627" y="3468272"/>
                </a:moveTo>
                <a:cubicBezTo>
                  <a:pt x="6097729" y="3487839"/>
                  <a:pt x="6144500" y="3473036"/>
                  <a:pt x="6208035" y="3507798"/>
                </a:cubicBezTo>
                <a:cubicBezTo>
                  <a:pt x="6172309" y="3546844"/>
                  <a:pt x="6039565" y="3526148"/>
                  <a:pt x="6037627" y="3468272"/>
                </a:cubicBezTo>
                <a:close/>
                <a:moveTo>
                  <a:pt x="829330" y="3465035"/>
                </a:moveTo>
                <a:cubicBezTo>
                  <a:pt x="832167" y="3465016"/>
                  <a:pt x="834890" y="3465687"/>
                  <a:pt x="840336" y="3467032"/>
                </a:cubicBezTo>
                <a:cubicBezTo>
                  <a:pt x="837160" y="3469128"/>
                  <a:pt x="833078" y="3476761"/>
                  <a:pt x="827631" y="3475416"/>
                </a:cubicBezTo>
                <a:cubicBezTo>
                  <a:pt x="822184" y="3474071"/>
                  <a:pt x="822184" y="3474071"/>
                  <a:pt x="817643" y="3467190"/>
                </a:cubicBezTo>
                <a:cubicBezTo>
                  <a:pt x="823543" y="3465766"/>
                  <a:pt x="826493" y="3465054"/>
                  <a:pt x="829330" y="3465035"/>
                </a:cubicBezTo>
                <a:close/>
                <a:moveTo>
                  <a:pt x="845685" y="3460023"/>
                </a:moveTo>
                <a:cubicBezTo>
                  <a:pt x="847219" y="3459572"/>
                  <a:pt x="848586" y="3459792"/>
                  <a:pt x="849618" y="3461356"/>
                </a:cubicBezTo>
                <a:cubicBezTo>
                  <a:pt x="851682" y="3464485"/>
                  <a:pt x="848279" y="3466731"/>
                  <a:pt x="842812" y="3465848"/>
                </a:cubicBezTo>
                <a:cubicBezTo>
                  <a:pt x="842812" y="3465848"/>
                  <a:pt x="840748" y="3462719"/>
                  <a:pt x="840748" y="3462719"/>
                </a:cubicBezTo>
                <a:cubicBezTo>
                  <a:pt x="842450" y="3461597"/>
                  <a:pt x="844150" y="3460474"/>
                  <a:pt x="845685" y="3460023"/>
                </a:cubicBezTo>
                <a:close/>
                <a:moveTo>
                  <a:pt x="865500" y="3450876"/>
                </a:moveTo>
                <a:cubicBezTo>
                  <a:pt x="865500" y="3450876"/>
                  <a:pt x="864160" y="3456251"/>
                  <a:pt x="864160" y="3456251"/>
                </a:cubicBezTo>
                <a:cubicBezTo>
                  <a:pt x="858694" y="3455368"/>
                  <a:pt x="860757" y="3458496"/>
                  <a:pt x="856630" y="3452239"/>
                </a:cubicBezTo>
                <a:cubicBezTo>
                  <a:pt x="862096" y="3453123"/>
                  <a:pt x="862096" y="3453123"/>
                  <a:pt x="865500" y="3450876"/>
                </a:cubicBezTo>
                <a:close/>
                <a:moveTo>
                  <a:pt x="600974" y="3442899"/>
                </a:moveTo>
                <a:cubicBezTo>
                  <a:pt x="616564" y="3438451"/>
                  <a:pt x="620451" y="3449538"/>
                  <a:pt x="631475" y="3464689"/>
                </a:cubicBezTo>
                <a:cubicBezTo>
                  <a:pt x="626279" y="3466172"/>
                  <a:pt x="632108" y="3482804"/>
                  <a:pt x="634051" y="3488348"/>
                </a:cubicBezTo>
                <a:cubicBezTo>
                  <a:pt x="623657" y="3491313"/>
                  <a:pt x="627857" y="3511459"/>
                  <a:pt x="612268" y="3515908"/>
                </a:cubicBezTo>
                <a:cubicBezTo>
                  <a:pt x="605127" y="3511847"/>
                  <a:pt x="601558" y="3509815"/>
                  <a:pt x="596046" y="3502241"/>
                </a:cubicBezTo>
                <a:cubicBezTo>
                  <a:pt x="584073" y="3459919"/>
                  <a:pt x="602917" y="3448443"/>
                  <a:pt x="600974" y="3442899"/>
                </a:cubicBezTo>
                <a:close/>
                <a:moveTo>
                  <a:pt x="1525640" y="3435964"/>
                </a:moveTo>
                <a:cubicBezTo>
                  <a:pt x="1531899" y="3436469"/>
                  <a:pt x="1543943" y="3448455"/>
                  <a:pt x="1548516" y="3456583"/>
                </a:cubicBezTo>
                <a:cubicBezTo>
                  <a:pt x="1550041" y="3459293"/>
                  <a:pt x="1550735" y="3461574"/>
                  <a:pt x="1550109" y="3462859"/>
                </a:cubicBezTo>
                <a:cubicBezTo>
                  <a:pt x="1540305" y="3460730"/>
                  <a:pt x="1523145" y="3457007"/>
                  <a:pt x="1516824" y="3449405"/>
                </a:cubicBezTo>
                <a:cubicBezTo>
                  <a:pt x="1514716" y="3446871"/>
                  <a:pt x="1513814" y="3443906"/>
                  <a:pt x="1514790" y="3440425"/>
                </a:cubicBezTo>
                <a:cubicBezTo>
                  <a:pt x="1517296" y="3435288"/>
                  <a:pt x="1522023" y="3437451"/>
                  <a:pt x="1525640" y="3435964"/>
                </a:cubicBezTo>
                <a:close/>
                <a:moveTo>
                  <a:pt x="203710" y="3435568"/>
                </a:moveTo>
                <a:cubicBezTo>
                  <a:pt x="206766" y="3436319"/>
                  <a:pt x="210082" y="3438187"/>
                  <a:pt x="213662" y="3441432"/>
                </a:cubicBezTo>
                <a:cubicBezTo>
                  <a:pt x="202826" y="3463353"/>
                  <a:pt x="204511" y="3488991"/>
                  <a:pt x="192451" y="3495231"/>
                </a:cubicBezTo>
                <a:cubicBezTo>
                  <a:pt x="188431" y="3497311"/>
                  <a:pt x="182883" y="3497235"/>
                  <a:pt x="174835" y="3494149"/>
                </a:cubicBezTo>
                <a:cubicBezTo>
                  <a:pt x="173587" y="3479726"/>
                  <a:pt x="182314" y="3430306"/>
                  <a:pt x="203710" y="3435568"/>
                </a:cubicBezTo>
                <a:close/>
                <a:moveTo>
                  <a:pt x="922432" y="3428575"/>
                </a:moveTo>
                <a:cubicBezTo>
                  <a:pt x="916194" y="3432692"/>
                  <a:pt x="879676" y="3452000"/>
                  <a:pt x="865913" y="3451503"/>
                </a:cubicBezTo>
                <a:cubicBezTo>
                  <a:pt x="883713" y="3444546"/>
                  <a:pt x="903349" y="3426800"/>
                  <a:pt x="922432" y="3428575"/>
                </a:cubicBezTo>
                <a:close/>
                <a:moveTo>
                  <a:pt x="5590910" y="3419431"/>
                </a:moveTo>
                <a:cubicBezTo>
                  <a:pt x="5628820" y="3435129"/>
                  <a:pt x="5580081" y="3466520"/>
                  <a:pt x="5569248" y="3440359"/>
                </a:cubicBezTo>
                <a:cubicBezTo>
                  <a:pt x="5574665" y="3435128"/>
                  <a:pt x="5580079" y="3424663"/>
                  <a:pt x="5590910" y="3419431"/>
                </a:cubicBezTo>
                <a:close/>
                <a:moveTo>
                  <a:pt x="975890" y="3403476"/>
                </a:moveTo>
                <a:cubicBezTo>
                  <a:pt x="972042" y="3410806"/>
                  <a:pt x="962142" y="3422126"/>
                  <a:pt x="951689" y="3419446"/>
                </a:cubicBezTo>
                <a:cubicBezTo>
                  <a:pt x="951689" y="3419446"/>
                  <a:pt x="951689" y="3419446"/>
                  <a:pt x="946462" y="3418106"/>
                </a:cubicBezTo>
                <a:cubicBezTo>
                  <a:pt x="955538" y="3412117"/>
                  <a:pt x="967639" y="3404133"/>
                  <a:pt x="975890" y="3403476"/>
                </a:cubicBezTo>
                <a:close/>
                <a:moveTo>
                  <a:pt x="121616" y="3402623"/>
                </a:moveTo>
                <a:cubicBezTo>
                  <a:pt x="133177" y="3403154"/>
                  <a:pt x="156838" y="3416316"/>
                  <a:pt x="161584" y="3436660"/>
                </a:cubicBezTo>
                <a:cubicBezTo>
                  <a:pt x="147057" y="3456122"/>
                  <a:pt x="131462" y="3451382"/>
                  <a:pt x="115155" y="3430504"/>
                </a:cubicBezTo>
                <a:cubicBezTo>
                  <a:pt x="118651" y="3422614"/>
                  <a:pt x="118295" y="3414548"/>
                  <a:pt x="121616" y="3402623"/>
                </a:cubicBezTo>
                <a:close/>
                <a:moveTo>
                  <a:pt x="5256549" y="3401177"/>
                </a:moveTo>
                <a:lnTo>
                  <a:pt x="5238392" y="3424492"/>
                </a:lnTo>
                <a:lnTo>
                  <a:pt x="5235994" y="3425262"/>
                </a:lnTo>
                <a:lnTo>
                  <a:pt x="5234892" y="3432303"/>
                </a:lnTo>
                <a:cubicBezTo>
                  <a:pt x="5234892" y="3441104"/>
                  <a:pt x="5241910" y="3427902"/>
                  <a:pt x="5248932" y="3436704"/>
                </a:cubicBezTo>
                <a:cubicBezTo>
                  <a:pt x="5234892" y="3449903"/>
                  <a:pt x="5251271" y="3465305"/>
                  <a:pt x="5239571" y="3476303"/>
                </a:cubicBezTo>
                <a:lnTo>
                  <a:pt x="5250780" y="3468552"/>
                </a:lnTo>
                <a:lnTo>
                  <a:pt x="5248931" y="3468172"/>
                </a:lnTo>
                <a:lnTo>
                  <a:pt x="5257323" y="3447464"/>
                </a:lnTo>
                <a:lnTo>
                  <a:pt x="5257013" y="3433609"/>
                </a:lnTo>
                <a:cubicBezTo>
                  <a:pt x="5256536" y="3427628"/>
                  <a:pt x="5255953" y="3421854"/>
                  <a:pt x="5255953" y="3416902"/>
                </a:cubicBezTo>
                <a:cubicBezTo>
                  <a:pt x="5254781" y="3412503"/>
                  <a:pt x="5255367" y="3407002"/>
                  <a:pt x="5256537" y="3401227"/>
                </a:cubicBezTo>
                <a:close/>
                <a:moveTo>
                  <a:pt x="5494174" y="3399867"/>
                </a:moveTo>
                <a:lnTo>
                  <a:pt x="5492299" y="3399974"/>
                </a:lnTo>
                <a:lnTo>
                  <a:pt x="5492016" y="3421852"/>
                </a:lnTo>
                <a:lnTo>
                  <a:pt x="5496942" y="3440924"/>
                </a:lnTo>
                <a:lnTo>
                  <a:pt x="5496547" y="3441424"/>
                </a:lnTo>
                <a:lnTo>
                  <a:pt x="5493961" y="3443307"/>
                </a:lnTo>
                <a:lnTo>
                  <a:pt x="5495160" y="3443182"/>
                </a:lnTo>
                <a:lnTo>
                  <a:pt x="5496547" y="3441424"/>
                </a:lnTo>
                <a:lnTo>
                  <a:pt x="5496990" y="3441103"/>
                </a:lnTo>
                <a:lnTo>
                  <a:pt x="5496942" y="3440924"/>
                </a:lnTo>
                <a:lnTo>
                  <a:pt x="5500014" y="3437032"/>
                </a:lnTo>
                <a:cubicBezTo>
                  <a:pt x="5501302" y="3434828"/>
                  <a:pt x="5502840" y="3432972"/>
                  <a:pt x="5506349" y="3432972"/>
                </a:cubicBezTo>
                <a:cubicBezTo>
                  <a:pt x="5504595" y="3424722"/>
                  <a:pt x="5501523" y="3402858"/>
                  <a:pt x="5494174" y="3399867"/>
                </a:cubicBezTo>
                <a:close/>
                <a:moveTo>
                  <a:pt x="1008237" y="3396106"/>
                </a:moveTo>
                <a:cubicBezTo>
                  <a:pt x="1032520" y="3403332"/>
                  <a:pt x="1055175" y="3431136"/>
                  <a:pt x="1061875" y="3451430"/>
                </a:cubicBezTo>
                <a:cubicBezTo>
                  <a:pt x="1055666" y="3468908"/>
                  <a:pt x="1045970" y="3477332"/>
                  <a:pt x="1035348" y="3479360"/>
                </a:cubicBezTo>
                <a:cubicBezTo>
                  <a:pt x="1003480" y="3485445"/>
                  <a:pt x="963280" y="3433976"/>
                  <a:pt x="983941" y="3396780"/>
                </a:cubicBezTo>
                <a:cubicBezTo>
                  <a:pt x="991867" y="3393574"/>
                  <a:pt x="1000143" y="3393697"/>
                  <a:pt x="1008237" y="3396106"/>
                </a:cubicBezTo>
                <a:close/>
                <a:moveTo>
                  <a:pt x="1476590" y="3393370"/>
                </a:moveTo>
                <a:lnTo>
                  <a:pt x="1474737" y="3409576"/>
                </a:lnTo>
                <a:lnTo>
                  <a:pt x="1485951" y="3416585"/>
                </a:lnTo>
                <a:lnTo>
                  <a:pt x="1485950" y="3397772"/>
                </a:lnTo>
                <a:cubicBezTo>
                  <a:pt x="1481271" y="3397772"/>
                  <a:pt x="1481270" y="3402171"/>
                  <a:pt x="1481270" y="3406572"/>
                </a:cubicBezTo>
                <a:cubicBezTo>
                  <a:pt x="1474250" y="3404371"/>
                  <a:pt x="1476590" y="3397772"/>
                  <a:pt x="1476590" y="3393370"/>
                </a:cubicBezTo>
                <a:close/>
                <a:moveTo>
                  <a:pt x="606206" y="3384297"/>
                </a:moveTo>
                <a:cubicBezTo>
                  <a:pt x="609774" y="3386328"/>
                  <a:pt x="614985" y="3384817"/>
                  <a:pt x="618555" y="3386848"/>
                </a:cubicBezTo>
                <a:cubicBezTo>
                  <a:pt x="622414" y="3397993"/>
                  <a:pt x="610354" y="3404556"/>
                  <a:pt x="606784" y="3402525"/>
                </a:cubicBezTo>
                <a:cubicBezTo>
                  <a:pt x="604855" y="3396953"/>
                  <a:pt x="608134" y="3389870"/>
                  <a:pt x="606206" y="3384297"/>
                </a:cubicBezTo>
                <a:close/>
                <a:moveTo>
                  <a:pt x="1637292" y="3381037"/>
                </a:moveTo>
                <a:lnTo>
                  <a:pt x="1638062" y="3391170"/>
                </a:lnTo>
                <a:cubicBezTo>
                  <a:pt x="1635722" y="3404372"/>
                  <a:pt x="1635722" y="3417570"/>
                  <a:pt x="1635722" y="3430771"/>
                </a:cubicBezTo>
                <a:cubicBezTo>
                  <a:pt x="1635722" y="3443972"/>
                  <a:pt x="1633381" y="3457173"/>
                  <a:pt x="1633381" y="3472572"/>
                </a:cubicBezTo>
                <a:cubicBezTo>
                  <a:pt x="1633381" y="3485773"/>
                  <a:pt x="1633381" y="3501173"/>
                  <a:pt x="1635720" y="3514375"/>
                </a:cubicBezTo>
                <a:cubicBezTo>
                  <a:pt x="1631919" y="3516298"/>
                  <a:pt x="1628957" y="3518430"/>
                  <a:pt x="1626677" y="3520728"/>
                </a:cubicBezTo>
                <a:lnTo>
                  <a:pt x="1621811" y="3527949"/>
                </a:lnTo>
                <a:lnTo>
                  <a:pt x="1625776" y="3559631"/>
                </a:lnTo>
                <a:cubicBezTo>
                  <a:pt x="1626360" y="3570356"/>
                  <a:pt x="1626360" y="3580806"/>
                  <a:pt x="1626360" y="3590705"/>
                </a:cubicBezTo>
                <a:cubicBezTo>
                  <a:pt x="1628701" y="3612706"/>
                  <a:pt x="1628701" y="3634707"/>
                  <a:pt x="1633380" y="3654507"/>
                </a:cubicBezTo>
                <a:lnTo>
                  <a:pt x="1635243" y="3661074"/>
                </a:lnTo>
                <a:lnTo>
                  <a:pt x="1638816" y="3660900"/>
                </a:lnTo>
                <a:cubicBezTo>
                  <a:pt x="1645175" y="3667935"/>
                  <a:pt x="1649449" y="3674676"/>
                  <a:pt x="1651997" y="3680992"/>
                </a:cubicBezTo>
                <a:lnTo>
                  <a:pt x="1653737" y="3691820"/>
                </a:lnTo>
                <a:lnTo>
                  <a:pt x="1662315" y="3688639"/>
                </a:lnTo>
                <a:lnTo>
                  <a:pt x="1665186" y="3715264"/>
                </a:lnTo>
                <a:lnTo>
                  <a:pt x="1701831" y="3696858"/>
                </a:lnTo>
                <a:lnTo>
                  <a:pt x="1717409" y="3694079"/>
                </a:lnTo>
                <a:lnTo>
                  <a:pt x="1705927" y="3657377"/>
                </a:lnTo>
                <a:cubicBezTo>
                  <a:pt x="1696565" y="3630976"/>
                  <a:pt x="1689546" y="3604575"/>
                  <a:pt x="1682525" y="3580374"/>
                </a:cubicBezTo>
                <a:lnTo>
                  <a:pt x="1671548" y="3535227"/>
                </a:lnTo>
                <a:lnTo>
                  <a:pt x="1659835" y="3532994"/>
                </a:lnTo>
                <a:cubicBezTo>
                  <a:pt x="1660664" y="3524051"/>
                  <a:pt x="1657882" y="3516905"/>
                  <a:pt x="1658711" y="3507962"/>
                </a:cubicBezTo>
                <a:lnTo>
                  <a:pt x="1664338" y="3505570"/>
                </a:lnTo>
                <a:lnTo>
                  <a:pt x="1663804" y="3503374"/>
                </a:lnTo>
                <a:cubicBezTo>
                  <a:pt x="1659123" y="3476972"/>
                  <a:pt x="1656783" y="3450573"/>
                  <a:pt x="1654443" y="3424172"/>
                </a:cubicBezTo>
                <a:lnTo>
                  <a:pt x="1654443" y="3390273"/>
                </a:lnTo>
                <a:lnTo>
                  <a:pt x="1646673" y="3388383"/>
                </a:lnTo>
                <a:close/>
                <a:moveTo>
                  <a:pt x="5493814" y="3375231"/>
                </a:moveTo>
                <a:lnTo>
                  <a:pt x="5494649" y="3378126"/>
                </a:lnTo>
                <a:lnTo>
                  <a:pt x="5493232" y="3390941"/>
                </a:lnTo>
                <a:lnTo>
                  <a:pt x="5496806" y="3389521"/>
                </a:lnTo>
                <a:cubicBezTo>
                  <a:pt x="5499621" y="3388283"/>
                  <a:pt x="5502254" y="3386771"/>
                  <a:pt x="5504009" y="3384571"/>
                </a:cubicBezTo>
                <a:close/>
                <a:moveTo>
                  <a:pt x="6143959" y="3365012"/>
                </a:moveTo>
                <a:cubicBezTo>
                  <a:pt x="6164546" y="3365011"/>
                  <a:pt x="6186505" y="3373958"/>
                  <a:pt x="6194741" y="3389297"/>
                </a:cubicBezTo>
                <a:cubicBezTo>
                  <a:pt x="6161800" y="3414858"/>
                  <a:pt x="6134351" y="3425082"/>
                  <a:pt x="6101412" y="3394409"/>
                </a:cubicBezTo>
                <a:cubicBezTo>
                  <a:pt x="6104156" y="3373958"/>
                  <a:pt x="6123371" y="3365011"/>
                  <a:pt x="6143959" y="3365012"/>
                </a:cubicBezTo>
                <a:close/>
                <a:moveTo>
                  <a:pt x="492953" y="3355662"/>
                </a:moveTo>
                <a:cubicBezTo>
                  <a:pt x="512131" y="3355202"/>
                  <a:pt x="533202" y="3358976"/>
                  <a:pt x="556510" y="3369527"/>
                </a:cubicBezTo>
                <a:cubicBezTo>
                  <a:pt x="566505" y="3395299"/>
                  <a:pt x="552171" y="3409872"/>
                  <a:pt x="530560" y="3414849"/>
                </a:cubicBezTo>
                <a:cubicBezTo>
                  <a:pt x="494538" y="3423145"/>
                  <a:pt x="438297" y="3404787"/>
                  <a:pt x="440754" y="3367196"/>
                </a:cubicBezTo>
                <a:cubicBezTo>
                  <a:pt x="456491" y="3360812"/>
                  <a:pt x="473776" y="3356120"/>
                  <a:pt x="492953" y="3355662"/>
                </a:cubicBezTo>
                <a:close/>
                <a:moveTo>
                  <a:pt x="5773334" y="3350423"/>
                </a:moveTo>
                <a:cubicBezTo>
                  <a:pt x="5782079" y="3347765"/>
                  <a:pt x="5791920" y="3347796"/>
                  <a:pt x="5800885" y="3351528"/>
                </a:cubicBezTo>
                <a:cubicBezTo>
                  <a:pt x="5812839" y="3356504"/>
                  <a:pt x="5823231" y="3368062"/>
                  <a:pt x="5827390" y="3388610"/>
                </a:cubicBezTo>
                <a:cubicBezTo>
                  <a:pt x="5810759" y="3409157"/>
                  <a:pt x="5794128" y="3409157"/>
                  <a:pt x="5777498" y="3419431"/>
                </a:cubicBezTo>
                <a:cubicBezTo>
                  <a:pt x="5730727" y="3390537"/>
                  <a:pt x="5747097" y="3358391"/>
                  <a:pt x="5773334" y="3350423"/>
                </a:cubicBezTo>
                <a:close/>
                <a:moveTo>
                  <a:pt x="5482496" y="3349555"/>
                </a:moveTo>
                <a:lnTo>
                  <a:pt x="5480606" y="3357502"/>
                </a:lnTo>
                <a:cubicBezTo>
                  <a:pt x="5482948" y="3361902"/>
                  <a:pt x="5487627" y="3368501"/>
                  <a:pt x="5489969" y="3361902"/>
                </a:cubicBezTo>
                <a:lnTo>
                  <a:pt x="5492535" y="3370803"/>
                </a:lnTo>
                <a:lnTo>
                  <a:pt x="5492490" y="3368482"/>
                </a:lnTo>
                <a:cubicBezTo>
                  <a:pt x="5493186" y="3366283"/>
                  <a:pt x="5494648" y="3363671"/>
                  <a:pt x="5496990" y="3360371"/>
                </a:cubicBezTo>
                <a:cubicBezTo>
                  <a:pt x="5494648" y="3357070"/>
                  <a:pt x="5491722" y="3354870"/>
                  <a:pt x="5488505" y="3352944"/>
                </a:cubicBezTo>
                <a:close/>
                <a:moveTo>
                  <a:pt x="1635460" y="3344406"/>
                </a:moveTo>
                <a:lnTo>
                  <a:pt x="1635468" y="3344890"/>
                </a:lnTo>
                <a:lnTo>
                  <a:pt x="1636019" y="3344753"/>
                </a:lnTo>
                <a:close/>
                <a:moveTo>
                  <a:pt x="1415746" y="3343045"/>
                </a:moveTo>
                <a:lnTo>
                  <a:pt x="1415721" y="3343056"/>
                </a:lnTo>
                <a:lnTo>
                  <a:pt x="1415905" y="3343261"/>
                </a:lnTo>
                <a:close/>
                <a:moveTo>
                  <a:pt x="1565517" y="3318570"/>
                </a:moveTo>
                <a:cubicBezTo>
                  <a:pt x="1549136" y="3314170"/>
                  <a:pt x="1560836" y="3340571"/>
                  <a:pt x="1546796" y="3327370"/>
                </a:cubicBezTo>
                <a:cubicBezTo>
                  <a:pt x="1544455" y="3342769"/>
                  <a:pt x="1539775" y="3355970"/>
                  <a:pt x="1535094" y="3369171"/>
                </a:cubicBezTo>
                <a:cubicBezTo>
                  <a:pt x="1528074" y="3380172"/>
                  <a:pt x="1523394" y="3393371"/>
                  <a:pt x="1518713" y="3406572"/>
                </a:cubicBezTo>
                <a:cubicBezTo>
                  <a:pt x="1511694" y="3404371"/>
                  <a:pt x="1515203" y="3389522"/>
                  <a:pt x="1517836" y="3374121"/>
                </a:cubicBezTo>
                <a:lnTo>
                  <a:pt x="1519138" y="3358757"/>
                </a:lnTo>
                <a:lnTo>
                  <a:pt x="1511845" y="3364790"/>
                </a:lnTo>
                <a:lnTo>
                  <a:pt x="1503398" y="3365666"/>
                </a:lnTo>
                <a:lnTo>
                  <a:pt x="1497652" y="3384571"/>
                </a:lnTo>
                <a:lnTo>
                  <a:pt x="1499790" y="3432815"/>
                </a:lnTo>
                <a:lnTo>
                  <a:pt x="1509685" y="3449361"/>
                </a:lnTo>
                <a:cubicBezTo>
                  <a:pt x="1511941" y="3463630"/>
                  <a:pt x="1509879" y="3475061"/>
                  <a:pt x="1504892" y="3483757"/>
                </a:cubicBezTo>
                <a:lnTo>
                  <a:pt x="1495352" y="3491438"/>
                </a:lnTo>
                <a:lnTo>
                  <a:pt x="1494289" y="3540174"/>
                </a:lnTo>
                <a:lnTo>
                  <a:pt x="1493588" y="3541725"/>
                </a:lnTo>
                <a:lnTo>
                  <a:pt x="1501577" y="3570173"/>
                </a:lnTo>
                <a:cubicBezTo>
                  <a:pt x="1501667" y="3578745"/>
                  <a:pt x="1499224" y="3585300"/>
                  <a:pt x="1495258" y="3589674"/>
                </a:cubicBezTo>
                <a:lnTo>
                  <a:pt x="1481089" y="3595551"/>
                </a:lnTo>
                <a:lnTo>
                  <a:pt x="1478810" y="3594872"/>
                </a:lnTo>
                <a:lnTo>
                  <a:pt x="1477667" y="3595210"/>
                </a:lnTo>
                <a:lnTo>
                  <a:pt x="1477500" y="3595141"/>
                </a:lnTo>
                <a:lnTo>
                  <a:pt x="1477531" y="3595250"/>
                </a:lnTo>
                <a:lnTo>
                  <a:pt x="1477667" y="3595210"/>
                </a:lnTo>
                <a:lnTo>
                  <a:pt x="1479794" y="3596088"/>
                </a:lnTo>
                <a:lnTo>
                  <a:pt x="1481089" y="3595551"/>
                </a:lnTo>
                <a:lnTo>
                  <a:pt x="1497696" y="3600492"/>
                </a:lnTo>
                <a:cubicBezTo>
                  <a:pt x="1496611" y="3608217"/>
                  <a:pt x="1495138" y="3614216"/>
                  <a:pt x="1493414" y="3618773"/>
                </a:cubicBezTo>
                <a:lnTo>
                  <a:pt x="1489301" y="3625608"/>
                </a:lnTo>
                <a:lnTo>
                  <a:pt x="1495311" y="3638557"/>
                </a:lnTo>
                <a:cubicBezTo>
                  <a:pt x="1499991" y="3648458"/>
                  <a:pt x="1504671" y="3657808"/>
                  <a:pt x="1509352" y="3665508"/>
                </a:cubicBezTo>
                <a:cubicBezTo>
                  <a:pt x="1495312" y="3665508"/>
                  <a:pt x="1498237" y="3673208"/>
                  <a:pt x="1501747" y="3683384"/>
                </a:cubicBezTo>
                <a:lnTo>
                  <a:pt x="1504981" y="3697946"/>
                </a:lnTo>
                <a:lnTo>
                  <a:pt x="1508680" y="3698844"/>
                </a:lnTo>
                <a:lnTo>
                  <a:pt x="1503984" y="3704474"/>
                </a:lnTo>
                <a:lnTo>
                  <a:pt x="1526550" y="3729250"/>
                </a:lnTo>
                <a:lnTo>
                  <a:pt x="1542984" y="3755096"/>
                </a:lnTo>
                <a:lnTo>
                  <a:pt x="1566063" y="3748549"/>
                </a:lnTo>
                <a:cubicBezTo>
                  <a:pt x="1582835" y="3745674"/>
                  <a:pt x="1600507" y="3742752"/>
                  <a:pt x="1616338" y="3735530"/>
                </a:cubicBezTo>
                <a:lnTo>
                  <a:pt x="1620964" y="3727909"/>
                </a:lnTo>
                <a:lnTo>
                  <a:pt x="1596957" y="3725075"/>
                </a:lnTo>
                <a:cubicBezTo>
                  <a:pt x="1588547" y="3721647"/>
                  <a:pt x="1580687" y="3715654"/>
                  <a:pt x="1574585" y="3706657"/>
                </a:cubicBezTo>
                <a:cubicBezTo>
                  <a:pt x="1574521" y="3696028"/>
                  <a:pt x="1580358" y="3686198"/>
                  <a:pt x="1588872" y="3678341"/>
                </a:cubicBezTo>
                <a:lnTo>
                  <a:pt x="1593522" y="3675814"/>
                </a:lnTo>
                <a:lnTo>
                  <a:pt x="1595447" y="3662803"/>
                </a:lnTo>
                <a:cubicBezTo>
                  <a:pt x="1597450" y="3655593"/>
                  <a:pt x="1600121" y="3649205"/>
                  <a:pt x="1603870" y="3644145"/>
                </a:cubicBezTo>
                <a:lnTo>
                  <a:pt x="1613355" y="3637327"/>
                </a:lnTo>
                <a:lnTo>
                  <a:pt x="1607639" y="3608307"/>
                </a:lnTo>
                <a:cubicBezTo>
                  <a:pt x="1605298" y="3603907"/>
                  <a:pt x="1605299" y="3599506"/>
                  <a:pt x="1602959" y="3595106"/>
                </a:cubicBezTo>
                <a:cubicBezTo>
                  <a:pt x="1602959" y="3588506"/>
                  <a:pt x="1600620" y="3584106"/>
                  <a:pt x="1600620" y="3579706"/>
                </a:cubicBezTo>
                <a:cubicBezTo>
                  <a:pt x="1598278" y="3570906"/>
                  <a:pt x="1595939" y="3559906"/>
                  <a:pt x="1593598" y="3551106"/>
                </a:cubicBezTo>
                <a:cubicBezTo>
                  <a:pt x="1581897" y="3511505"/>
                  <a:pt x="1572537" y="3469704"/>
                  <a:pt x="1565515" y="3427903"/>
                </a:cubicBezTo>
                <a:cubicBezTo>
                  <a:pt x="1570197" y="3421303"/>
                  <a:pt x="1572537" y="3425704"/>
                  <a:pt x="1579557" y="3425704"/>
                </a:cubicBezTo>
                <a:cubicBezTo>
                  <a:pt x="1579557" y="3416902"/>
                  <a:pt x="1572537" y="3412502"/>
                  <a:pt x="1563178" y="3414703"/>
                </a:cubicBezTo>
                <a:cubicBezTo>
                  <a:pt x="1566687" y="3410302"/>
                  <a:pt x="1567857" y="3403428"/>
                  <a:pt x="1568113" y="3395657"/>
                </a:cubicBezTo>
                <a:lnTo>
                  <a:pt x="1567992" y="3390293"/>
                </a:lnTo>
                <a:lnTo>
                  <a:pt x="1563176" y="3382371"/>
                </a:lnTo>
                <a:cubicBezTo>
                  <a:pt x="1564346" y="3379071"/>
                  <a:pt x="1565663" y="3377697"/>
                  <a:pt x="1567089" y="3377489"/>
                </a:cubicBezTo>
                <a:lnTo>
                  <a:pt x="1567711" y="3377778"/>
                </a:lnTo>
                <a:lnTo>
                  <a:pt x="1567564" y="3371253"/>
                </a:lnTo>
                <a:lnTo>
                  <a:pt x="1568956" y="3360053"/>
                </a:lnTo>
                <a:lnTo>
                  <a:pt x="1567857" y="3362570"/>
                </a:lnTo>
                <a:cubicBezTo>
                  <a:pt x="1566102" y="3352670"/>
                  <a:pt x="1572245" y="3344008"/>
                  <a:pt x="1570490" y="3331941"/>
                </a:cubicBezTo>
                <a:lnTo>
                  <a:pt x="1569304" y="3328755"/>
                </a:lnTo>
                <a:lnTo>
                  <a:pt x="1567783" y="3326358"/>
                </a:lnTo>
                <a:lnTo>
                  <a:pt x="1567793" y="3324691"/>
                </a:lnTo>
                <a:close/>
                <a:moveTo>
                  <a:pt x="1404612" y="3317199"/>
                </a:moveTo>
                <a:lnTo>
                  <a:pt x="1404228" y="3317351"/>
                </a:lnTo>
                <a:cubicBezTo>
                  <a:pt x="1401413" y="3318589"/>
                  <a:pt x="1398779" y="3320102"/>
                  <a:pt x="1397025" y="3322301"/>
                </a:cubicBezTo>
                <a:lnTo>
                  <a:pt x="1407221" y="3331641"/>
                </a:lnTo>
                <a:lnTo>
                  <a:pt x="1406385" y="3328745"/>
                </a:lnTo>
                <a:lnTo>
                  <a:pt x="1407137" y="3321947"/>
                </a:lnTo>
                <a:close/>
                <a:moveTo>
                  <a:pt x="1119455" y="3313885"/>
                </a:moveTo>
                <a:cubicBezTo>
                  <a:pt x="1132679" y="3314028"/>
                  <a:pt x="1145725" y="3318795"/>
                  <a:pt x="1150182" y="3327512"/>
                </a:cubicBezTo>
                <a:cubicBezTo>
                  <a:pt x="1148913" y="3338862"/>
                  <a:pt x="1147644" y="3350214"/>
                  <a:pt x="1146377" y="3361565"/>
                </a:cubicBezTo>
                <a:cubicBezTo>
                  <a:pt x="1133765" y="3378722"/>
                  <a:pt x="1113248" y="3382057"/>
                  <a:pt x="1099686" y="3372634"/>
                </a:cubicBezTo>
                <a:cubicBezTo>
                  <a:pt x="1095167" y="3369493"/>
                  <a:pt x="1091418" y="3364937"/>
                  <a:pt x="1088994" y="3359001"/>
                </a:cubicBezTo>
                <a:cubicBezTo>
                  <a:pt x="1085763" y="3351088"/>
                  <a:pt x="1084884" y="3340724"/>
                  <a:pt x="1087663" y="3328005"/>
                </a:cubicBezTo>
                <a:cubicBezTo>
                  <a:pt x="1092831" y="3318226"/>
                  <a:pt x="1106231" y="3313744"/>
                  <a:pt x="1119455" y="3313885"/>
                </a:cubicBezTo>
                <a:close/>
                <a:moveTo>
                  <a:pt x="1325053" y="3296366"/>
                </a:moveTo>
                <a:lnTo>
                  <a:pt x="1301105" y="3309445"/>
                </a:lnTo>
                <a:lnTo>
                  <a:pt x="1260993" y="3313744"/>
                </a:lnTo>
                <a:lnTo>
                  <a:pt x="1260183" y="3332006"/>
                </a:lnTo>
                <a:lnTo>
                  <a:pt x="1271680" y="3319804"/>
                </a:lnTo>
                <a:cubicBezTo>
                  <a:pt x="1282412" y="3311938"/>
                  <a:pt x="1294737" y="3307008"/>
                  <a:pt x="1309736" y="3307161"/>
                </a:cubicBezTo>
                <a:cubicBezTo>
                  <a:pt x="1320254" y="3314869"/>
                  <a:pt x="1329582" y="3319731"/>
                  <a:pt x="1338138" y="3322822"/>
                </a:cubicBezTo>
                <a:lnTo>
                  <a:pt x="1339453" y="3323100"/>
                </a:lnTo>
                <a:lnTo>
                  <a:pt x="1338606" y="3302375"/>
                </a:lnTo>
                <a:lnTo>
                  <a:pt x="1336323" y="3300863"/>
                </a:lnTo>
                <a:close/>
                <a:moveTo>
                  <a:pt x="893576" y="3283669"/>
                </a:moveTo>
                <a:cubicBezTo>
                  <a:pt x="894816" y="3292600"/>
                  <a:pt x="893816" y="3298135"/>
                  <a:pt x="892817" y="3303669"/>
                </a:cubicBezTo>
                <a:cubicBezTo>
                  <a:pt x="894057" y="3312601"/>
                  <a:pt x="890816" y="3314739"/>
                  <a:pt x="879852" y="3312224"/>
                </a:cubicBezTo>
                <a:cubicBezTo>
                  <a:pt x="878610" y="3303294"/>
                  <a:pt x="884853" y="3284550"/>
                  <a:pt x="893576" y="3283669"/>
                </a:cubicBezTo>
                <a:close/>
                <a:moveTo>
                  <a:pt x="565287" y="3278892"/>
                </a:moveTo>
                <a:cubicBezTo>
                  <a:pt x="586233" y="3278467"/>
                  <a:pt x="608488" y="3285050"/>
                  <a:pt x="622734" y="3291704"/>
                </a:cubicBezTo>
                <a:cubicBezTo>
                  <a:pt x="606784" y="3298139"/>
                  <a:pt x="591153" y="3305539"/>
                  <a:pt x="573946" y="3309685"/>
                </a:cubicBezTo>
                <a:cubicBezTo>
                  <a:pt x="556737" y="3313831"/>
                  <a:pt x="537951" y="3314721"/>
                  <a:pt x="515697" y="3308139"/>
                </a:cubicBezTo>
                <a:cubicBezTo>
                  <a:pt x="524705" y="3286753"/>
                  <a:pt x="544341" y="3279318"/>
                  <a:pt x="565287" y="3278892"/>
                </a:cubicBezTo>
                <a:close/>
                <a:moveTo>
                  <a:pt x="1074276" y="3277589"/>
                </a:moveTo>
                <a:cubicBezTo>
                  <a:pt x="1078920" y="3294099"/>
                  <a:pt x="1083568" y="3310611"/>
                  <a:pt x="1078107" y="3320489"/>
                </a:cubicBezTo>
                <a:lnTo>
                  <a:pt x="1069198" y="3319516"/>
                </a:lnTo>
                <a:lnTo>
                  <a:pt x="1070443" y="3322602"/>
                </a:lnTo>
                <a:cubicBezTo>
                  <a:pt x="1072374" y="3329194"/>
                  <a:pt x="1072587" y="3335908"/>
                  <a:pt x="1067613" y="3341868"/>
                </a:cubicBezTo>
                <a:cubicBezTo>
                  <a:pt x="1066191" y="3337764"/>
                  <a:pt x="1063743" y="3331838"/>
                  <a:pt x="1061779" y="3325881"/>
                </a:cubicBezTo>
                <a:lnTo>
                  <a:pt x="1060452" y="3318562"/>
                </a:lnTo>
                <a:lnTo>
                  <a:pt x="1049420" y="3317359"/>
                </a:lnTo>
                <a:cubicBezTo>
                  <a:pt x="1040963" y="3312931"/>
                  <a:pt x="1033907" y="3304932"/>
                  <a:pt x="1029125" y="3292820"/>
                </a:cubicBezTo>
                <a:cubicBezTo>
                  <a:pt x="1034857" y="3274146"/>
                  <a:pt x="1060529" y="3277539"/>
                  <a:pt x="1074276" y="3277589"/>
                </a:cubicBezTo>
                <a:close/>
                <a:moveTo>
                  <a:pt x="5335025" y="3276807"/>
                </a:moveTo>
                <a:lnTo>
                  <a:pt x="5335517" y="3278969"/>
                </a:lnTo>
                <a:cubicBezTo>
                  <a:pt x="5330838" y="3285568"/>
                  <a:pt x="5328496" y="3281169"/>
                  <a:pt x="5321478" y="3281169"/>
                </a:cubicBezTo>
                <a:cubicBezTo>
                  <a:pt x="5321478" y="3289970"/>
                  <a:pt x="5328496" y="3294369"/>
                  <a:pt x="5337857" y="3292170"/>
                </a:cubicBezTo>
                <a:cubicBezTo>
                  <a:pt x="5334347" y="3296569"/>
                  <a:pt x="5333177" y="3303445"/>
                  <a:pt x="5332920" y="3311212"/>
                </a:cubicBezTo>
                <a:lnTo>
                  <a:pt x="5333041" y="3316578"/>
                </a:lnTo>
                <a:lnTo>
                  <a:pt x="5337857" y="3324501"/>
                </a:lnTo>
                <a:cubicBezTo>
                  <a:pt x="5336689" y="3327801"/>
                  <a:pt x="5335371" y="3329177"/>
                  <a:pt x="5333945" y="3329382"/>
                </a:cubicBezTo>
                <a:lnTo>
                  <a:pt x="5333324" y="3329091"/>
                </a:lnTo>
                <a:lnTo>
                  <a:pt x="5333469" y="3335621"/>
                </a:lnTo>
                <a:lnTo>
                  <a:pt x="5332076" y="3346819"/>
                </a:lnTo>
                <a:lnTo>
                  <a:pt x="5333177" y="3344301"/>
                </a:lnTo>
                <a:cubicBezTo>
                  <a:pt x="5334933" y="3354201"/>
                  <a:pt x="5328789" y="3362864"/>
                  <a:pt x="5330544" y="3374930"/>
                </a:cubicBezTo>
                <a:lnTo>
                  <a:pt x="5331729" y="3378118"/>
                </a:lnTo>
                <a:lnTo>
                  <a:pt x="5333249" y="3380513"/>
                </a:lnTo>
                <a:lnTo>
                  <a:pt x="5333240" y="3382180"/>
                </a:lnTo>
                <a:lnTo>
                  <a:pt x="5335518" y="3388301"/>
                </a:lnTo>
                <a:cubicBezTo>
                  <a:pt x="5351899" y="3392703"/>
                  <a:pt x="5340199" y="3366302"/>
                  <a:pt x="5354238" y="3379502"/>
                </a:cubicBezTo>
                <a:cubicBezTo>
                  <a:pt x="5356578" y="3364102"/>
                  <a:pt x="5361259" y="3350902"/>
                  <a:pt x="5365939" y="3337702"/>
                </a:cubicBezTo>
                <a:cubicBezTo>
                  <a:pt x="5372959" y="3326701"/>
                  <a:pt x="5377640" y="3313501"/>
                  <a:pt x="5382320" y="3300300"/>
                </a:cubicBezTo>
                <a:cubicBezTo>
                  <a:pt x="5396361" y="3304700"/>
                  <a:pt x="5368280" y="3359701"/>
                  <a:pt x="5389340" y="3368501"/>
                </a:cubicBezTo>
                <a:cubicBezTo>
                  <a:pt x="5398701" y="3355301"/>
                  <a:pt x="5403383" y="3339901"/>
                  <a:pt x="5403383" y="3322301"/>
                </a:cubicBezTo>
                <a:lnTo>
                  <a:pt x="5401653" y="3283303"/>
                </a:lnTo>
                <a:lnTo>
                  <a:pt x="5387855" y="3294751"/>
                </a:lnTo>
                <a:cubicBezTo>
                  <a:pt x="5382271" y="3296532"/>
                  <a:pt x="5376599" y="3295884"/>
                  <a:pt x="5370758" y="3293942"/>
                </a:cubicBezTo>
                <a:close/>
                <a:moveTo>
                  <a:pt x="895741" y="3266590"/>
                </a:moveTo>
                <a:cubicBezTo>
                  <a:pt x="898435" y="3267281"/>
                  <a:pt x="899571" y="3269001"/>
                  <a:pt x="900032" y="3270550"/>
                </a:cubicBezTo>
                <a:cubicBezTo>
                  <a:pt x="900493" y="3272097"/>
                  <a:pt x="900281" y="3273471"/>
                  <a:pt x="900281" y="3273471"/>
                </a:cubicBezTo>
                <a:cubicBezTo>
                  <a:pt x="899432" y="3278971"/>
                  <a:pt x="898583" y="3284470"/>
                  <a:pt x="893192" y="3283088"/>
                </a:cubicBezTo>
                <a:cubicBezTo>
                  <a:pt x="893192" y="3283088"/>
                  <a:pt x="890923" y="3279647"/>
                  <a:pt x="892620" y="3268649"/>
                </a:cubicBezTo>
                <a:cubicBezTo>
                  <a:pt x="894891" y="3272089"/>
                  <a:pt x="898011" y="3270031"/>
                  <a:pt x="898011" y="3270031"/>
                </a:cubicBezTo>
                <a:cubicBezTo>
                  <a:pt x="898011" y="3270031"/>
                  <a:pt x="898011" y="3270031"/>
                  <a:pt x="895741" y="3266590"/>
                </a:cubicBezTo>
                <a:close/>
                <a:moveTo>
                  <a:pt x="493681" y="3264208"/>
                </a:moveTo>
                <a:cubicBezTo>
                  <a:pt x="506977" y="3261776"/>
                  <a:pt x="520472" y="3279359"/>
                  <a:pt x="518925" y="3291172"/>
                </a:cubicBezTo>
                <a:cubicBezTo>
                  <a:pt x="505182" y="3304214"/>
                  <a:pt x="482851" y="3290920"/>
                  <a:pt x="481018" y="3274266"/>
                </a:cubicBezTo>
                <a:cubicBezTo>
                  <a:pt x="484840" y="3268053"/>
                  <a:pt x="489251" y="3265019"/>
                  <a:pt x="493681" y="3264208"/>
                </a:cubicBezTo>
                <a:close/>
                <a:moveTo>
                  <a:pt x="1407072" y="3263565"/>
                </a:moveTo>
                <a:lnTo>
                  <a:pt x="1405874" y="3263691"/>
                </a:lnTo>
                <a:lnTo>
                  <a:pt x="1404488" y="3265447"/>
                </a:lnTo>
                <a:lnTo>
                  <a:pt x="1404045" y="3265768"/>
                </a:lnTo>
                <a:lnTo>
                  <a:pt x="1404091" y="3265949"/>
                </a:lnTo>
                <a:lnTo>
                  <a:pt x="1401019" y="3269839"/>
                </a:lnTo>
                <a:cubicBezTo>
                  <a:pt x="1399731" y="3272043"/>
                  <a:pt x="1398195" y="3273900"/>
                  <a:pt x="1394684" y="3273899"/>
                </a:cubicBezTo>
                <a:cubicBezTo>
                  <a:pt x="1395562" y="3278025"/>
                  <a:pt x="1396769" y="3285554"/>
                  <a:pt x="1398675" y="3292425"/>
                </a:cubicBezTo>
                <a:lnTo>
                  <a:pt x="1400705" y="3296040"/>
                </a:lnTo>
                <a:lnTo>
                  <a:pt x="1404166" y="3295929"/>
                </a:lnTo>
                <a:cubicBezTo>
                  <a:pt x="1405309" y="3299682"/>
                  <a:pt x="1409061" y="3298139"/>
                  <a:pt x="1406453" y="3303437"/>
                </a:cubicBezTo>
                <a:lnTo>
                  <a:pt x="1408762" y="3304773"/>
                </a:lnTo>
                <a:lnTo>
                  <a:pt x="1409018" y="3285019"/>
                </a:lnTo>
                <a:lnTo>
                  <a:pt x="1404091" y="3265949"/>
                </a:lnTo>
                <a:lnTo>
                  <a:pt x="1404488" y="3265447"/>
                </a:lnTo>
                <a:close/>
                <a:moveTo>
                  <a:pt x="1661464" y="3230568"/>
                </a:moveTo>
                <a:lnTo>
                  <a:pt x="1650255" y="3238320"/>
                </a:lnTo>
                <a:lnTo>
                  <a:pt x="1652102" y="3238699"/>
                </a:lnTo>
                <a:lnTo>
                  <a:pt x="1643711" y="3259407"/>
                </a:lnTo>
                <a:lnTo>
                  <a:pt x="1644022" y="3273262"/>
                </a:lnTo>
                <a:cubicBezTo>
                  <a:pt x="1644497" y="3279244"/>
                  <a:pt x="1645083" y="3285020"/>
                  <a:pt x="1645083" y="3289969"/>
                </a:cubicBezTo>
                <a:cubicBezTo>
                  <a:pt x="1647422" y="3298769"/>
                  <a:pt x="1642742" y="3311969"/>
                  <a:pt x="1640401" y="3322970"/>
                </a:cubicBezTo>
                <a:lnTo>
                  <a:pt x="1638417" y="3330760"/>
                </a:lnTo>
                <a:lnTo>
                  <a:pt x="1652414" y="3307482"/>
                </a:lnTo>
                <a:lnTo>
                  <a:pt x="1661646" y="3303318"/>
                </a:lnTo>
                <a:lnTo>
                  <a:pt x="1666143" y="3274568"/>
                </a:lnTo>
                <a:cubicBezTo>
                  <a:pt x="1666143" y="3265769"/>
                  <a:pt x="1659123" y="3278969"/>
                  <a:pt x="1652102" y="3270169"/>
                </a:cubicBezTo>
                <a:cubicBezTo>
                  <a:pt x="1666143" y="3256968"/>
                  <a:pt x="1649762" y="3241569"/>
                  <a:pt x="1661464" y="3230568"/>
                </a:cubicBezTo>
                <a:close/>
                <a:moveTo>
                  <a:pt x="839830" y="3227639"/>
                </a:moveTo>
                <a:cubicBezTo>
                  <a:pt x="844865" y="3228806"/>
                  <a:pt x="849693" y="3230421"/>
                  <a:pt x="854883" y="3228845"/>
                </a:cubicBezTo>
                <a:cubicBezTo>
                  <a:pt x="855094" y="3238020"/>
                  <a:pt x="857177" y="3252789"/>
                  <a:pt x="839947" y="3261097"/>
                </a:cubicBezTo>
                <a:cubicBezTo>
                  <a:pt x="834758" y="3262673"/>
                  <a:pt x="834758" y="3262673"/>
                  <a:pt x="831227" y="3260665"/>
                </a:cubicBezTo>
                <a:cubicBezTo>
                  <a:pt x="822506" y="3260232"/>
                  <a:pt x="817315" y="3261807"/>
                  <a:pt x="811913" y="3254207"/>
                </a:cubicBezTo>
                <a:cubicBezTo>
                  <a:pt x="808278" y="3247611"/>
                  <a:pt x="808172" y="3243023"/>
                  <a:pt x="810480" y="3239242"/>
                </a:cubicBezTo>
                <a:cubicBezTo>
                  <a:pt x="812789" y="3235461"/>
                  <a:pt x="817510" y="3232488"/>
                  <a:pt x="823530" y="3229121"/>
                </a:cubicBezTo>
                <a:cubicBezTo>
                  <a:pt x="829551" y="3225754"/>
                  <a:pt x="834794" y="3226472"/>
                  <a:pt x="839830" y="3227639"/>
                </a:cubicBezTo>
                <a:close/>
                <a:moveTo>
                  <a:pt x="974763" y="3218951"/>
                </a:moveTo>
                <a:cubicBezTo>
                  <a:pt x="987060" y="3215797"/>
                  <a:pt x="1012492" y="3231455"/>
                  <a:pt x="1015042" y="3247440"/>
                </a:cubicBezTo>
                <a:cubicBezTo>
                  <a:pt x="1015892" y="3252769"/>
                  <a:pt x="1014198" y="3258132"/>
                  <a:pt x="1008630" y="3262847"/>
                </a:cubicBezTo>
                <a:cubicBezTo>
                  <a:pt x="991216" y="3274825"/>
                  <a:pt x="977363" y="3259600"/>
                  <a:pt x="964019" y="3240488"/>
                </a:cubicBezTo>
                <a:cubicBezTo>
                  <a:pt x="968882" y="3233606"/>
                  <a:pt x="969901" y="3225832"/>
                  <a:pt x="974763" y="3218951"/>
                </a:cubicBezTo>
                <a:close/>
                <a:moveTo>
                  <a:pt x="5470755" y="3214077"/>
                </a:moveTo>
                <a:lnTo>
                  <a:pt x="5470819" y="3214998"/>
                </a:lnTo>
                <a:lnTo>
                  <a:pt x="5471246" y="3215169"/>
                </a:lnTo>
                <a:close/>
                <a:moveTo>
                  <a:pt x="78662" y="3200555"/>
                </a:moveTo>
                <a:cubicBezTo>
                  <a:pt x="83264" y="3203171"/>
                  <a:pt x="87120" y="3212782"/>
                  <a:pt x="89750" y="3214277"/>
                </a:cubicBezTo>
                <a:cubicBezTo>
                  <a:pt x="91645" y="3219749"/>
                  <a:pt x="93540" y="3225222"/>
                  <a:pt x="88423" y="3226706"/>
                </a:cubicBezTo>
                <a:cubicBezTo>
                  <a:pt x="83307" y="3228191"/>
                  <a:pt x="81696" y="3231669"/>
                  <a:pt x="76294" y="3224202"/>
                </a:cubicBezTo>
                <a:cubicBezTo>
                  <a:pt x="72789" y="3222207"/>
                  <a:pt x="70894" y="3216733"/>
                  <a:pt x="67387" y="3214740"/>
                </a:cubicBezTo>
                <a:cubicBezTo>
                  <a:pt x="67387" y="3214740"/>
                  <a:pt x="67719" y="3211632"/>
                  <a:pt x="68689" y="3208339"/>
                </a:cubicBezTo>
                <a:cubicBezTo>
                  <a:pt x="69661" y="3205047"/>
                  <a:pt x="71272" y="3201569"/>
                  <a:pt x="73829" y="3200826"/>
                </a:cubicBezTo>
                <a:cubicBezTo>
                  <a:pt x="75512" y="3199585"/>
                  <a:pt x="77128" y="3199681"/>
                  <a:pt x="78662" y="3200555"/>
                </a:cubicBezTo>
                <a:close/>
                <a:moveTo>
                  <a:pt x="806391" y="3175378"/>
                </a:moveTo>
                <a:cubicBezTo>
                  <a:pt x="819935" y="3172964"/>
                  <a:pt x="821567" y="3181338"/>
                  <a:pt x="829829" y="3178783"/>
                </a:cubicBezTo>
                <a:cubicBezTo>
                  <a:pt x="830112" y="3198225"/>
                  <a:pt x="821178" y="3206315"/>
                  <a:pt x="804654" y="3211425"/>
                </a:cubicBezTo>
                <a:cubicBezTo>
                  <a:pt x="797740" y="3202909"/>
                  <a:pt x="797455" y="3183467"/>
                  <a:pt x="806391" y="3175378"/>
                </a:cubicBezTo>
                <a:close/>
                <a:moveTo>
                  <a:pt x="1170718" y="3138443"/>
                </a:moveTo>
                <a:cubicBezTo>
                  <a:pt x="1169079" y="3141985"/>
                  <a:pt x="1169079" y="3141985"/>
                  <a:pt x="1169079" y="3141985"/>
                </a:cubicBezTo>
                <a:cubicBezTo>
                  <a:pt x="1170979" y="3147540"/>
                  <a:pt x="1172619" y="3143999"/>
                  <a:pt x="1176161" y="3146013"/>
                </a:cubicBezTo>
                <a:cubicBezTo>
                  <a:pt x="1176161" y="3146013"/>
                  <a:pt x="1172619" y="3143999"/>
                  <a:pt x="1177802" y="3142473"/>
                </a:cubicBezTo>
                <a:cubicBezTo>
                  <a:pt x="1176161" y="3146013"/>
                  <a:pt x="1179703" y="3148029"/>
                  <a:pt x="1183244" y="3150043"/>
                </a:cubicBezTo>
                <a:cubicBezTo>
                  <a:pt x="1187048" y="3161156"/>
                  <a:pt x="1189211" y="3175809"/>
                  <a:pt x="1182389" y="3180879"/>
                </a:cubicBezTo>
                <a:cubicBezTo>
                  <a:pt x="1172026" y="3183931"/>
                  <a:pt x="1166584" y="3176360"/>
                  <a:pt x="1164681" y="3170805"/>
                </a:cubicBezTo>
                <a:cubicBezTo>
                  <a:pt x="1160189" y="3166012"/>
                  <a:pt x="1159583" y="3160073"/>
                  <a:pt x="1161158" y="3154258"/>
                </a:cubicBezTo>
                <a:cubicBezTo>
                  <a:pt x="1162732" y="3148442"/>
                  <a:pt x="1166489" y="3142747"/>
                  <a:pt x="1170718" y="3138443"/>
                </a:cubicBezTo>
                <a:close/>
                <a:moveTo>
                  <a:pt x="5896654" y="3126755"/>
                </a:moveTo>
                <a:cubicBezTo>
                  <a:pt x="5904408" y="3126310"/>
                  <a:pt x="5912366" y="3129837"/>
                  <a:pt x="5920324" y="3133365"/>
                </a:cubicBezTo>
                <a:cubicBezTo>
                  <a:pt x="5907336" y="3147713"/>
                  <a:pt x="5928123" y="3160585"/>
                  <a:pt x="5904741" y="3168496"/>
                </a:cubicBezTo>
                <a:cubicBezTo>
                  <a:pt x="5893699" y="3167255"/>
                  <a:pt x="5883304" y="3160820"/>
                  <a:pt x="5874208" y="3143992"/>
                </a:cubicBezTo>
                <a:cubicBezTo>
                  <a:pt x="5881350" y="3131623"/>
                  <a:pt x="5888900" y="3127201"/>
                  <a:pt x="5896654" y="3126755"/>
                </a:cubicBezTo>
                <a:close/>
                <a:moveTo>
                  <a:pt x="1118523" y="3099003"/>
                </a:moveTo>
                <a:cubicBezTo>
                  <a:pt x="1130701" y="3128312"/>
                  <a:pt x="1093911" y="3162276"/>
                  <a:pt x="1069630" y="3177805"/>
                </a:cubicBezTo>
                <a:cubicBezTo>
                  <a:pt x="1056714" y="3169837"/>
                  <a:pt x="1047230" y="3177060"/>
                  <a:pt x="1034314" y="3169092"/>
                </a:cubicBezTo>
                <a:cubicBezTo>
                  <a:pt x="1059333" y="3132222"/>
                  <a:pt x="1083206" y="3090290"/>
                  <a:pt x="1118523" y="3099003"/>
                </a:cubicBezTo>
                <a:close/>
                <a:moveTo>
                  <a:pt x="30025" y="3080072"/>
                </a:moveTo>
                <a:cubicBezTo>
                  <a:pt x="37874" y="3080431"/>
                  <a:pt x="45901" y="3084838"/>
                  <a:pt x="54287" y="3097337"/>
                </a:cubicBezTo>
                <a:cubicBezTo>
                  <a:pt x="47330" y="3117206"/>
                  <a:pt x="35378" y="3112622"/>
                  <a:pt x="23426" y="3108035"/>
                </a:cubicBezTo>
                <a:cubicBezTo>
                  <a:pt x="30740" y="3096256"/>
                  <a:pt x="14685" y="3087445"/>
                  <a:pt x="30025" y="3080072"/>
                </a:cubicBezTo>
                <a:close/>
                <a:moveTo>
                  <a:pt x="245256" y="3067498"/>
                </a:moveTo>
                <a:cubicBezTo>
                  <a:pt x="249600" y="3068880"/>
                  <a:pt x="253982" y="3071374"/>
                  <a:pt x="254936" y="3074097"/>
                </a:cubicBezTo>
                <a:cubicBezTo>
                  <a:pt x="262260" y="3086979"/>
                  <a:pt x="250455" y="3093339"/>
                  <a:pt x="240561" y="3105142"/>
                </a:cubicBezTo>
                <a:cubicBezTo>
                  <a:pt x="238650" y="3099698"/>
                  <a:pt x="233547" y="3101153"/>
                  <a:pt x="228444" y="3102609"/>
                </a:cubicBezTo>
                <a:cubicBezTo>
                  <a:pt x="225580" y="3094441"/>
                  <a:pt x="219672" y="3082091"/>
                  <a:pt x="225510" y="3073973"/>
                </a:cubicBezTo>
                <a:cubicBezTo>
                  <a:pt x="227455" y="3071265"/>
                  <a:pt x="230706" y="3069028"/>
                  <a:pt x="235808" y="3067572"/>
                </a:cubicBezTo>
                <a:cubicBezTo>
                  <a:pt x="236607" y="3065849"/>
                  <a:pt x="240912" y="3066117"/>
                  <a:pt x="245256" y="3067498"/>
                </a:cubicBezTo>
                <a:close/>
                <a:moveTo>
                  <a:pt x="5372338" y="3063622"/>
                </a:moveTo>
                <a:cubicBezTo>
                  <a:pt x="5381492" y="3090443"/>
                  <a:pt x="5379208" y="3103532"/>
                  <a:pt x="5372351" y="3108159"/>
                </a:cubicBezTo>
                <a:cubicBezTo>
                  <a:pt x="5351777" y="3122041"/>
                  <a:pt x="5290026" y="3059768"/>
                  <a:pt x="5372338" y="3063622"/>
                </a:cubicBezTo>
                <a:close/>
                <a:moveTo>
                  <a:pt x="1294350" y="3041923"/>
                </a:moveTo>
                <a:cubicBezTo>
                  <a:pt x="1308814" y="3044557"/>
                  <a:pt x="1327141" y="3043681"/>
                  <a:pt x="1344761" y="3043741"/>
                </a:cubicBezTo>
                <a:cubicBezTo>
                  <a:pt x="1362382" y="3043802"/>
                  <a:pt x="1379298" y="3044797"/>
                  <a:pt x="1390941" y="3051170"/>
                </a:cubicBezTo>
                <a:lnTo>
                  <a:pt x="1401885" y="3061491"/>
                </a:lnTo>
                <a:lnTo>
                  <a:pt x="1404355" y="3059507"/>
                </a:lnTo>
                <a:cubicBezTo>
                  <a:pt x="1407515" y="3070673"/>
                  <a:pt x="1416206" y="3071831"/>
                  <a:pt x="1419365" y="3082998"/>
                </a:cubicBezTo>
                <a:lnTo>
                  <a:pt x="1404995" y="3087821"/>
                </a:lnTo>
                <a:lnTo>
                  <a:pt x="1402187" y="3105028"/>
                </a:lnTo>
                <a:cubicBezTo>
                  <a:pt x="1367687" y="3072402"/>
                  <a:pt x="1310701" y="3079475"/>
                  <a:pt x="1294350" y="3041923"/>
                </a:cubicBezTo>
                <a:close/>
                <a:moveTo>
                  <a:pt x="1097535" y="3040481"/>
                </a:moveTo>
                <a:cubicBezTo>
                  <a:pt x="1104490" y="3044437"/>
                  <a:pt x="1113055" y="3044914"/>
                  <a:pt x="1118398" y="3052349"/>
                </a:cubicBezTo>
                <a:cubicBezTo>
                  <a:pt x="1122131" y="3063262"/>
                  <a:pt x="1110599" y="3078675"/>
                  <a:pt x="1103902" y="3083655"/>
                </a:cubicBezTo>
                <a:cubicBezTo>
                  <a:pt x="1093726" y="3086654"/>
                  <a:pt x="1084905" y="3077242"/>
                  <a:pt x="1081172" y="3066329"/>
                </a:cubicBezTo>
                <a:cubicBezTo>
                  <a:pt x="1078501" y="3062612"/>
                  <a:pt x="1078373" y="3058144"/>
                  <a:pt x="1079750" y="3053984"/>
                </a:cubicBezTo>
                <a:cubicBezTo>
                  <a:pt x="1081128" y="3049823"/>
                  <a:pt x="1084011" y="3045970"/>
                  <a:pt x="1087359" y="3043481"/>
                </a:cubicBezTo>
                <a:cubicBezTo>
                  <a:pt x="1092448" y="3041981"/>
                  <a:pt x="1092448" y="3041981"/>
                  <a:pt x="1097535" y="3040481"/>
                </a:cubicBezTo>
                <a:close/>
                <a:moveTo>
                  <a:pt x="5221601" y="3021654"/>
                </a:moveTo>
                <a:cubicBezTo>
                  <a:pt x="5221601" y="3021654"/>
                  <a:pt x="5223300" y="3024951"/>
                  <a:pt x="5223300" y="3024951"/>
                </a:cubicBezTo>
                <a:cubicBezTo>
                  <a:pt x="5224922" y="3023942"/>
                  <a:pt x="5224922" y="3023942"/>
                  <a:pt x="5224534" y="3025271"/>
                </a:cubicBezTo>
                <a:cubicBezTo>
                  <a:pt x="5224148" y="3026599"/>
                  <a:pt x="5223375" y="3029256"/>
                  <a:pt x="5223448" y="3033561"/>
                </a:cubicBezTo>
                <a:cubicBezTo>
                  <a:pt x="5221900" y="3038876"/>
                  <a:pt x="5223599" y="3042172"/>
                  <a:pt x="5218655" y="3040894"/>
                </a:cubicBezTo>
                <a:cubicBezTo>
                  <a:pt x="5213711" y="3039615"/>
                  <a:pt x="5213711" y="3039615"/>
                  <a:pt x="5208618" y="3029725"/>
                </a:cubicBezTo>
                <a:cubicBezTo>
                  <a:pt x="5213561" y="3031004"/>
                  <a:pt x="5213561" y="3031004"/>
                  <a:pt x="5215108" y="3025690"/>
                </a:cubicBezTo>
                <a:cubicBezTo>
                  <a:pt x="5215108" y="3025690"/>
                  <a:pt x="5215108" y="3025690"/>
                  <a:pt x="5213411" y="3022394"/>
                </a:cubicBezTo>
                <a:cubicBezTo>
                  <a:pt x="5216657" y="3020375"/>
                  <a:pt x="5218355" y="3023671"/>
                  <a:pt x="5221601" y="3021654"/>
                </a:cubicBezTo>
                <a:close/>
                <a:moveTo>
                  <a:pt x="1055633" y="3003633"/>
                </a:moveTo>
                <a:cubicBezTo>
                  <a:pt x="1060343" y="3001723"/>
                  <a:pt x="1066325" y="3002564"/>
                  <a:pt x="1074166" y="3004574"/>
                </a:cubicBezTo>
                <a:cubicBezTo>
                  <a:pt x="1069493" y="3017236"/>
                  <a:pt x="1061242" y="3017893"/>
                  <a:pt x="1044739" y="3019204"/>
                </a:cubicBezTo>
                <a:cubicBezTo>
                  <a:pt x="1047487" y="3010207"/>
                  <a:pt x="1050922" y="3005544"/>
                  <a:pt x="1055633" y="3003633"/>
                </a:cubicBezTo>
                <a:close/>
                <a:moveTo>
                  <a:pt x="5241911" y="2988564"/>
                </a:moveTo>
                <a:cubicBezTo>
                  <a:pt x="5224359" y="2997364"/>
                  <a:pt x="5211490" y="3005615"/>
                  <a:pt x="5199203" y="3010014"/>
                </a:cubicBezTo>
                <a:lnTo>
                  <a:pt x="5183624" y="3012793"/>
                </a:lnTo>
                <a:lnTo>
                  <a:pt x="5195107" y="3049496"/>
                </a:lnTo>
                <a:cubicBezTo>
                  <a:pt x="5204469" y="3075897"/>
                  <a:pt x="5211489" y="3102296"/>
                  <a:pt x="5218508" y="3126496"/>
                </a:cubicBezTo>
                <a:cubicBezTo>
                  <a:pt x="5225529" y="3152898"/>
                  <a:pt x="5230210" y="3179298"/>
                  <a:pt x="5237231" y="3203498"/>
                </a:cubicBezTo>
                <a:cubicBezTo>
                  <a:pt x="5241910" y="3229900"/>
                  <a:pt x="5244252" y="3256300"/>
                  <a:pt x="5246591" y="3282700"/>
                </a:cubicBezTo>
                <a:cubicBezTo>
                  <a:pt x="5248932" y="3306901"/>
                  <a:pt x="5248932" y="3333301"/>
                  <a:pt x="5246592" y="3357502"/>
                </a:cubicBezTo>
                <a:lnTo>
                  <a:pt x="5243569" y="3376825"/>
                </a:lnTo>
                <a:lnTo>
                  <a:pt x="5259344" y="3389350"/>
                </a:lnTo>
                <a:lnTo>
                  <a:pt x="5260631" y="3383902"/>
                </a:lnTo>
                <a:lnTo>
                  <a:pt x="5264120" y="3370206"/>
                </a:lnTo>
                <a:lnTo>
                  <a:pt x="5262972" y="3366970"/>
                </a:lnTo>
                <a:lnTo>
                  <a:pt x="5264950" y="3366945"/>
                </a:lnTo>
                <a:lnTo>
                  <a:pt x="5265605" y="3364377"/>
                </a:lnTo>
                <a:cubicBezTo>
                  <a:pt x="5266484" y="3358051"/>
                  <a:pt x="5266483" y="3352001"/>
                  <a:pt x="5265312" y="3346502"/>
                </a:cubicBezTo>
                <a:cubicBezTo>
                  <a:pt x="5262973" y="3337702"/>
                  <a:pt x="5262972" y="3326702"/>
                  <a:pt x="5262973" y="3315701"/>
                </a:cubicBezTo>
                <a:cubicBezTo>
                  <a:pt x="5265312" y="3302500"/>
                  <a:pt x="5265312" y="3289301"/>
                  <a:pt x="5265312" y="3276100"/>
                </a:cubicBezTo>
                <a:cubicBezTo>
                  <a:pt x="5265313" y="3262899"/>
                  <a:pt x="5267652" y="3249700"/>
                  <a:pt x="5267653" y="3234299"/>
                </a:cubicBezTo>
                <a:cubicBezTo>
                  <a:pt x="5267653" y="3221099"/>
                  <a:pt x="5267652" y="3205698"/>
                  <a:pt x="5265312" y="3192499"/>
                </a:cubicBezTo>
                <a:cubicBezTo>
                  <a:pt x="5269114" y="3190573"/>
                  <a:pt x="5272076" y="3188442"/>
                  <a:pt x="5274358" y="3186143"/>
                </a:cubicBezTo>
                <a:lnTo>
                  <a:pt x="5279224" y="3178922"/>
                </a:lnTo>
                <a:lnTo>
                  <a:pt x="5275258" y="3147241"/>
                </a:lnTo>
                <a:cubicBezTo>
                  <a:pt x="5274674" y="3136517"/>
                  <a:pt x="5274673" y="3126066"/>
                  <a:pt x="5274674" y="3116166"/>
                </a:cubicBezTo>
                <a:cubicBezTo>
                  <a:pt x="5272333" y="3094166"/>
                  <a:pt x="5272334" y="3072165"/>
                  <a:pt x="5267652" y="3052364"/>
                </a:cubicBezTo>
                <a:cubicBezTo>
                  <a:pt x="5265312" y="3041364"/>
                  <a:pt x="5262972" y="3030365"/>
                  <a:pt x="5258291" y="3019364"/>
                </a:cubicBezTo>
                <a:cubicBezTo>
                  <a:pt x="5253612" y="3010563"/>
                  <a:pt x="5248932" y="2999562"/>
                  <a:pt x="5241911" y="2988564"/>
                </a:cubicBezTo>
                <a:close/>
                <a:moveTo>
                  <a:pt x="1274624" y="2963288"/>
                </a:moveTo>
                <a:cubicBezTo>
                  <a:pt x="1279325" y="2964315"/>
                  <a:pt x="1283879" y="2966906"/>
                  <a:pt x="1288537" y="2971753"/>
                </a:cubicBezTo>
                <a:cubicBezTo>
                  <a:pt x="1274388" y="2972493"/>
                  <a:pt x="1269135" y="2973898"/>
                  <a:pt x="1259817" y="2964204"/>
                </a:cubicBezTo>
                <a:cubicBezTo>
                  <a:pt x="1265070" y="2962798"/>
                  <a:pt x="1269921" y="2962262"/>
                  <a:pt x="1274624" y="2963288"/>
                </a:cubicBezTo>
                <a:close/>
                <a:moveTo>
                  <a:pt x="792643" y="2962492"/>
                </a:moveTo>
                <a:cubicBezTo>
                  <a:pt x="792643" y="2962492"/>
                  <a:pt x="802793" y="2970881"/>
                  <a:pt x="802793" y="2970881"/>
                </a:cubicBezTo>
                <a:cubicBezTo>
                  <a:pt x="801890" y="2976506"/>
                  <a:pt x="801890" y="2976506"/>
                  <a:pt x="799578" y="2973002"/>
                </a:cubicBezTo>
                <a:cubicBezTo>
                  <a:pt x="795462" y="2980747"/>
                  <a:pt x="792247" y="2982868"/>
                  <a:pt x="789033" y="2984990"/>
                </a:cubicBezTo>
                <a:cubicBezTo>
                  <a:pt x="783507" y="2983607"/>
                  <a:pt x="778884" y="2976600"/>
                  <a:pt x="777474" y="2967473"/>
                </a:cubicBezTo>
                <a:cubicBezTo>
                  <a:pt x="783001" y="2968856"/>
                  <a:pt x="787118" y="2961109"/>
                  <a:pt x="792643" y="2962492"/>
                </a:cubicBezTo>
                <a:close/>
                <a:moveTo>
                  <a:pt x="5305457" y="2960697"/>
                </a:moveTo>
                <a:cubicBezTo>
                  <a:pt x="5311410" y="2961294"/>
                  <a:pt x="5317992" y="2963896"/>
                  <a:pt x="5324804" y="2969078"/>
                </a:cubicBezTo>
                <a:cubicBezTo>
                  <a:pt x="5312028" y="2987436"/>
                  <a:pt x="5299252" y="3005793"/>
                  <a:pt x="5279668" y="2994012"/>
                </a:cubicBezTo>
                <a:cubicBezTo>
                  <a:pt x="5275411" y="2975178"/>
                  <a:pt x="5287603" y="2958908"/>
                  <a:pt x="5305457" y="2960697"/>
                </a:cubicBezTo>
                <a:close/>
                <a:moveTo>
                  <a:pt x="965720" y="2953829"/>
                </a:moveTo>
                <a:cubicBezTo>
                  <a:pt x="972524" y="2956397"/>
                  <a:pt x="980871" y="2963228"/>
                  <a:pt x="990759" y="2976287"/>
                </a:cubicBezTo>
                <a:cubicBezTo>
                  <a:pt x="966981" y="3009246"/>
                  <a:pt x="952138" y="3005735"/>
                  <a:pt x="946208" y="2992876"/>
                </a:cubicBezTo>
                <a:cubicBezTo>
                  <a:pt x="938796" y="2976802"/>
                  <a:pt x="945313" y="2946127"/>
                  <a:pt x="965720" y="2953829"/>
                </a:cubicBezTo>
                <a:close/>
                <a:moveTo>
                  <a:pt x="669208" y="2937577"/>
                </a:moveTo>
                <a:cubicBezTo>
                  <a:pt x="706395" y="2949710"/>
                  <a:pt x="697270" y="2979181"/>
                  <a:pt x="675696" y="2984641"/>
                </a:cubicBezTo>
                <a:cubicBezTo>
                  <a:pt x="668504" y="2986461"/>
                  <a:pt x="659929" y="2985612"/>
                  <a:pt x="651224" y="2980568"/>
                </a:cubicBezTo>
                <a:cubicBezTo>
                  <a:pt x="647376" y="2968910"/>
                  <a:pt x="658135" y="2940585"/>
                  <a:pt x="669208" y="2937577"/>
                </a:cubicBezTo>
                <a:close/>
                <a:moveTo>
                  <a:pt x="569226" y="2910831"/>
                </a:moveTo>
                <a:cubicBezTo>
                  <a:pt x="602308" y="2905498"/>
                  <a:pt x="637087" y="2969944"/>
                  <a:pt x="612500" y="2983861"/>
                </a:cubicBezTo>
                <a:cubicBezTo>
                  <a:pt x="608987" y="2985847"/>
                  <a:pt x="604263" y="2986804"/>
                  <a:pt x="598149" y="2986380"/>
                </a:cubicBezTo>
                <a:cubicBezTo>
                  <a:pt x="568641" y="2969373"/>
                  <a:pt x="550096" y="2949386"/>
                  <a:pt x="559525" y="2917634"/>
                </a:cubicBezTo>
                <a:cubicBezTo>
                  <a:pt x="564443" y="2920470"/>
                  <a:pt x="566834" y="2915651"/>
                  <a:pt x="569226" y="2910831"/>
                </a:cubicBezTo>
                <a:close/>
                <a:moveTo>
                  <a:pt x="1353258" y="2844200"/>
                </a:moveTo>
                <a:cubicBezTo>
                  <a:pt x="1358660" y="2845299"/>
                  <a:pt x="1363337" y="2848789"/>
                  <a:pt x="1365215" y="2855586"/>
                </a:cubicBezTo>
                <a:cubicBezTo>
                  <a:pt x="1359187" y="2860175"/>
                  <a:pt x="1352513" y="2869965"/>
                  <a:pt x="1341107" y="2873953"/>
                </a:cubicBezTo>
                <a:cubicBezTo>
                  <a:pt x="1314333" y="2859089"/>
                  <a:pt x="1337055" y="2840896"/>
                  <a:pt x="1353258" y="2844200"/>
                </a:cubicBezTo>
                <a:close/>
                <a:moveTo>
                  <a:pt x="476927" y="2840227"/>
                </a:moveTo>
                <a:cubicBezTo>
                  <a:pt x="502529" y="2843631"/>
                  <a:pt x="516480" y="2929011"/>
                  <a:pt x="449990" y="2872441"/>
                </a:cubicBezTo>
                <a:cubicBezTo>
                  <a:pt x="458564" y="2847065"/>
                  <a:pt x="468394" y="2839091"/>
                  <a:pt x="476927" y="2840227"/>
                </a:cubicBezTo>
                <a:close/>
                <a:moveTo>
                  <a:pt x="1023616" y="2825382"/>
                </a:moveTo>
                <a:cubicBezTo>
                  <a:pt x="1043500" y="2831007"/>
                  <a:pt x="1062766" y="2853333"/>
                  <a:pt x="1086641" y="2862598"/>
                </a:cubicBezTo>
                <a:cubicBezTo>
                  <a:pt x="1098512" y="2862524"/>
                  <a:pt x="1104758" y="2852168"/>
                  <a:pt x="1118035" y="2854666"/>
                </a:cubicBezTo>
                <a:lnTo>
                  <a:pt x="1131681" y="2861145"/>
                </a:lnTo>
                <a:lnTo>
                  <a:pt x="1155815" y="2853137"/>
                </a:lnTo>
                <a:cubicBezTo>
                  <a:pt x="1198678" y="2887049"/>
                  <a:pt x="1178436" y="2917145"/>
                  <a:pt x="1151395" y="2922132"/>
                </a:cubicBezTo>
                <a:cubicBezTo>
                  <a:pt x="1142379" y="2923794"/>
                  <a:pt x="1132611" y="2922666"/>
                  <a:pt x="1124171" y="2917960"/>
                </a:cubicBezTo>
                <a:cubicBezTo>
                  <a:pt x="1118544" y="2914823"/>
                  <a:pt x="1113509" y="2910095"/>
                  <a:pt x="1109683" y="2903543"/>
                </a:cubicBezTo>
                <a:lnTo>
                  <a:pt x="1107957" y="2897493"/>
                </a:lnTo>
                <a:lnTo>
                  <a:pt x="1097053" y="2912155"/>
                </a:lnTo>
                <a:cubicBezTo>
                  <a:pt x="1083489" y="2925114"/>
                  <a:pt x="1068739" y="2934482"/>
                  <a:pt x="1052871" y="2940463"/>
                </a:cubicBezTo>
                <a:cubicBezTo>
                  <a:pt x="1042293" y="2944451"/>
                  <a:pt x="1031217" y="2946932"/>
                  <a:pt x="1019664" y="2947970"/>
                </a:cubicBezTo>
                <a:cubicBezTo>
                  <a:pt x="1009486" y="2917139"/>
                  <a:pt x="1039692" y="2900540"/>
                  <a:pt x="1057709" y="2883051"/>
                </a:cubicBezTo>
                <a:cubicBezTo>
                  <a:pt x="1033153" y="2868722"/>
                  <a:pt x="992768" y="2854490"/>
                  <a:pt x="1003330" y="2826427"/>
                </a:cubicBezTo>
                <a:cubicBezTo>
                  <a:pt x="1010290" y="2823487"/>
                  <a:pt x="1016986" y="2823507"/>
                  <a:pt x="1023616" y="2825382"/>
                </a:cubicBezTo>
                <a:close/>
                <a:moveTo>
                  <a:pt x="787005" y="2818242"/>
                </a:moveTo>
                <a:cubicBezTo>
                  <a:pt x="802235" y="2818022"/>
                  <a:pt x="816593" y="2824784"/>
                  <a:pt x="831046" y="2841852"/>
                </a:cubicBezTo>
                <a:cubicBezTo>
                  <a:pt x="825785" y="2861853"/>
                  <a:pt x="805594" y="2868595"/>
                  <a:pt x="785150" y="2866298"/>
                </a:cubicBezTo>
                <a:cubicBezTo>
                  <a:pt x="764706" y="2864002"/>
                  <a:pt x="744007" y="2852667"/>
                  <a:pt x="737732" y="2836517"/>
                </a:cubicBezTo>
                <a:cubicBezTo>
                  <a:pt x="755673" y="2825663"/>
                  <a:pt x="771775" y="2818463"/>
                  <a:pt x="787005" y="2818242"/>
                </a:cubicBezTo>
                <a:close/>
                <a:moveTo>
                  <a:pt x="5467614" y="2794571"/>
                </a:moveTo>
                <a:lnTo>
                  <a:pt x="5468907" y="2799359"/>
                </a:lnTo>
                <a:lnTo>
                  <a:pt x="5475567" y="2805535"/>
                </a:lnTo>
                <a:close/>
                <a:moveTo>
                  <a:pt x="412636" y="2792625"/>
                </a:moveTo>
                <a:cubicBezTo>
                  <a:pt x="417717" y="2791158"/>
                  <a:pt x="422003" y="2791416"/>
                  <a:pt x="425251" y="2792720"/>
                </a:cubicBezTo>
                <a:cubicBezTo>
                  <a:pt x="428500" y="2794023"/>
                  <a:pt x="430714" y="2796371"/>
                  <a:pt x="431657" y="2799088"/>
                </a:cubicBezTo>
                <a:cubicBezTo>
                  <a:pt x="451840" y="2841076"/>
                  <a:pt x="423523" y="2864192"/>
                  <a:pt x="423813" y="2873075"/>
                </a:cubicBezTo>
                <a:cubicBezTo>
                  <a:pt x="408567" y="2877475"/>
                  <a:pt x="408567" y="2877475"/>
                  <a:pt x="395644" y="2848333"/>
                </a:cubicBezTo>
                <a:cubicBezTo>
                  <a:pt x="393757" y="2842901"/>
                  <a:pt x="393140" y="2837103"/>
                  <a:pt x="394029" y="2831617"/>
                </a:cubicBezTo>
                <a:cubicBezTo>
                  <a:pt x="394918" y="2826130"/>
                  <a:pt x="397314" y="2820956"/>
                  <a:pt x="401453" y="2816773"/>
                </a:cubicBezTo>
                <a:cubicBezTo>
                  <a:pt x="401164" y="2807890"/>
                  <a:pt x="405957" y="2797542"/>
                  <a:pt x="412636" y="2792625"/>
                </a:cubicBezTo>
                <a:close/>
                <a:moveTo>
                  <a:pt x="981689" y="2790641"/>
                </a:moveTo>
                <a:cubicBezTo>
                  <a:pt x="984055" y="2793553"/>
                  <a:pt x="985663" y="2797151"/>
                  <a:pt x="986437" y="2802139"/>
                </a:cubicBezTo>
                <a:cubicBezTo>
                  <a:pt x="987209" y="2807125"/>
                  <a:pt x="987145" y="2813502"/>
                  <a:pt x="986161" y="2821975"/>
                </a:cubicBezTo>
                <a:cubicBezTo>
                  <a:pt x="949107" y="2815085"/>
                  <a:pt x="963043" y="2858072"/>
                  <a:pt x="933743" y="2854273"/>
                </a:cubicBezTo>
                <a:cubicBezTo>
                  <a:pt x="924379" y="2847585"/>
                  <a:pt x="911616" y="2843977"/>
                  <a:pt x="904655" y="2832981"/>
                </a:cubicBezTo>
                <a:cubicBezTo>
                  <a:pt x="902333" y="2829317"/>
                  <a:pt x="900659" y="2824832"/>
                  <a:pt x="899968" y="2819139"/>
                </a:cubicBezTo>
                <a:cubicBezTo>
                  <a:pt x="932947" y="2814554"/>
                  <a:pt x="953441" y="2801052"/>
                  <a:pt x="981689" y="2790641"/>
                </a:cubicBezTo>
                <a:close/>
                <a:moveTo>
                  <a:pt x="1058695" y="2708761"/>
                </a:moveTo>
                <a:cubicBezTo>
                  <a:pt x="1085989" y="2707537"/>
                  <a:pt x="1111782" y="2716178"/>
                  <a:pt x="1115896" y="2737734"/>
                </a:cubicBezTo>
                <a:cubicBezTo>
                  <a:pt x="1071699" y="2733945"/>
                  <a:pt x="1040875" y="2753550"/>
                  <a:pt x="992479" y="2738973"/>
                </a:cubicBezTo>
                <a:cubicBezTo>
                  <a:pt x="1002603" y="2721071"/>
                  <a:pt x="1031400" y="2709984"/>
                  <a:pt x="1058695" y="2708761"/>
                </a:cubicBezTo>
                <a:close/>
                <a:moveTo>
                  <a:pt x="5832422" y="2685907"/>
                </a:moveTo>
                <a:cubicBezTo>
                  <a:pt x="5843106" y="2688420"/>
                  <a:pt x="5852982" y="2697409"/>
                  <a:pt x="5862210" y="2711578"/>
                </a:cubicBezTo>
                <a:cubicBezTo>
                  <a:pt x="5855496" y="2721327"/>
                  <a:pt x="5854201" y="2731686"/>
                  <a:pt x="5846838" y="2746617"/>
                </a:cubicBezTo>
                <a:cubicBezTo>
                  <a:pt x="5830571" y="2744788"/>
                  <a:pt x="5799973" y="2725594"/>
                  <a:pt x="5797783" y="2699087"/>
                </a:cubicBezTo>
                <a:cubicBezTo>
                  <a:pt x="5810247" y="2687356"/>
                  <a:pt x="5821739" y="2683396"/>
                  <a:pt x="5832422" y="2685907"/>
                </a:cubicBezTo>
                <a:close/>
                <a:moveTo>
                  <a:pt x="252480" y="2663917"/>
                </a:moveTo>
                <a:cubicBezTo>
                  <a:pt x="276496" y="2669542"/>
                  <a:pt x="269924" y="2665625"/>
                  <a:pt x="290772" y="2682401"/>
                </a:cubicBezTo>
                <a:cubicBezTo>
                  <a:pt x="282169" y="2694658"/>
                  <a:pt x="273565" y="2706913"/>
                  <a:pt x="264962" y="2719168"/>
                </a:cubicBezTo>
                <a:cubicBezTo>
                  <a:pt x="257255" y="2710228"/>
                  <a:pt x="245247" y="2707415"/>
                  <a:pt x="238677" y="2703497"/>
                </a:cubicBezTo>
                <a:cubicBezTo>
                  <a:pt x="235272" y="2688429"/>
                  <a:pt x="238439" y="2677277"/>
                  <a:pt x="252480" y="2663917"/>
                </a:cubicBezTo>
                <a:close/>
                <a:moveTo>
                  <a:pt x="1446947" y="2661141"/>
                </a:moveTo>
                <a:lnTo>
                  <a:pt x="1439881" y="2684909"/>
                </a:lnTo>
                <a:lnTo>
                  <a:pt x="1444479" y="2688037"/>
                </a:lnTo>
                <a:cubicBezTo>
                  <a:pt x="1446566" y="2690235"/>
                  <a:pt x="1448007" y="2693380"/>
                  <a:pt x="1452493" y="2701826"/>
                </a:cubicBezTo>
                <a:cubicBezTo>
                  <a:pt x="1443450" y="2709076"/>
                  <a:pt x="1434406" y="2716328"/>
                  <a:pt x="1425363" y="2723578"/>
                </a:cubicBezTo>
                <a:cubicBezTo>
                  <a:pt x="1424086" y="2719441"/>
                  <a:pt x="1421679" y="2716211"/>
                  <a:pt x="1419190" y="2713475"/>
                </a:cubicBezTo>
                <a:lnTo>
                  <a:pt x="1418323" y="2712549"/>
                </a:lnTo>
                <a:lnTo>
                  <a:pt x="1373469" y="2738015"/>
                </a:lnTo>
                <a:cubicBezTo>
                  <a:pt x="1363737" y="2700283"/>
                  <a:pt x="1413169" y="2671039"/>
                  <a:pt x="1446947" y="2661141"/>
                </a:cubicBezTo>
                <a:close/>
                <a:moveTo>
                  <a:pt x="939513" y="2628460"/>
                </a:moveTo>
                <a:cubicBezTo>
                  <a:pt x="943372" y="2629326"/>
                  <a:pt x="946736" y="2631315"/>
                  <a:pt x="948804" y="2634477"/>
                </a:cubicBezTo>
                <a:cubicBezTo>
                  <a:pt x="951563" y="2638695"/>
                  <a:pt x="952015" y="2644998"/>
                  <a:pt x="948262" y="2653509"/>
                </a:cubicBezTo>
                <a:cubicBezTo>
                  <a:pt x="931863" y="2653014"/>
                  <a:pt x="920930" y="2652682"/>
                  <a:pt x="913070" y="2649571"/>
                </a:cubicBezTo>
                <a:cubicBezTo>
                  <a:pt x="911906" y="2633363"/>
                  <a:pt x="927936" y="2625862"/>
                  <a:pt x="939513" y="2628460"/>
                </a:cubicBezTo>
                <a:close/>
                <a:moveTo>
                  <a:pt x="1459185" y="2624941"/>
                </a:moveTo>
                <a:cubicBezTo>
                  <a:pt x="1474702" y="2631084"/>
                  <a:pt x="1478086" y="2648214"/>
                  <a:pt x="1508769" y="2640625"/>
                </a:cubicBezTo>
                <a:cubicBezTo>
                  <a:pt x="1501361" y="2657430"/>
                  <a:pt x="1491589" y="2671327"/>
                  <a:pt x="1477093" y="2679404"/>
                </a:cubicBezTo>
                <a:cubicBezTo>
                  <a:pt x="1465279" y="2664857"/>
                  <a:pt x="1462569" y="2642071"/>
                  <a:pt x="1459185" y="2624941"/>
                </a:cubicBezTo>
                <a:close/>
                <a:moveTo>
                  <a:pt x="1454926" y="2564896"/>
                </a:moveTo>
                <a:cubicBezTo>
                  <a:pt x="1465625" y="2567714"/>
                  <a:pt x="1470975" y="2569123"/>
                  <a:pt x="1475515" y="2576004"/>
                </a:cubicBezTo>
                <a:cubicBezTo>
                  <a:pt x="1480865" y="2577413"/>
                  <a:pt x="1486214" y="2578823"/>
                  <a:pt x="1490024" y="2581247"/>
                </a:cubicBezTo>
                <a:cubicBezTo>
                  <a:pt x="1493834" y="2583672"/>
                  <a:pt x="1496105" y="2587113"/>
                  <a:pt x="1495296" y="2592585"/>
                </a:cubicBezTo>
                <a:cubicBezTo>
                  <a:pt x="1483789" y="2595240"/>
                  <a:pt x="1475361" y="2595863"/>
                  <a:pt x="1461582" y="2595076"/>
                </a:cubicBezTo>
                <a:cubicBezTo>
                  <a:pt x="1461582" y="2595076"/>
                  <a:pt x="1440183" y="2589441"/>
                  <a:pt x="1439530" y="2575055"/>
                </a:cubicBezTo>
                <a:cubicBezTo>
                  <a:pt x="1437259" y="2571614"/>
                  <a:pt x="1449577" y="2563486"/>
                  <a:pt x="1454926" y="2564896"/>
                </a:cubicBezTo>
                <a:close/>
                <a:moveTo>
                  <a:pt x="1530454" y="2553031"/>
                </a:moveTo>
                <a:cubicBezTo>
                  <a:pt x="1541649" y="2552452"/>
                  <a:pt x="1552094" y="2555738"/>
                  <a:pt x="1555372" y="2562967"/>
                </a:cubicBezTo>
                <a:cubicBezTo>
                  <a:pt x="1559804" y="2616304"/>
                  <a:pt x="1521620" y="2627937"/>
                  <a:pt x="1506305" y="2603094"/>
                </a:cubicBezTo>
                <a:cubicBezTo>
                  <a:pt x="1501201" y="2594812"/>
                  <a:pt x="1498636" y="2582477"/>
                  <a:pt x="1501037" y="2566284"/>
                </a:cubicBezTo>
                <a:cubicBezTo>
                  <a:pt x="1507315" y="2558052"/>
                  <a:pt x="1519259" y="2553609"/>
                  <a:pt x="1530454" y="2553031"/>
                </a:cubicBezTo>
                <a:close/>
                <a:moveTo>
                  <a:pt x="5418455" y="2546435"/>
                </a:moveTo>
                <a:lnTo>
                  <a:pt x="5415992" y="2548515"/>
                </a:lnTo>
                <a:lnTo>
                  <a:pt x="5401878" y="2554283"/>
                </a:lnTo>
                <a:lnTo>
                  <a:pt x="5409707" y="2557562"/>
                </a:lnTo>
                <a:cubicBezTo>
                  <a:pt x="5415082" y="2564780"/>
                  <a:pt x="5406307" y="2578805"/>
                  <a:pt x="5408062" y="2590355"/>
                </a:cubicBezTo>
                <a:cubicBezTo>
                  <a:pt x="5412743" y="2594756"/>
                  <a:pt x="5417423" y="2599156"/>
                  <a:pt x="5419762" y="2605756"/>
                </a:cubicBezTo>
                <a:cubicBezTo>
                  <a:pt x="5424443" y="2592557"/>
                  <a:pt x="5412743" y="2570555"/>
                  <a:pt x="5424443" y="2561755"/>
                </a:cubicBezTo>
                <a:cubicBezTo>
                  <a:pt x="5431464" y="2579356"/>
                  <a:pt x="5422104" y="2588156"/>
                  <a:pt x="5438484" y="2612355"/>
                </a:cubicBezTo>
                <a:cubicBezTo>
                  <a:pt x="5424443" y="2625556"/>
                  <a:pt x="5410402" y="2614556"/>
                  <a:pt x="5429125" y="2645356"/>
                </a:cubicBezTo>
                <a:cubicBezTo>
                  <a:pt x="5419764" y="2632156"/>
                  <a:pt x="5405722" y="2636557"/>
                  <a:pt x="5398701" y="2616756"/>
                </a:cubicBezTo>
                <a:cubicBezTo>
                  <a:pt x="5391681" y="2618956"/>
                  <a:pt x="5391683" y="2629956"/>
                  <a:pt x="5394022" y="2640957"/>
                </a:cubicBezTo>
                <a:cubicBezTo>
                  <a:pt x="5396362" y="2647556"/>
                  <a:pt x="5398702" y="2654156"/>
                  <a:pt x="5401041" y="2660758"/>
                </a:cubicBezTo>
                <a:cubicBezTo>
                  <a:pt x="5403382" y="2662957"/>
                  <a:pt x="5403382" y="2667357"/>
                  <a:pt x="5405722" y="2669557"/>
                </a:cubicBezTo>
                <a:cubicBezTo>
                  <a:pt x="5405723" y="2671757"/>
                  <a:pt x="5405722" y="2673956"/>
                  <a:pt x="5408062" y="2673956"/>
                </a:cubicBezTo>
                <a:cubicBezTo>
                  <a:pt x="5408062" y="2676158"/>
                  <a:pt x="5408062" y="2676158"/>
                  <a:pt x="5410402" y="2678358"/>
                </a:cubicBezTo>
                <a:cubicBezTo>
                  <a:pt x="5419764" y="2698158"/>
                  <a:pt x="5431465" y="2711358"/>
                  <a:pt x="5422103" y="2684957"/>
                </a:cubicBezTo>
                <a:cubicBezTo>
                  <a:pt x="5438485" y="2691559"/>
                  <a:pt x="5438484" y="2744359"/>
                  <a:pt x="5454866" y="2726758"/>
                </a:cubicBezTo>
                <a:cubicBezTo>
                  <a:pt x="5466567" y="2742158"/>
                  <a:pt x="5466566" y="2753159"/>
                  <a:pt x="5464225" y="2764159"/>
                </a:cubicBezTo>
                <a:lnTo>
                  <a:pt x="5464024" y="2775751"/>
                </a:lnTo>
                <a:lnTo>
                  <a:pt x="5474520" y="2765847"/>
                </a:lnTo>
                <a:cubicBezTo>
                  <a:pt x="5488245" y="2776208"/>
                  <a:pt x="5501970" y="2781388"/>
                  <a:pt x="5515008" y="2785920"/>
                </a:cubicBezTo>
                <a:lnTo>
                  <a:pt x="5529003" y="2792148"/>
                </a:lnTo>
                <a:lnTo>
                  <a:pt x="5522732" y="2768560"/>
                </a:lnTo>
                <a:cubicBezTo>
                  <a:pt x="5518050" y="2757560"/>
                  <a:pt x="5513370" y="2744359"/>
                  <a:pt x="5506348" y="2735559"/>
                </a:cubicBezTo>
                <a:cubicBezTo>
                  <a:pt x="5499329" y="2695958"/>
                  <a:pt x="5489967" y="2669557"/>
                  <a:pt x="5478266" y="2643156"/>
                </a:cubicBezTo>
                <a:cubicBezTo>
                  <a:pt x="5470076" y="2627756"/>
                  <a:pt x="5460717" y="2612355"/>
                  <a:pt x="5449894" y="2595306"/>
                </a:cubicBezTo>
                <a:close/>
                <a:moveTo>
                  <a:pt x="1208170" y="2539707"/>
                </a:moveTo>
                <a:cubicBezTo>
                  <a:pt x="1230550" y="2544779"/>
                  <a:pt x="1255516" y="2566163"/>
                  <a:pt x="1261207" y="2583393"/>
                </a:cubicBezTo>
                <a:cubicBezTo>
                  <a:pt x="1255903" y="2600478"/>
                  <a:pt x="1247150" y="2609374"/>
                  <a:pt x="1237375" y="2612353"/>
                </a:cubicBezTo>
                <a:cubicBezTo>
                  <a:pt x="1208056" y="2621290"/>
                  <a:pt x="1169552" y="2576985"/>
                  <a:pt x="1187463" y="2540832"/>
                </a:cubicBezTo>
                <a:cubicBezTo>
                  <a:pt x="1193537" y="2538140"/>
                  <a:pt x="1200711" y="2538017"/>
                  <a:pt x="1208170" y="2539707"/>
                </a:cubicBezTo>
                <a:close/>
                <a:moveTo>
                  <a:pt x="720170" y="2538661"/>
                </a:moveTo>
                <a:cubicBezTo>
                  <a:pt x="741956" y="2541109"/>
                  <a:pt x="770763" y="2575775"/>
                  <a:pt x="774275" y="2591885"/>
                </a:cubicBezTo>
                <a:lnTo>
                  <a:pt x="768899" y="2597045"/>
                </a:lnTo>
                <a:lnTo>
                  <a:pt x="771317" y="2597587"/>
                </a:lnTo>
                <a:cubicBezTo>
                  <a:pt x="779630" y="2600422"/>
                  <a:pt x="786720" y="2604239"/>
                  <a:pt x="791044" y="2609532"/>
                </a:cubicBezTo>
                <a:cubicBezTo>
                  <a:pt x="793927" y="2613061"/>
                  <a:pt x="795579" y="2617246"/>
                  <a:pt x="795546" y="2622233"/>
                </a:cubicBezTo>
                <a:cubicBezTo>
                  <a:pt x="796889" y="2651140"/>
                  <a:pt x="766008" y="2671517"/>
                  <a:pt x="730696" y="2665027"/>
                </a:cubicBezTo>
                <a:cubicBezTo>
                  <a:pt x="676182" y="2656309"/>
                  <a:pt x="652551" y="2627215"/>
                  <a:pt x="652551" y="2627215"/>
                </a:cubicBezTo>
                <a:cubicBezTo>
                  <a:pt x="653255" y="2608130"/>
                  <a:pt x="661362" y="2597427"/>
                  <a:pt x="673082" y="2591847"/>
                </a:cubicBezTo>
                <a:lnTo>
                  <a:pt x="704124" y="2588436"/>
                </a:lnTo>
                <a:lnTo>
                  <a:pt x="700715" y="2584082"/>
                </a:lnTo>
                <a:cubicBezTo>
                  <a:pt x="694450" y="2568430"/>
                  <a:pt x="698054" y="2549927"/>
                  <a:pt x="720170" y="2538661"/>
                </a:cubicBezTo>
                <a:close/>
                <a:moveTo>
                  <a:pt x="5100331" y="2536731"/>
                </a:moveTo>
                <a:cubicBezTo>
                  <a:pt x="5096235" y="2538103"/>
                  <a:pt x="5093311" y="2543055"/>
                  <a:pt x="5092140" y="2552955"/>
                </a:cubicBezTo>
                <a:cubicBezTo>
                  <a:pt x="5092140" y="2561755"/>
                  <a:pt x="5108521" y="2570556"/>
                  <a:pt x="5106182" y="2566155"/>
                </a:cubicBezTo>
                <a:cubicBezTo>
                  <a:pt x="5106181" y="2568356"/>
                  <a:pt x="5108522" y="2572756"/>
                  <a:pt x="5110861" y="2577155"/>
                </a:cubicBezTo>
                <a:cubicBezTo>
                  <a:pt x="5110863" y="2579356"/>
                  <a:pt x="5113203" y="2581555"/>
                  <a:pt x="5113202" y="2583757"/>
                </a:cubicBezTo>
                <a:cubicBezTo>
                  <a:pt x="5113202" y="2583757"/>
                  <a:pt x="5113202" y="2583757"/>
                  <a:pt x="5115543" y="2583755"/>
                </a:cubicBezTo>
                <a:cubicBezTo>
                  <a:pt x="5115543" y="2583755"/>
                  <a:pt x="5115543" y="2583755"/>
                  <a:pt x="5124904" y="2599156"/>
                </a:cubicBezTo>
                <a:cubicBezTo>
                  <a:pt x="5124904" y="2599156"/>
                  <a:pt x="5124904" y="2599156"/>
                  <a:pt x="5124903" y="2601357"/>
                </a:cubicBezTo>
                <a:cubicBezTo>
                  <a:pt x="5124903" y="2601357"/>
                  <a:pt x="5124903" y="2601357"/>
                  <a:pt x="5122564" y="2601357"/>
                </a:cubicBezTo>
                <a:cubicBezTo>
                  <a:pt x="5122564" y="2601357"/>
                  <a:pt x="5122564" y="2601357"/>
                  <a:pt x="5122563" y="2603557"/>
                </a:cubicBezTo>
                <a:cubicBezTo>
                  <a:pt x="5124903" y="2610156"/>
                  <a:pt x="5127243" y="2614556"/>
                  <a:pt x="5129582" y="2618956"/>
                </a:cubicBezTo>
                <a:cubicBezTo>
                  <a:pt x="5136603" y="2629956"/>
                  <a:pt x="5145963" y="2638757"/>
                  <a:pt x="5162345" y="2643157"/>
                </a:cubicBezTo>
                <a:cubicBezTo>
                  <a:pt x="5162345" y="2643157"/>
                  <a:pt x="5162345" y="2643157"/>
                  <a:pt x="5162345" y="2645356"/>
                </a:cubicBezTo>
                <a:cubicBezTo>
                  <a:pt x="5162345" y="2645356"/>
                  <a:pt x="5162345" y="2645356"/>
                  <a:pt x="5164687" y="2647557"/>
                </a:cubicBezTo>
                <a:cubicBezTo>
                  <a:pt x="5164687" y="2647557"/>
                  <a:pt x="5164687" y="2647557"/>
                  <a:pt x="5164686" y="2649757"/>
                </a:cubicBezTo>
                <a:cubicBezTo>
                  <a:pt x="5164686" y="2649757"/>
                  <a:pt x="5164686" y="2649757"/>
                  <a:pt x="5169366" y="2660756"/>
                </a:cubicBezTo>
                <a:cubicBezTo>
                  <a:pt x="5171706" y="2667358"/>
                  <a:pt x="5176386" y="2676157"/>
                  <a:pt x="5178726" y="2682758"/>
                </a:cubicBezTo>
                <a:cubicBezTo>
                  <a:pt x="5185747" y="2695958"/>
                  <a:pt x="5192768" y="2711358"/>
                  <a:pt x="5197447" y="2724559"/>
                </a:cubicBezTo>
                <a:cubicBezTo>
                  <a:pt x="5202129" y="2731158"/>
                  <a:pt x="5204469" y="2737759"/>
                  <a:pt x="5209149" y="2744359"/>
                </a:cubicBezTo>
                <a:cubicBezTo>
                  <a:pt x="5209149" y="2744359"/>
                  <a:pt x="5209149" y="2744359"/>
                  <a:pt x="5211490" y="2748758"/>
                </a:cubicBezTo>
                <a:cubicBezTo>
                  <a:pt x="5211490" y="2748758"/>
                  <a:pt x="5211490" y="2748758"/>
                  <a:pt x="5211490" y="2753159"/>
                </a:cubicBezTo>
                <a:cubicBezTo>
                  <a:pt x="5211490" y="2753159"/>
                  <a:pt x="5211490" y="2753159"/>
                  <a:pt x="5216169" y="2761958"/>
                </a:cubicBezTo>
                <a:lnTo>
                  <a:pt x="5226243" y="2783605"/>
                </a:lnTo>
                <a:lnTo>
                  <a:pt x="5227715" y="2783244"/>
                </a:lnTo>
                <a:lnTo>
                  <a:pt x="5227656" y="2786642"/>
                </a:lnTo>
                <a:lnTo>
                  <a:pt x="5232550" y="2797159"/>
                </a:lnTo>
                <a:cubicBezTo>
                  <a:pt x="5237230" y="2808159"/>
                  <a:pt x="5241910" y="2819160"/>
                  <a:pt x="5246591" y="2832361"/>
                </a:cubicBezTo>
                <a:cubicBezTo>
                  <a:pt x="5251273" y="2843360"/>
                  <a:pt x="5253612" y="2854361"/>
                  <a:pt x="5258291" y="2867560"/>
                </a:cubicBezTo>
                <a:cubicBezTo>
                  <a:pt x="5265313" y="2889562"/>
                  <a:pt x="5269992" y="2913761"/>
                  <a:pt x="5272334" y="2937962"/>
                </a:cubicBezTo>
                <a:cubicBezTo>
                  <a:pt x="5223189" y="2948963"/>
                  <a:pt x="5260631" y="3017164"/>
                  <a:pt x="5281694" y="3039163"/>
                </a:cubicBezTo>
                <a:cubicBezTo>
                  <a:pt x="5284033" y="3058965"/>
                  <a:pt x="5288714" y="3078766"/>
                  <a:pt x="5293395" y="3098565"/>
                </a:cubicBezTo>
                <a:cubicBezTo>
                  <a:pt x="5295734" y="3102965"/>
                  <a:pt x="5295734" y="3107366"/>
                  <a:pt x="5298075" y="3111766"/>
                </a:cubicBezTo>
                <a:cubicBezTo>
                  <a:pt x="5298075" y="3118365"/>
                  <a:pt x="5300415" y="3122766"/>
                  <a:pt x="5300415" y="3127167"/>
                </a:cubicBezTo>
                <a:cubicBezTo>
                  <a:pt x="5302757" y="3135966"/>
                  <a:pt x="5305097" y="3146966"/>
                  <a:pt x="5307435" y="3155767"/>
                </a:cubicBezTo>
                <a:lnTo>
                  <a:pt x="5334505" y="3274526"/>
                </a:lnTo>
                <a:lnTo>
                  <a:pt x="5349536" y="3262054"/>
                </a:lnTo>
                <a:cubicBezTo>
                  <a:pt x="5355121" y="3259303"/>
                  <a:pt x="5360791" y="3258331"/>
                  <a:pt x="5366634" y="3258979"/>
                </a:cubicBezTo>
                <a:cubicBezTo>
                  <a:pt x="5372476" y="3259626"/>
                  <a:pt x="5378490" y="3261892"/>
                  <a:pt x="5384762" y="3265615"/>
                </a:cubicBezTo>
                <a:lnTo>
                  <a:pt x="5401447" y="3278656"/>
                </a:lnTo>
                <a:lnTo>
                  <a:pt x="5401041" y="3269501"/>
                </a:lnTo>
                <a:cubicBezTo>
                  <a:pt x="5415084" y="3276100"/>
                  <a:pt x="5419764" y="3289301"/>
                  <a:pt x="5415083" y="3309101"/>
                </a:cubicBezTo>
                <a:cubicBezTo>
                  <a:pt x="5419762" y="3309101"/>
                  <a:pt x="5419762" y="3304700"/>
                  <a:pt x="5419762" y="3300300"/>
                </a:cubicBezTo>
                <a:cubicBezTo>
                  <a:pt x="5426783" y="3302500"/>
                  <a:pt x="5424443" y="3309101"/>
                  <a:pt x="5424444" y="3313501"/>
                </a:cubicBezTo>
                <a:cubicBezTo>
                  <a:pt x="5424443" y="3293701"/>
                  <a:pt x="5429125" y="3280501"/>
                  <a:pt x="5433805" y="3267300"/>
                </a:cubicBezTo>
                <a:cubicBezTo>
                  <a:pt x="5436146" y="3260700"/>
                  <a:pt x="5438485" y="3254100"/>
                  <a:pt x="5440824" y="3245299"/>
                </a:cubicBezTo>
                <a:cubicBezTo>
                  <a:pt x="5443165" y="3236499"/>
                  <a:pt x="5443165" y="3227699"/>
                  <a:pt x="5445506" y="3216699"/>
                </a:cubicBezTo>
                <a:cubicBezTo>
                  <a:pt x="5454281" y="3218348"/>
                  <a:pt x="5458814" y="3216287"/>
                  <a:pt x="5461045" y="3212196"/>
                </a:cubicBezTo>
                <a:lnTo>
                  <a:pt x="5462693" y="3196212"/>
                </a:lnTo>
                <a:lnTo>
                  <a:pt x="5458961" y="3187941"/>
                </a:lnTo>
                <a:cubicBezTo>
                  <a:pt x="5456035" y="3178317"/>
                  <a:pt x="5453695" y="3166766"/>
                  <a:pt x="5450185" y="3149167"/>
                </a:cubicBezTo>
                <a:cubicBezTo>
                  <a:pt x="5443164" y="3149167"/>
                  <a:pt x="5436143" y="3151366"/>
                  <a:pt x="5436143" y="3155767"/>
                </a:cubicBezTo>
                <a:cubicBezTo>
                  <a:pt x="5433804" y="3140366"/>
                  <a:pt x="5426783" y="3120566"/>
                  <a:pt x="5419762" y="3098565"/>
                </a:cubicBezTo>
                <a:cubicBezTo>
                  <a:pt x="5410404" y="3078766"/>
                  <a:pt x="5401041" y="3056764"/>
                  <a:pt x="5391683" y="3041364"/>
                </a:cubicBezTo>
                <a:cubicBezTo>
                  <a:pt x="5419762" y="3041364"/>
                  <a:pt x="5379981" y="3010563"/>
                  <a:pt x="5403383" y="2990764"/>
                </a:cubicBezTo>
                <a:cubicBezTo>
                  <a:pt x="5391683" y="2986364"/>
                  <a:pt x="5387001" y="2966563"/>
                  <a:pt x="5370619" y="2968763"/>
                </a:cubicBezTo>
                <a:cubicBezTo>
                  <a:pt x="5365938" y="2948963"/>
                  <a:pt x="5384662" y="2975363"/>
                  <a:pt x="5391681" y="2957763"/>
                </a:cubicBezTo>
                <a:cubicBezTo>
                  <a:pt x="5384661" y="2940162"/>
                  <a:pt x="5354239" y="2926963"/>
                  <a:pt x="5356578" y="2907161"/>
                </a:cubicBezTo>
                <a:cubicBezTo>
                  <a:pt x="5356578" y="2907161"/>
                  <a:pt x="5370619" y="2900562"/>
                  <a:pt x="5368278" y="2898362"/>
                </a:cubicBezTo>
                <a:cubicBezTo>
                  <a:pt x="5363599" y="2887362"/>
                  <a:pt x="5349559" y="2885161"/>
                  <a:pt x="5344879" y="2871961"/>
                </a:cubicBezTo>
                <a:cubicBezTo>
                  <a:pt x="5344879" y="2871961"/>
                  <a:pt x="5354239" y="2871962"/>
                  <a:pt x="5354238" y="2874162"/>
                </a:cubicBezTo>
                <a:cubicBezTo>
                  <a:pt x="5351898" y="2867560"/>
                  <a:pt x="5337857" y="2856560"/>
                  <a:pt x="5335517" y="2849960"/>
                </a:cubicBezTo>
                <a:cubicBezTo>
                  <a:pt x="5330836" y="2836760"/>
                  <a:pt x="5344879" y="2816959"/>
                  <a:pt x="5337858" y="2801559"/>
                </a:cubicBezTo>
                <a:cubicBezTo>
                  <a:pt x="5330836" y="2788361"/>
                  <a:pt x="5307435" y="2786158"/>
                  <a:pt x="5300415" y="2775160"/>
                </a:cubicBezTo>
                <a:cubicBezTo>
                  <a:pt x="5293394" y="2764160"/>
                  <a:pt x="5293395" y="2750959"/>
                  <a:pt x="5293394" y="2739958"/>
                </a:cubicBezTo>
                <a:cubicBezTo>
                  <a:pt x="5293395" y="2733358"/>
                  <a:pt x="5291054" y="2728959"/>
                  <a:pt x="5288714" y="2724558"/>
                </a:cubicBezTo>
                <a:cubicBezTo>
                  <a:pt x="5288714" y="2722358"/>
                  <a:pt x="5288714" y="2720158"/>
                  <a:pt x="5288714" y="2720158"/>
                </a:cubicBezTo>
                <a:cubicBezTo>
                  <a:pt x="5286373" y="2717958"/>
                  <a:pt x="5286373" y="2717958"/>
                  <a:pt x="5284033" y="2715758"/>
                </a:cubicBezTo>
                <a:cubicBezTo>
                  <a:pt x="5281694" y="2713557"/>
                  <a:pt x="5279352" y="2711358"/>
                  <a:pt x="5277013" y="2709159"/>
                </a:cubicBezTo>
                <a:cubicBezTo>
                  <a:pt x="5267653" y="2693758"/>
                  <a:pt x="5279354" y="2687158"/>
                  <a:pt x="5274674" y="2673957"/>
                </a:cubicBezTo>
                <a:cubicBezTo>
                  <a:pt x="5265312" y="2660756"/>
                  <a:pt x="5255952" y="2649757"/>
                  <a:pt x="5248932" y="2638757"/>
                </a:cubicBezTo>
                <a:cubicBezTo>
                  <a:pt x="5244250" y="2632156"/>
                  <a:pt x="5239570" y="2627756"/>
                  <a:pt x="5237231" y="2621156"/>
                </a:cubicBezTo>
                <a:cubicBezTo>
                  <a:pt x="5237231" y="2621156"/>
                  <a:pt x="5237231" y="2621156"/>
                  <a:pt x="5232552" y="2616756"/>
                </a:cubicBezTo>
                <a:cubicBezTo>
                  <a:pt x="5232552" y="2616756"/>
                  <a:pt x="5232552" y="2616756"/>
                  <a:pt x="5232550" y="2614556"/>
                </a:cubicBezTo>
                <a:cubicBezTo>
                  <a:pt x="5230211" y="2614556"/>
                  <a:pt x="5230210" y="2612357"/>
                  <a:pt x="5230210" y="2612357"/>
                </a:cubicBezTo>
                <a:cubicBezTo>
                  <a:pt x="5230210" y="2612357"/>
                  <a:pt x="5230210" y="2612357"/>
                  <a:pt x="5227871" y="2607956"/>
                </a:cubicBezTo>
                <a:cubicBezTo>
                  <a:pt x="5218510" y="2599157"/>
                  <a:pt x="5206810" y="2585956"/>
                  <a:pt x="5195109" y="2574955"/>
                </a:cubicBezTo>
                <a:cubicBezTo>
                  <a:pt x="5183407" y="2579356"/>
                  <a:pt x="5145963" y="2579355"/>
                  <a:pt x="5155326" y="2592556"/>
                </a:cubicBezTo>
                <a:cubicBezTo>
                  <a:pt x="5152985" y="2590356"/>
                  <a:pt x="5152984" y="2588156"/>
                  <a:pt x="5150644" y="2585956"/>
                </a:cubicBezTo>
                <a:cubicBezTo>
                  <a:pt x="5150644" y="2585956"/>
                  <a:pt x="5150644" y="2585956"/>
                  <a:pt x="5141284" y="2568355"/>
                </a:cubicBezTo>
                <a:cubicBezTo>
                  <a:pt x="5141284" y="2568355"/>
                  <a:pt x="5141284" y="2568355"/>
                  <a:pt x="5141284" y="2566155"/>
                </a:cubicBezTo>
                <a:cubicBezTo>
                  <a:pt x="5141284" y="2566155"/>
                  <a:pt x="5141284" y="2566155"/>
                  <a:pt x="5138944" y="2563954"/>
                </a:cubicBezTo>
                <a:cubicBezTo>
                  <a:pt x="5136605" y="2563954"/>
                  <a:pt x="5136603" y="2561755"/>
                  <a:pt x="5134263" y="2559556"/>
                </a:cubicBezTo>
                <a:cubicBezTo>
                  <a:pt x="5127242" y="2552955"/>
                  <a:pt x="5122564" y="2546355"/>
                  <a:pt x="5115542" y="2541955"/>
                </a:cubicBezTo>
                <a:cubicBezTo>
                  <a:pt x="5109692" y="2537554"/>
                  <a:pt x="5104426" y="2535354"/>
                  <a:pt x="5100331" y="2536731"/>
                </a:cubicBezTo>
                <a:close/>
                <a:moveTo>
                  <a:pt x="1263088" y="2536224"/>
                </a:moveTo>
                <a:cubicBezTo>
                  <a:pt x="1281814" y="2537790"/>
                  <a:pt x="1295231" y="2546598"/>
                  <a:pt x="1302373" y="2571479"/>
                </a:cubicBezTo>
                <a:cubicBezTo>
                  <a:pt x="1293391" y="2583530"/>
                  <a:pt x="1278279" y="2581462"/>
                  <a:pt x="1265500" y="2573074"/>
                </a:cubicBezTo>
                <a:cubicBezTo>
                  <a:pt x="1252724" y="2564686"/>
                  <a:pt x="1242280" y="2549975"/>
                  <a:pt x="1242629" y="2536744"/>
                </a:cubicBezTo>
                <a:cubicBezTo>
                  <a:pt x="1250015" y="2535985"/>
                  <a:pt x="1256847" y="2535703"/>
                  <a:pt x="1263088" y="2536224"/>
                </a:cubicBezTo>
                <a:close/>
                <a:moveTo>
                  <a:pt x="1427319" y="2524295"/>
                </a:moveTo>
                <a:cubicBezTo>
                  <a:pt x="1427319" y="2524295"/>
                  <a:pt x="1428543" y="2524609"/>
                  <a:pt x="1429673" y="2525546"/>
                </a:cubicBezTo>
                <a:cubicBezTo>
                  <a:pt x="1430802" y="2526487"/>
                  <a:pt x="1431833" y="2528051"/>
                  <a:pt x="1431447" y="2530550"/>
                </a:cubicBezTo>
                <a:cubicBezTo>
                  <a:pt x="1431447" y="2530550"/>
                  <a:pt x="1431447" y="2530550"/>
                  <a:pt x="1428611" y="2532422"/>
                </a:cubicBezTo>
                <a:cubicBezTo>
                  <a:pt x="1428611" y="2532422"/>
                  <a:pt x="1426547" y="2529293"/>
                  <a:pt x="1427319" y="2524295"/>
                </a:cubicBezTo>
                <a:close/>
                <a:moveTo>
                  <a:pt x="1591259" y="2522154"/>
                </a:moveTo>
                <a:cubicBezTo>
                  <a:pt x="1582481" y="2532054"/>
                  <a:pt x="1592136" y="2537004"/>
                  <a:pt x="1590600" y="2545358"/>
                </a:cubicBezTo>
                <a:lnTo>
                  <a:pt x="1585101" y="2553825"/>
                </a:lnTo>
                <a:lnTo>
                  <a:pt x="1615436" y="2537103"/>
                </a:lnTo>
                <a:lnTo>
                  <a:pt x="1621681" y="2526554"/>
                </a:lnTo>
                <a:cubicBezTo>
                  <a:pt x="1607639" y="2535354"/>
                  <a:pt x="1607639" y="2522154"/>
                  <a:pt x="1591259" y="2522154"/>
                </a:cubicBezTo>
                <a:close/>
                <a:moveTo>
                  <a:pt x="847189" y="2509436"/>
                </a:moveTo>
                <a:cubicBezTo>
                  <a:pt x="865540" y="2510257"/>
                  <a:pt x="892438" y="2538748"/>
                  <a:pt x="887949" y="2559014"/>
                </a:cubicBezTo>
                <a:cubicBezTo>
                  <a:pt x="886454" y="2565770"/>
                  <a:pt x="881471" y="2571611"/>
                  <a:pt x="871522" y="2575208"/>
                </a:cubicBezTo>
                <a:cubicBezTo>
                  <a:pt x="841790" y="2583122"/>
                  <a:pt x="830478" y="2559513"/>
                  <a:pt x="821798" y="2531403"/>
                </a:cubicBezTo>
                <a:cubicBezTo>
                  <a:pt x="831862" y="2524923"/>
                  <a:pt x="837125" y="2515918"/>
                  <a:pt x="847189" y="2509436"/>
                </a:cubicBezTo>
                <a:close/>
                <a:moveTo>
                  <a:pt x="264746" y="2484875"/>
                </a:moveTo>
                <a:cubicBezTo>
                  <a:pt x="282578" y="2482134"/>
                  <a:pt x="301143" y="2488539"/>
                  <a:pt x="313587" y="2518893"/>
                </a:cubicBezTo>
                <a:cubicBezTo>
                  <a:pt x="318955" y="2526379"/>
                  <a:pt x="315458" y="2524391"/>
                  <a:pt x="317330" y="2529887"/>
                </a:cubicBezTo>
                <a:cubicBezTo>
                  <a:pt x="319200" y="2535385"/>
                  <a:pt x="324566" y="2542871"/>
                  <a:pt x="328063" y="2544860"/>
                </a:cubicBezTo>
                <a:cubicBezTo>
                  <a:pt x="311075" y="2552930"/>
                  <a:pt x="318314" y="2565915"/>
                  <a:pt x="291086" y="2577024"/>
                </a:cubicBezTo>
                <a:cubicBezTo>
                  <a:pt x="257111" y="2593164"/>
                  <a:pt x="235890" y="2572226"/>
                  <a:pt x="226780" y="2553745"/>
                </a:cubicBezTo>
                <a:cubicBezTo>
                  <a:pt x="230621" y="2552605"/>
                  <a:pt x="218317" y="2527317"/>
                  <a:pt x="228416" y="2507294"/>
                </a:cubicBezTo>
                <a:cubicBezTo>
                  <a:pt x="231783" y="2500621"/>
                  <a:pt x="237639" y="2494531"/>
                  <a:pt x="247413" y="2490115"/>
                </a:cubicBezTo>
                <a:cubicBezTo>
                  <a:pt x="252939" y="2487719"/>
                  <a:pt x="258802" y="2485788"/>
                  <a:pt x="264746" y="2484875"/>
                </a:cubicBezTo>
                <a:close/>
                <a:moveTo>
                  <a:pt x="1227131" y="2451649"/>
                </a:moveTo>
                <a:cubicBezTo>
                  <a:pt x="1232656" y="2453032"/>
                  <a:pt x="1255663" y="2452937"/>
                  <a:pt x="1254760" y="2458561"/>
                </a:cubicBezTo>
                <a:cubicBezTo>
                  <a:pt x="1254760" y="2458561"/>
                  <a:pt x="1249235" y="2457179"/>
                  <a:pt x="1243708" y="2455797"/>
                </a:cubicBezTo>
                <a:cubicBezTo>
                  <a:pt x="1238183" y="2454415"/>
                  <a:pt x="1238183" y="2454415"/>
                  <a:pt x="1237280" y="2460039"/>
                </a:cubicBezTo>
                <a:cubicBezTo>
                  <a:pt x="1231754" y="2458656"/>
                  <a:pt x="1231754" y="2458656"/>
                  <a:pt x="1227131" y="2451649"/>
                </a:cubicBezTo>
                <a:close/>
                <a:moveTo>
                  <a:pt x="1279298" y="2445942"/>
                </a:moveTo>
                <a:lnTo>
                  <a:pt x="1293579" y="2451796"/>
                </a:lnTo>
                <a:lnTo>
                  <a:pt x="1297789" y="2449475"/>
                </a:lnTo>
                <a:cubicBezTo>
                  <a:pt x="1300059" y="2452915"/>
                  <a:pt x="1305423" y="2454315"/>
                  <a:pt x="1305423" y="2454315"/>
                </a:cubicBezTo>
                <a:lnTo>
                  <a:pt x="1302882" y="2457781"/>
                </a:lnTo>
                <a:lnTo>
                  <a:pt x="1310230" y="2471182"/>
                </a:lnTo>
                <a:cubicBezTo>
                  <a:pt x="1311500" y="2482847"/>
                  <a:pt x="1303201" y="2494717"/>
                  <a:pt x="1283747" y="2497653"/>
                </a:cubicBezTo>
                <a:cubicBezTo>
                  <a:pt x="1274253" y="2486345"/>
                  <a:pt x="1269979" y="2476903"/>
                  <a:pt x="1269659" y="2468545"/>
                </a:cubicBezTo>
                <a:lnTo>
                  <a:pt x="1272384" y="2462154"/>
                </a:lnTo>
                <a:lnTo>
                  <a:pt x="1270767" y="2462366"/>
                </a:lnTo>
                <a:cubicBezTo>
                  <a:pt x="1265403" y="2460968"/>
                  <a:pt x="1257768" y="2456127"/>
                  <a:pt x="1257768" y="2456127"/>
                </a:cubicBezTo>
                <a:cubicBezTo>
                  <a:pt x="1258592" y="2450644"/>
                  <a:pt x="1258592" y="2450644"/>
                  <a:pt x="1260862" y="2454085"/>
                </a:cubicBezTo>
                <a:cubicBezTo>
                  <a:pt x="1269320" y="2453442"/>
                  <a:pt x="1266226" y="2455484"/>
                  <a:pt x="1271591" y="2456884"/>
                </a:cubicBezTo>
                <a:lnTo>
                  <a:pt x="1274734" y="2456645"/>
                </a:lnTo>
                <a:close/>
                <a:moveTo>
                  <a:pt x="903037" y="2445403"/>
                </a:moveTo>
                <a:cubicBezTo>
                  <a:pt x="912363" y="2469810"/>
                  <a:pt x="927789" y="2494902"/>
                  <a:pt x="935320" y="2521297"/>
                </a:cubicBezTo>
                <a:lnTo>
                  <a:pt x="938252" y="2539272"/>
                </a:lnTo>
                <a:lnTo>
                  <a:pt x="962815" y="2531428"/>
                </a:lnTo>
                <a:cubicBezTo>
                  <a:pt x="976682" y="2528495"/>
                  <a:pt x="988190" y="2527118"/>
                  <a:pt x="992478" y="2526775"/>
                </a:cubicBezTo>
                <a:cubicBezTo>
                  <a:pt x="996767" y="2526431"/>
                  <a:pt x="999483" y="2527126"/>
                  <a:pt x="1001304" y="2529031"/>
                </a:cubicBezTo>
                <a:cubicBezTo>
                  <a:pt x="1003127" y="2530938"/>
                  <a:pt x="1004056" y="2534055"/>
                  <a:pt x="1004769" y="2538558"/>
                </a:cubicBezTo>
                <a:lnTo>
                  <a:pt x="992814" y="2549949"/>
                </a:lnTo>
                <a:lnTo>
                  <a:pt x="1002354" y="2553436"/>
                </a:lnTo>
                <a:cubicBezTo>
                  <a:pt x="1007895" y="2557150"/>
                  <a:pt x="1012242" y="2562102"/>
                  <a:pt x="1014306" y="2567853"/>
                </a:cubicBezTo>
                <a:cubicBezTo>
                  <a:pt x="1005671" y="2590907"/>
                  <a:pt x="974942" y="2593971"/>
                  <a:pt x="959166" y="2582065"/>
                </a:cubicBezTo>
                <a:cubicBezTo>
                  <a:pt x="953908" y="2578097"/>
                  <a:pt x="950310" y="2572464"/>
                  <a:pt x="949748" y="2565355"/>
                </a:cubicBezTo>
                <a:lnTo>
                  <a:pt x="954244" y="2560196"/>
                </a:lnTo>
                <a:lnTo>
                  <a:pt x="950728" y="2559297"/>
                </a:lnTo>
                <a:cubicBezTo>
                  <a:pt x="945297" y="2557908"/>
                  <a:pt x="939865" y="2556518"/>
                  <a:pt x="942152" y="2559984"/>
                </a:cubicBezTo>
                <a:cubicBezTo>
                  <a:pt x="925856" y="2555816"/>
                  <a:pt x="922711" y="2557891"/>
                  <a:pt x="918997" y="2545422"/>
                </a:cubicBezTo>
                <a:lnTo>
                  <a:pt x="930092" y="2541878"/>
                </a:lnTo>
                <a:lnTo>
                  <a:pt x="912530" y="2530417"/>
                </a:lnTo>
                <a:cubicBezTo>
                  <a:pt x="887116" y="2506879"/>
                  <a:pt x="871214" y="2469081"/>
                  <a:pt x="903037" y="2445403"/>
                </a:cubicBezTo>
                <a:close/>
                <a:moveTo>
                  <a:pt x="255973" y="2424244"/>
                </a:moveTo>
                <a:cubicBezTo>
                  <a:pt x="271328" y="2422473"/>
                  <a:pt x="274278" y="2434038"/>
                  <a:pt x="281172" y="2447848"/>
                </a:cubicBezTo>
                <a:cubicBezTo>
                  <a:pt x="274445" y="2452809"/>
                  <a:pt x="273120" y="2465239"/>
                  <a:pt x="262885" y="2468207"/>
                </a:cubicBezTo>
                <a:cubicBezTo>
                  <a:pt x="262885" y="2468207"/>
                  <a:pt x="257769" y="2469690"/>
                  <a:pt x="250757" y="2465702"/>
                </a:cubicBezTo>
                <a:cubicBezTo>
                  <a:pt x="237017" y="2466675"/>
                  <a:pt x="231330" y="2450256"/>
                  <a:pt x="231330" y="2450256"/>
                </a:cubicBezTo>
                <a:cubicBezTo>
                  <a:pt x="231330" y="2450256"/>
                  <a:pt x="231330" y="2450256"/>
                  <a:pt x="229719" y="2453735"/>
                </a:cubicBezTo>
                <a:cubicBezTo>
                  <a:pt x="232941" y="2446778"/>
                  <a:pt x="232656" y="2437826"/>
                  <a:pt x="235878" y="2430871"/>
                </a:cubicBezTo>
                <a:cubicBezTo>
                  <a:pt x="244359" y="2426906"/>
                  <a:pt x="250856" y="2424833"/>
                  <a:pt x="255973" y="2424244"/>
                </a:cubicBezTo>
                <a:close/>
                <a:moveTo>
                  <a:pt x="384594" y="2422781"/>
                </a:moveTo>
                <a:cubicBezTo>
                  <a:pt x="386954" y="2428119"/>
                  <a:pt x="383130" y="2425944"/>
                  <a:pt x="377840" y="2426931"/>
                </a:cubicBezTo>
                <a:cubicBezTo>
                  <a:pt x="379305" y="2423768"/>
                  <a:pt x="377840" y="2426931"/>
                  <a:pt x="384594" y="2422781"/>
                </a:cubicBezTo>
                <a:close/>
                <a:moveTo>
                  <a:pt x="1686250" y="2402844"/>
                </a:moveTo>
                <a:lnTo>
                  <a:pt x="1669674" y="2415287"/>
                </a:lnTo>
                <a:lnTo>
                  <a:pt x="1669361" y="2415727"/>
                </a:lnTo>
                <a:cubicBezTo>
                  <a:pt x="1666582" y="2419715"/>
                  <a:pt x="1663730" y="2423221"/>
                  <a:pt x="1660549" y="2424631"/>
                </a:cubicBezTo>
                <a:lnTo>
                  <a:pt x="1658263" y="2423852"/>
                </a:lnTo>
                <a:lnTo>
                  <a:pt x="1655323" y="2426060"/>
                </a:lnTo>
                <a:cubicBezTo>
                  <a:pt x="1641916" y="2433371"/>
                  <a:pt x="1627215" y="2438896"/>
                  <a:pt x="1611694" y="2442270"/>
                </a:cubicBezTo>
                <a:lnTo>
                  <a:pt x="1595021" y="2443404"/>
                </a:lnTo>
                <a:lnTo>
                  <a:pt x="1600345" y="2450436"/>
                </a:lnTo>
                <a:cubicBezTo>
                  <a:pt x="1604968" y="2459875"/>
                  <a:pt x="1606993" y="2470471"/>
                  <a:pt x="1605699" y="2481841"/>
                </a:cubicBezTo>
                <a:lnTo>
                  <a:pt x="1592112" y="2506123"/>
                </a:lnTo>
                <a:lnTo>
                  <a:pt x="1593380" y="2508164"/>
                </a:lnTo>
                <a:cubicBezTo>
                  <a:pt x="1594038" y="2510743"/>
                  <a:pt x="1593599" y="2513355"/>
                  <a:pt x="1591259" y="2515556"/>
                </a:cubicBezTo>
                <a:cubicBezTo>
                  <a:pt x="1602959" y="2522154"/>
                  <a:pt x="1614660" y="2519955"/>
                  <a:pt x="1624020" y="2511154"/>
                </a:cubicBezTo>
                <a:cubicBezTo>
                  <a:pt x="1633381" y="2502355"/>
                  <a:pt x="1638062" y="2491355"/>
                  <a:pt x="1635722" y="2478153"/>
                </a:cubicBezTo>
                <a:cubicBezTo>
                  <a:pt x="1628701" y="2475955"/>
                  <a:pt x="1626360" y="2484754"/>
                  <a:pt x="1621681" y="2489153"/>
                </a:cubicBezTo>
                <a:cubicBezTo>
                  <a:pt x="1621681" y="2478155"/>
                  <a:pt x="1609980" y="2469353"/>
                  <a:pt x="1614660" y="2456153"/>
                </a:cubicBezTo>
                <a:cubicBezTo>
                  <a:pt x="1628701" y="2464953"/>
                  <a:pt x="1640401" y="2462753"/>
                  <a:pt x="1659122" y="2458353"/>
                </a:cubicBezTo>
                <a:cubicBezTo>
                  <a:pt x="1656783" y="2449553"/>
                  <a:pt x="1663804" y="2438552"/>
                  <a:pt x="1673165" y="2427553"/>
                </a:cubicBezTo>
                <a:cubicBezTo>
                  <a:pt x="1676675" y="2423153"/>
                  <a:pt x="1680770" y="2418202"/>
                  <a:pt x="1683696" y="2413253"/>
                </a:cubicBezTo>
                <a:close/>
                <a:moveTo>
                  <a:pt x="5680459" y="2396004"/>
                </a:moveTo>
                <a:cubicBezTo>
                  <a:pt x="5742923" y="2433815"/>
                  <a:pt x="5667353" y="2456119"/>
                  <a:pt x="5636588" y="2478324"/>
                </a:cubicBezTo>
                <a:cubicBezTo>
                  <a:pt x="5615765" y="2465721"/>
                  <a:pt x="5610877" y="2460038"/>
                  <a:pt x="5602362" y="2438555"/>
                </a:cubicBezTo>
                <a:cubicBezTo>
                  <a:pt x="5622717" y="2410047"/>
                  <a:pt x="5651588" y="2403026"/>
                  <a:pt x="5680459" y="2396004"/>
                </a:cubicBezTo>
                <a:close/>
                <a:moveTo>
                  <a:pt x="1136685" y="2392879"/>
                </a:moveTo>
                <a:cubicBezTo>
                  <a:pt x="1143921" y="2391739"/>
                  <a:pt x="1151810" y="2393115"/>
                  <a:pt x="1159828" y="2398107"/>
                </a:cubicBezTo>
                <a:cubicBezTo>
                  <a:pt x="1168531" y="2412230"/>
                  <a:pt x="1177233" y="2426353"/>
                  <a:pt x="1166000" y="2449825"/>
                </a:cubicBezTo>
                <a:lnTo>
                  <a:pt x="1151049" y="2452525"/>
                </a:lnTo>
                <a:lnTo>
                  <a:pt x="1151325" y="2452891"/>
                </a:lnTo>
                <a:cubicBezTo>
                  <a:pt x="1155792" y="2461168"/>
                  <a:pt x="1158507" y="2469393"/>
                  <a:pt x="1158924" y="2476660"/>
                </a:cubicBezTo>
                <a:cubicBezTo>
                  <a:pt x="1118702" y="2474928"/>
                  <a:pt x="1087536" y="2428561"/>
                  <a:pt x="1078591" y="2401467"/>
                </a:cubicBezTo>
                <a:cubicBezTo>
                  <a:pt x="1088647" y="2401900"/>
                  <a:pt x="1098591" y="2405000"/>
                  <a:pt x="1107877" y="2409859"/>
                </a:cubicBezTo>
                <a:lnTo>
                  <a:pt x="1110184" y="2411585"/>
                </a:lnTo>
                <a:lnTo>
                  <a:pt x="1110320" y="2411274"/>
                </a:lnTo>
                <a:cubicBezTo>
                  <a:pt x="1116452" y="2401958"/>
                  <a:pt x="1125832" y="2394588"/>
                  <a:pt x="1136685" y="2392879"/>
                </a:cubicBezTo>
                <a:close/>
                <a:moveTo>
                  <a:pt x="168227" y="2382958"/>
                </a:moveTo>
                <a:cubicBezTo>
                  <a:pt x="187578" y="2385026"/>
                  <a:pt x="197227" y="2411345"/>
                  <a:pt x="189229" y="2425031"/>
                </a:cubicBezTo>
                <a:cubicBezTo>
                  <a:pt x="163976" y="2435609"/>
                  <a:pt x="140132" y="2411142"/>
                  <a:pt x="145933" y="2390338"/>
                </a:cubicBezTo>
                <a:cubicBezTo>
                  <a:pt x="154246" y="2384272"/>
                  <a:pt x="161775" y="2382267"/>
                  <a:pt x="168227" y="2382958"/>
                </a:cubicBezTo>
                <a:close/>
                <a:moveTo>
                  <a:pt x="676427" y="2369706"/>
                </a:moveTo>
                <a:cubicBezTo>
                  <a:pt x="701247" y="2373389"/>
                  <a:pt x="730431" y="2396386"/>
                  <a:pt x="730751" y="2416272"/>
                </a:cubicBezTo>
                <a:lnTo>
                  <a:pt x="722716" y="2428159"/>
                </a:lnTo>
                <a:lnTo>
                  <a:pt x="722818" y="2430619"/>
                </a:lnTo>
                <a:cubicBezTo>
                  <a:pt x="722818" y="2430619"/>
                  <a:pt x="722818" y="2430619"/>
                  <a:pt x="719725" y="2432660"/>
                </a:cubicBezTo>
                <a:lnTo>
                  <a:pt x="719631" y="2432722"/>
                </a:lnTo>
                <a:lnTo>
                  <a:pt x="705736" y="2453278"/>
                </a:lnTo>
                <a:cubicBezTo>
                  <a:pt x="680104" y="2464473"/>
                  <a:pt x="653113" y="2454061"/>
                  <a:pt x="642228" y="2433642"/>
                </a:cubicBezTo>
                <a:cubicBezTo>
                  <a:pt x="638602" y="2426835"/>
                  <a:pt x="636763" y="2418916"/>
                  <a:pt x="637363" y="2410314"/>
                </a:cubicBezTo>
                <a:cubicBezTo>
                  <a:pt x="638161" y="2398847"/>
                  <a:pt x="643292" y="2386166"/>
                  <a:pt x="654291" y="2373290"/>
                </a:cubicBezTo>
                <a:cubicBezTo>
                  <a:pt x="660365" y="2369396"/>
                  <a:pt x="668152" y="2368478"/>
                  <a:pt x="676427" y="2369706"/>
                </a:cubicBezTo>
                <a:close/>
                <a:moveTo>
                  <a:pt x="5912988" y="2355373"/>
                </a:moveTo>
                <a:cubicBezTo>
                  <a:pt x="5925879" y="2354094"/>
                  <a:pt x="5939449" y="2357930"/>
                  <a:pt x="5953016" y="2368154"/>
                </a:cubicBezTo>
                <a:cubicBezTo>
                  <a:pt x="5958445" y="2393717"/>
                  <a:pt x="5925879" y="2409053"/>
                  <a:pt x="5909595" y="2419278"/>
                </a:cubicBezTo>
                <a:cubicBezTo>
                  <a:pt x="5893315" y="2403941"/>
                  <a:pt x="5877030" y="2388604"/>
                  <a:pt x="5877031" y="2373267"/>
                </a:cubicBezTo>
                <a:cubicBezTo>
                  <a:pt x="5887886" y="2363042"/>
                  <a:pt x="5900098" y="2356651"/>
                  <a:pt x="5912988" y="2355373"/>
                </a:cubicBezTo>
                <a:close/>
                <a:moveTo>
                  <a:pt x="13268" y="2347384"/>
                </a:moveTo>
                <a:cubicBezTo>
                  <a:pt x="14488" y="2347012"/>
                  <a:pt x="15316" y="2347484"/>
                  <a:pt x="16192" y="2350114"/>
                </a:cubicBezTo>
                <a:cubicBezTo>
                  <a:pt x="17945" y="2355371"/>
                  <a:pt x="17945" y="2355371"/>
                  <a:pt x="13260" y="2365491"/>
                </a:cubicBezTo>
                <a:cubicBezTo>
                  <a:pt x="11507" y="2360231"/>
                  <a:pt x="11507" y="2360231"/>
                  <a:pt x="6630" y="2361720"/>
                </a:cubicBezTo>
                <a:cubicBezTo>
                  <a:pt x="6630" y="2361720"/>
                  <a:pt x="6630" y="2361720"/>
                  <a:pt x="5069" y="2365091"/>
                </a:cubicBezTo>
                <a:cubicBezTo>
                  <a:pt x="1753" y="2363206"/>
                  <a:pt x="3314" y="2359834"/>
                  <a:pt x="0" y="2357948"/>
                </a:cubicBezTo>
                <a:cubicBezTo>
                  <a:pt x="0" y="2357948"/>
                  <a:pt x="1562" y="2354574"/>
                  <a:pt x="1562" y="2354574"/>
                </a:cubicBezTo>
                <a:cubicBezTo>
                  <a:pt x="-95" y="2353631"/>
                  <a:pt x="-95" y="2353631"/>
                  <a:pt x="1124" y="2353261"/>
                </a:cubicBezTo>
                <a:cubicBezTo>
                  <a:pt x="2342" y="2352888"/>
                  <a:pt x="4780" y="2352145"/>
                  <a:pt x="8000" y="2349715"/>
                </a:cubicBezTo>
                <a:cubicBezTo>
                  <a:pt x="10439" y="2348971"/>
                  <a:pt x="12049" y="2347757"/>
                  <a:pt x="13268" y="2347384"/>
                </a:cubicBezTo>
                <a:close/>
                <a:moveTo>
                  <a:pt x="913710" y="2337104"/>
                </a:moveTo>
                <a:cubicBezTo>
                  <a:pt x="921491" y="2341337"/>
                  <a:pt x="925124" y="2337627"/>
                  <a:pt x="933247" y="2349629"/>
                </a:cubicBezTo>
                <a:cubicBezTo>
                  <a:pt x="929614" y="2353340"/>
                  <a:pt x="925982" y="2357049"/>
                  <a:pt x="922349" y="2360759"/>
                </a:cubicBezTo>
                <a:cubicBezTo>
                  <a:pt x="914397" y="2352641"/>
                  <a:pt x="906445" y="2344523"/>
                  <a:pt x="913710" y="2337104"/>
                </a:cubicBezTo>
                <a:close/>
                <a:moveTo>
                  <a:pt x="1313488" y="2325374"/>
                </a:moveTo>
                <a:cubicBezTo>
                  <a:pt x="1327104" y="2334312"/>
                  <a:pt x="1336415" y="2367821"/>
                  <a:pt x="1334263" y="2380105"/>
                </a:cubicBezTo>
                <a:cubicBezTo>
                  <a:pt x="1323601" y="2386803"/>
                  <a:pt x="1314035" y="2386801"/>
                  <a:pt x="1306416" y="2383011"/>
                </a:cubicBezTo>
                <a:cubicBezTo>
                  <a:pt x="1283560" y="2371645"/>
                  <a:pt x="1278237" y="2326202"/>
                  <a:pt x="1313488" y="2325374"/>
                </a:cubicBezTo>
                <a:close/>
                <a:moveTo>
                  <a:pt x="1223914" y="2295792"/>
                </a:moveTo>
                <a:cubicBezTo>
                  <a:pt x="1227627" y="2296373"/>
                  <a:pt x="1231619" y="2297376"/>
                  <a:pt x="1234281" y="2298043"/>
                </a:cubicBezTo>
                <a:cubicBezTo>
                  <a:pt x="1237375" y="2296002"/>
                  <a:pt x="1242698" y="2297339"/>
                  <a:pt x="1244926" y="2300716"/>
                </a:cubicBezTo>
                <a:cubicBezTo>
                  <a:pt x="1244926" y="2300716"/>
                  <a:pt x="1250251" y="2302054"/>
                  <a:pt x="1253344" y="2300012"/>
                </a:cubicBezTo>
                <a:cubicBezTo>
                  <a:pt x="1263990" y="2302686"/>
                  <a:pt x="1266218" y="2306063"/>
                  <a:pt x="1268448" y="2309442"/>
                </a:cubicBezTo>
                <a:cubicBezTo>
                  <a:pt x="1268448" y="2309442"/>
                  <a:pt x="1263125" y="2308105"/>
                  <a:pt x="1260031" y="2310146"/>
                </a:cubicBezTo>
                <a:cubicBezTo>
                  <a:pt x="1260031" y="2310146"/>
                  <a:pt x="1254709" y="2308810"/>
                  <a:pt x="1249385" y="2307474"/>
                </a:cubicBezTo>
                <a:cubicBezTo>
                  <a:pt x="1249385" y="2307474"/>
                  <a:pt x="1246292" y="2309515"/>
                  <a:pt x="1243198" y="2311557"/>
                </a:cubicBezTo>
                <a:cubicBezTo>
                  <a:pt x="1229457" y="2310924"/>
                  <a:pt x="1221040" y="2311630"/>
                  <a:pt x="1215218" y="2296076"/>
                </a:cubicBezTo>
                <a:cubicBezTo>
                  <a:pt x="1216765" y="2295054"/>
                  <a:pt x="1220199" y="2295212"/>
                  <a:pt x="1223914" y="2295792"/>
                </a:cubicBezTo>
                <a:close/>
                <a:moveTo>
                  <a:pt x="726817" y="2257374"/>
                </a:moveTo>
                <a:cubicBezTo>
                  <a:pt x="774296" y="2269061"/>
                  <a:pt x="852028" y="2290601"/>
                  <a:pt x="882679" y="2327046"/>
                </a:cubicBezTo>
                <a:cubicBezTo>
                  <a:pt x="877659" y="2332734"/>
                  <a:pt x="871751" y="2336436"/>
                  <a:pt x="865221" y="2338492"/>
                </a:cubicBezTo>
                <a:lnTo>
                  <a:pt x="865028" y="2338507"/>
                </a:lnTo>
                <a:lnTo>
                  <a:pt x="876081" y="2351004"/>
                </a:lnTo>
                <a:cubicBezTo>
                  <a:pt x="889153" y="2371592"/>
                  <a:pt x="895089" y="2395849"/>
                  <a:pt x="882146" y="2411245"/>
                </a:cubicBezTo>
                <a:cubicBezTo>
                  <a:pt x="865485" y="2386495"/>
                  <a:pt x="852724" y="2361925"/>
                  <a:pt x="820462" y="2336460"/>
                </a:cubicBezTo>
                <a:lnTo>
                  <a:pt x="821287" y="2331309"/>
                </a:lnTo>
                <a:lnTo>
                  <a:pt x="796730" y="2321845"/>
                </a:lnTo>
                <a:cubicBezTo>
                  <a:pt x="765133" y="2302930"/>
                  <a:pt x="736209" y="2274136"/>
                  <a:pt x="726817" y="2257374"/>
                </a:cubicBezTo>
                <a:close/>
                <a:moveTo>
                  <a:pt x="1166139" y="2251669"/>
                </a:moveTo>
                <a:cubicBezTo>
                  <a:pt x="1169752" y="2253725"/>
                  <a:pt x="1171425" y="2250112"/>
                  <a:pt x="1175037" y="2252166"/>
                </a:cubicBezTo>
                <a:cubicBezTo>
                  <a:pt x="1183936" y="2252662"/>
                  <a:pt x="1183936" y="2252662"/>
                  <a:pt x="1185874" y="2258331"/>
                </a:cubicBezTo>
                <a:cubicBezTo>
                  <a:pt x="1187814" y="2263999"/>
                  <a:pt x="1179180" y="2272786"/>
                  <a:pt x="1181120" y="2278456"/>
                </a:cubicBezTo>
                <a:cubicBezTo>
                  <a:pt x="1181120" y="2278456"/>
                  <a:pt x="1181120" y="2278456"/>
                  <a:pt x="1172221" y="2277959"/>
                </a:cubicBezTo>
                <a:cubicBezTo>
                  <a:pt x="1168609" y="2275904"/>
                  <a:pt x="1164996" y="2273850"/>
                  <a:pt x="1163057" y="2268180"/>
                </a:cubicBezTo>
                <a:cubicBezTo>
                  <a:pt x="1161118" y="2262512"/>
                  <a:pt x="1164465" y="2255284"/>
                  <a:pt x="1166139" y="2251669"/>
                </a:cubicBezTo>
                <a:close/>
                <a:moveTo>
                  <a:pt x="1428189" y="2211029"/>
                </a:moveTo>
                <a:cubicBezTo>
                  <a:pt x="1430550" y="2216367"/>
                  <a:pt x="1426724" y="2214192"/>
                  <a:pt x="1425259" y="2217353"/>
                </a:cubicBezTo>
                <a:cubicBezTo>
                  <a:pt x="1422899" y="2212015"/>
                  <a:pt x="1422899" y="2212015"/>
                  <a:pt x="1428189" y="2211029"/>
                </a:cubicBezTo>
                <a:close/>
                <a:moveTo>
                  <a:pt x="1232072" y="2209186"/>
                </a:moveTo>
                <a:cubicBezTo>
                  <a:pt x="1241072" y="2209873"/>
                  <a:pt x="1250131" y="2213031"/>
                  <a:pt x="1256670" y="2214683"/>
                </a:cubicBezTo>
                <a:cubicBezTo>
                  <a:pt x="1254773" y="2231543"/>
                  <a:pt x="1252881" y="2248406"/>
                  <a:pt x="1243897" y="2256539"/>
                </a:cubicBezTo>
                <a:cubicBezTo>
                  <a:pt x="1233185" y="2256142"/>
                  <a:pt x="1224125" y="2252984"/>
                  <a:pt x="1217766" y="2246753"/>
                </a:cubicBezTo>
                <a:cubicBezTo>
                  <a:pt x="1211406" y="2240521"/>
                  <a:pt x="1207746" y="2231213"/>
                  <a:pt x="1207827" y="2218518"/>
                </a:cubicBezTo>
                <a:cubicBezTo>
                  <a:pt x="1214131" y="2210286"/>
                  <a:pt x="1223073" y="2208501"/>
                  <a:pt x="1232072" y="2209186"/>
                </a:cubicBezTo>
                <a:close/>
                <a:moveTo>
                  <a:pt x="1086807" y="2195664"/>
                </a:moveTo>
                <a:cubicBezTo>
                  <a:pt x="1119791" y="2198671"/>
                  <a:pt x="1151346" y="2213049"/>
                  <a:pt x="1156452" y="2241132"/>
                </a:cubicBezTo>
                <a:cubicBezTo>
                  <a:pt x="1105048" y="2214902"/>
                  <a:pt x="1060511" y="2256620"/>
                  <a:pt x="1008581" y="2218432"/>
                </a:cubicBezTo>
                <a:cubicBezTo>
                  <a:pt x="1019407" y="2201026"/>
                  <a:pt x="1053822" y="2192659"/>
                  <a:pt x="1086807" y="2195664"/>
                </a:cubicBezTo>
                <a:close/>
                <a:moveTo>
                  <a:pt x="1823020" y="2184885"/>
                </a:moveTo>
                <a:lnTo>
                  <a:pt x="1817716" y="2188301"/>
                </a:lnTo>
                <a:lnTo>
                  <a:pt x="1795565" y="2192103"/>
                </a:lnTo>
                <a:lnTo>
                  <a:pt x="1809507" y="2202099"/>
                </a:lnTo>
                <a:lnTo>
                  <a:pt x="1815108" y="2209046"/>
                </a:lnTo>
                <a:lnTo>
                  <a:pt x="1815914" y="2198748"/>
                </a:lnTo>
                <a:cubicBezTo>
                  <a:pt x="1820595" y="2200948"/>
                  <a:pt x="1822934" y="2203148"/>
                  <a:pt x="1827614" y="2200948"/>
                </a:cubicBezTo>
                <a:cubicBezTo>
                  <a:pt x="1827614" y="2196549"/>
                  <a:pt x="1825274" y="2195449"/>
                  <a:pt x="1823519" y="2193799"/>
                </a:cubicBezTo>
                <a:close/>
                <a:moveTo>
                  <a:pt x="1839919" y="2174002"/>
                </a:moveTo>
                <a:lnTo>
                  <a:pt x="1826083" y="2182912"/>
                </a:lnTo>
                <a:lnTo>
                  <a:pt x="1832880" y="2181973"/>
                </a:lnTo>
                <a:cubicBezTo>
                  <a:pt x="1834635" y="2183898"/>
                  <a:pt x="1835805" y="2187749"/>
                  <a:pt x="1839315" y="2192149"/>
                </a:cubicBezTo>
                <a:close/>
                <a:moveTo>
                  <a:pt x="387895" y="2159409"/>
                </a:moveTo>
                <a:cubicBezTo>
                  <a:pt x="427682" y="2174384"/>
                  <a:pt x="452312" y="2245030"/>
                  <a:pt x="415143" y="2254315"/>
                </a:cubicBezTo>
                <a:cubicBezTo>
                  <a:pt x="409833" y="2255641"/>
                  <a:pt x="403263" y="2255716"/>
                  <a:pt x="395295" y="2254197"/>
                </a:cubicBezTo>
                <a:cubicBezTo>
                  <a:pt x="382714" y="2228153"/>
                  <a:pt x="352795" y="2185774"/>
                  <a:pt x="387895" y="2159409"/>
                </a:cubicBezTo>
                <a:close/>
                <a:moveTo>
                  <a:pt x="5920729" y="2157459"/>
                </a:moveTo>
                <a:cubicBezTo>
                  <a:pt x="5925678" y="2163187"/>
                  <a:pt x="5936215" y="2169544"/>
                  <a:pt x="5940529" y="2180374"/>
                </a:cubicBezTo>
                <a:cubicBezTo>
                  <a:pt x="5931759" y="2205252"/>
                  <a:pt x="5913723" y="2213573"/>
                  <a:pt x="5891375" y="2211063"/>
                </a:cubicBezTo>
                <a:cubicBezTo>
                  <a:pt x="5871574" y="2188147"/>
                  <a:pt x="5892794" y="2154321"/>
                  <a:pt x="5920729" y="2157459"/>
                </a:cubicBezTo>
                <a:close/>
                <a:moveTo>
                  <a:pt x="810652" y="2140445"/>
                </a:moveTo>
                <a:cubicBezTo>
                  <a:pt x="847565" y="2151082"/>
                  <a:pt x="891820" y="2190053"/>
                  <a:pt x="881877" y="2220986"/>
                </a:cubicBezTo>
                <a:cubicBezTo>
                  <a:pt x="846818" y="2188682"/>
                  <a:pt x="811988" y="2184631"/>
                  <a:pt x="778465" y="2140595"/>
                </a:cubicBezTo>
                <a:cubicBezTo>
                  <a:pt x="786860" y="2136500"/>
                  <a:pt x="798348" y="2136898"/>
                  <a:pt x="810652" y="2140445"/>
                </a:cubicBezTo>
                <a:close/>
                <a:moveTo>
                  <a:pt x="1868842" y="2134782"/>
                </a:moveTo>
                <a:lnTo>
                  <a:pt x="1866615" y="2138558"/>
                </a:lnTo>
                <a:lnTo>
                  <a:pt x="1870725" y="2136204"/>
                </a:lnTo>
                <a:close/>
                <a:moveTo>
                  <a:pt x="1070072" y="2134756"/>
                </a:moveTo>
                <a:cubicBezTo>
                  <a:pt x="1075191" y="2133272"/>
                  <a:pt x="1082201" y="2137262"/>
                  <a:pt x="1091109" y="2146723"/>
                </a:cubicBezTo>
                <a:cubicBezTo>
                  <a:pt x="1091394" y="2155674"/>
                  <a:pt x="1076044" y="2160126"/>
                  <a:pt x="1069316" y="2165088"/>
                </a:cubicBezTo>
                <a:cubicBezTo>
                  <a:pt x="1067420" y="2159615"/>
                  <a:pt x="1065524" y="2154142"/>
                  <a:pt x="1063915" y="2157621"/>
                </a:cubicBezTo>
                <a:cubicBezTo>
                  <a:pt x="1062020" y="2152147"/>
                  <a:pt x="1061877" y="2147672"/>
                  <a:pt x="1063049" y="2143944"/>
                </a:cubicBezTo>
                <a:cubicBezTo>
                  <a:pt x="1064221" y="2140216"/>
                  <a:pt x="1066709" y="2137237"/>
                  <a:pt x="1070072" y="2134756"/>
                </a:cubicBezTo>
                <a:close/>
                <a:moveTo>
                  <a:pt x="1890141" y="2092527"/>
                </a:moveTo>
                <a:lnTo>
                  <a:pt x="1884244" y="2093101"/>
                </a:lnTo>
                <a:lnTo>
                  <a:pt x="1887387" y="2110556"/>
                </a:lnTo>
                <a:lnTo>
                  <a:pt x="1886807" y="2112226"/>
                </a:lnTo>
                <a:lnTo>
                  <a:pt x="1890799" y="2112946"/>
                </a:lnTo>
                <a:cubicBezTo>
                  <a:pt x="1892554" y="2107997"/>
                  <a:pt x="1894309" y="2095621"/>
                  <a:pt x="1890141" y="2092527"/>
                </a:cubicBezTo>
                <a:close/>
                <a:moveTo>
                  <a:pt x="1440683" y="2084278"/>
                </a:moveTo>
                <a:cubicBezTo>
                  <a:pt x="1449889" y="2084714"/>
                  <a:pt x="1457125" y="2088519"/>
                  <a:pt x="1460424" y="2099063"/>
                </a:cubicBezTo>
                <a:cubicBezTo>
                  <a:pt x="1447296" y="2121525"/>
                  <a:pt x="1415298" y="2122321"/>
                  <a:pt x="1409129" y="2089710"/>
                </a:cubicBezTo>
                <a:cubicBezTo>
                  <a:pt x="1420302" y="2086776"/>
                  <a:pt x="1431478" y="2083843"/>
                  <a:pt x="1440683" y="2084278"/>
                </a:cubicBezTo>
                <a:close/>
                <a:moveTo>
                  <a:pt x="1209681" y="2075364"/>
                </a:moveTo>
                <a:cubicBezTo>
                  <a:pt x="1259127" y="2075719"/>
                  <a:pt x="1312714" y="2086938"/>
                  <a:pt x="1361821" y="2134040"/>
                </a:cubicBezTo>
                <a:cubicBezTo>
                  <a:pt x="1361250" y="2142748"/>
                  <a:pt x="1359083" y="2149907"/>
                  <a:pt x="1355660" y="2155673"/>
                </a:cubicBezTo>
                <a:lnTo>
                  <a:pt x="1354796" y="2156512"/>
                </a:lnTo>
                <a:lnTo>
                  <a:pt x="1358074" y="2162299"/>
                </a:lnTo>
                <a:lnTo>
                  <a:pt x="1350803" y="2162740"/>
                </a:lnTo>
                <a:lnTo>
                  <a:pt x="1343054" y="2175385"/>
                </a:lnTo>
                <a:cubicBezTo>
                  <a:pt x="1343216" y="2184426"/>
                  <a:pt x="1348461" y="2191884"/>
                  <a:pt x="1341738" y="2197008"/>
                </a:cubicBezTo>
                <a:cubicBezTo>
                  <a:pt x="1340756" y="2189738"/>
                  <a:pt x="1339814" y="2184728"/>
                  <a:pt x="1339098" y="2180406"/>
                </a:cubicBezTo>
                <a:lnTo>
                  <a:pt x="1337967" y="2169459"/>
                </a:lnTo>
                <a:lnTo>
                  <a:pt x="1300060" y="2174252"/>
                </a:lnTo>
                <a:lnTo>
                  <a:pt x="1268671" y="2164266"/>
                </a:lnTo>
                <a:lnTo>
                  <a:pt x="1274592" y="2178039"/>
                </a:lnTo>
                <a:cubicBezTo>
                  <a:pt x="1276249" y="2181728"/>
                  <a:pt x="1277219" y="2184478"/>
                  <a:pt x="1276414" y="2186217"/>
                </a:cubicBezTo>
                <a:cubicBezTo>
                  <a:pt x="1279966" y="2188236"/>
                  <a:pt x="1281906" y="2193734"/>
                  <a:pt x="1285458" y="2195756"/>
                </a:cubicBezTo>
                <a:cubicBezTo>
                  <a:pt x="1285458" y="2195756"/>
                  <a:pt x="1285458" y="2195756"/>
                  <a:pt x="1283848" y="2199234"/>
                </a:cubicBezTo>
                <a:cubicBezTo>
                  <a:pt x="1271251" y="2187673"/>
                  <a:pt x="1251883" y="2181050"/>
                  <a:pt x="1244448" y="2168033"/>
                </a:cubicBezTo>
                <a:cubicBezTo>
                  <a:pt x="1243478" y="2165283"/>
                  <a:pt x="1242508" y="2162534"/>
                  <a:pt x="1243069" y="2160107"/>
                </a:cubicBezTo>
                <a:lnTo>
                  <a:pt x="1250086" y="2154737"/>
                </a:lnTo>
                <a:lnTo>
                  <a:pt x="1225351" y="2137864"/>
                </a:lnTo>
                <a:cubicBezTo>
                  <a:pt x="1206112" y="2119433"/>
                  <a:pt x="1196713" y="2096650"/>
                  <a:pt x="1209681" y="2075364"/>
                </a:cubicBezTo>
                <a:close/>
                <a:moveTo>
                  <a:pt x="1073373" y="2065838"/>
                </a:moveTo>
                <a:cubicBezTo>
                  <a:pt x="1087232" y="2063288"/>
                  <a:pt x="1101520" y="2069119"/>
                  <a:pt x="1106213" y="2081692"/>
                </a:cubicBezTo>
                <a:cubicBezTo>
                  <a:pt x="1109343" y="2090074"/>
                  <a:pt x="1108209" y="2101454"/>
                  <a:pt x="1099840" y="2115345"/>
                </a:cubicBezTo>
                <a:cubicBezTo>
                  <a:pt x="1075028" y="2106041"/>
                  <a:pt x="1058680" y="2118489"/>
                  <a:pt x="1043112" y="2100265"/>
                </a:cubicBezTo>
                <a:cubicBezTo>
                  <a:pt x="1046086" y="2079318"/>
                  <a:pt x="1059515" y="2068388"/>
                  <a:pt x="1073373" y="2065838"/>
                </a:cubicBezTo>
                <a:close/>
                <a:moveTo>
                  <a:pt x="263551" y="2065642"/>
                </a:moveTo>
                <a:cubicBezTo>
                  <a:pt x="273785" y="2062515"/>
                  <a:pt x="279100" y="2070012"/>
                  <a:pt x="279100" y="2070012"/>
                </a:cubicBezTo>
                <a:cubicBezTo>
                  <a:pt x="286250" y="2083030"/>
                  <a:pt x="284808" y="2095632"/>
                  <a:pt x="272934" y="2102301"/>
                </a:cubicBezTo>
                <a:cubicBezTo>
                  <a:pt x="264339" y="2101887"/>
                  <a:pt x="259024" y="2094390"/>
                  <a:pt x="253711" y="2086891"/>
                </a:cubicBezTo>
                <a:cubicBezTo>
                  <a:pt x="250134" y="2080383"/>
                  <a:pt x="250036" y="2075852"/>
                  <a:pt x="252111" y="2072559"/>
                </a:cubicBezTo>
                <a:cubicBezTo>
                  <a:pt x="254186" y="2069263"/>
                  <a:pt x="258433" y="2067205"/>
                  <a:pt x="263551" y="2065642"/>
                </a:cubicBezTo>
                <a:close/>
                <a:moveTo>
                  <a:pt x="936463" y="2063408"/>
                </a:moveTo>
                <a:cubicBezTo>
                  <a:pt x="952125" y="2080229"/>
                  <a:pt x="952837" y="2096363"/>
                  <a:pt x="946252" y="2116188"/>
                </a:cubicBezTo>
                <a:cubicBezTo>
                  <a:pt x="938778" y="2115847"/>
                  <a:pt x="927030" y="2103232"/>
                  <a:pt x="919199" y="2094821"/>
                </a:cubicBezTo>
                <a:cubicBezTo>
                  <a:pt x="918665" y="2082720"/>
                  <a:pt x="925607" y="2070963"/>
                  <a:pt x="936463" y="2063408"/>
                </a:cubicBezTo>
                <a:close/>
                <a:moveTo>
                  <a:pt x="546057" y="2052501"/>
                </a:moveTo>
                <a:cubicBezTo>
                  <a:pt x="551596" y="2053455"/>
                  <a:pt x="556356" y="2057261"/>
                  <a:pt x="559104" y="2065416"/>
                </a:cubicBezTo>
                <a:cubicBezTo>
                  <a:pt x="560936" y="2070854"/>
                  <a:pt x="562768" y="2076289"/>
                  <a:pt x="559325" y="2074331"/>
                </a:cubicBezTo>
                <a:cubicBezTo>
                  <a:pt x="557715" y="2077810"/>
                  <a:pt x="554272" y="2075851"/>
                  <a:pt x="549219" y="2077372"/>
                </a:cubicBezTo>
                <a:cubicBezTo>
                  <a:pt x="540723" y="2076934"/>
                  <a:pt x="530396" y="2071059"/>
                  <a:pt x="528565" y="2065621"/>
                </a:cubicBezTo>
                <a:cubicBezTo>
                  <a:pt x="526733" y="2060186"/>
                  <a:pt x="528345" y="2056708"/>
                  <a:pt x="528345" y="2056708"/>
                </a:cubicBezTo>
                <a:cubicBezTo>
                  <a:pt x="534202" y="2053447"/>
                  <a:pt x="540519" y="2051547"/>
                  <a:pt x="546057" y="2052501"/>
                </a:cubicBezTo>
                <a:close/>
                <a:moveTo>
                  <a:pt x="842365" y="2037262"/>
                </a:moveTo>
                <a:cubicBezTo>
                  <a:pt x="850593" y="2036887"/>
                  <a:pt x="858089" y="2040976"/>
                  <a:pt x="863675" y="2051993"/>
                </a:cubicBezTo>
                <a:cubicBezTo>
                  <a:pt x="836078" y="2072274"/>
                  <a:pt x="822849" y="2102932"/>
                  <a:pt x="803088" y="2104365"/>
                </a:cubicBezTo>
                <a:cubicBezTo>
                  <a:pt x="796502" y="2104843"/>
                  <a:pt x="789189" y="2102072"/>
                  <a:pt x="780374" y="2094589"/>
                </a:cubicBezTo>
                <a:cubicBezTo>
                  <a:pt x="786413" y="2079682"/>
                  <a:pt x="817680" y="2038386"/>
                  <a:pt x="842365" y="2037262"/>
                </a:cubicBezTo>
                <a:close/>
                <a:moveTo>
                  <a:pt x="1385221" y="2026499"/>
                </a:moveTo>
                <a:cubicBezTo>
                  <a:pt x="1427955" y="2023037"/>
                  <a:pt x="1474280" y="2053514"/>
                  <a:pt x="1496606" y="2075463"/>
                </a:cubicBezTo>
                <a:cubicBezTo>
                  <a:pt x="1471567" y="2075245"/>
                  <a:pt x="1446369" y="2076300"/>
                  <a:pt x="1421044" y="2072808"/>
                </a:cubicBezTo>
                <a:cubicBezTo>
                  <a:pt x="1395716" y="2069315"/>
                  <a:pt x="1370263" y="2061270"/>
                  <a:pt x="1344712" y="2042849"/>
                </a:cubicBezTo>
                <a:cubicBezTo>
                  <a:pt x="1357135" y="2032580"/>
                  <a:pt x="1370978" y="2027654"/>
                  <a:pt x="1385221" y="2026499"/>
                </a:cubicBezTo>
                <a:close/>
                <a:moveTo>
                  <a:pt x="736248" y="2025160"/>
                </a:moveTo>
                <a:cubicBezTo>
                  <a:pt x="738329" y="2030605"/>
                  <a:pt x="749257" y="2036821"/>
                  <a:pt x="754980" y="2044338"/>
                </a:cubicBezTo>
                <a:cubicBezTo>
                  <a:pt x="753419" y="2047711"/>
                  <a:pt x="755500" y="2053156"/>
                  <a:pt x="753937" y="2056529"/>
                </a:cubicBezTo>
                <a:cubicBezTo>
                  <a:pt x="750294" y="2054457"/>
                  <a:pt x="741447" y="2053686"/>
                  <a:pt x="743008" y="2050313"/>
                </a:cubicBezTo>
                <a:cubicBezTo>
                  <a:pt x="739367" y="2048241"/>
                  <a:pt x="742490" y="2041495"/>
                  <a:pt x="742490" y="2041495"/>
                </a:cubicBezTo>
                <a:cubicBezTo>
                  <a:pt x="738847" y="2039422"/>
                  <a:pt x="735205" y="2037350"/>
                  <a:pt x="733125" y="2031906"/>
                </a:cubicBezTo>
                <a:cubicBezTo>
                  <a:pt x="738329" y="2030605"/>
                  <a:pt x="734686" y="2028533"/>
                  <a:pt x="736248" y="2025160"/>
                </a:cubicBezTo>
                <a:close/>
                <a:moveTo>
                  <a:pt x="778886" y="2023960"/>
                </a:moveTo>
                <a:cubicBezTo>
                  <a:pt x="780848" y="2024506"/>
                  <a:pt x="782183" y="2026406"/>
                  <a:pt x="783099" y="2029211"/>
                </a:cubicBezTo>
                <a:cubicBezTo>
                  <a:pt x="783099" y="2029211"/>
                  <a:pt x="784932" y="2034817"/>
                  <a:pt x="786764" y="2040427"/>
                </a:cubicBezTo>
                <a:cubicBezTo>
                  <a:pt x="788596" y="2046035"/>
                  <a:pt x="792103" y="2048029"/>
                  <a:pt x="792103" y="2048029"/>
                </a:cubicBezTo>
                <a:cubicBezTo>
                  <a:pt x="793936" y="2053638"/>
                  <a:pt x="792262" y="2057251"/>
                  <a:pt x="787082" y="2058871"/>
                </a:cubicBezTo>
                <a:cubicBezTo>
                  <a:pt x="787082" y="2058871"/>
                  <a:pt x="781744" y="2051267"/>
                  <a:pt x="781744" y="2051267"/>
                </a:cubicBezTo>
                <a:cubicBezTo>
                  <a:pt x="778078" y="2040051"/>
                  <a:pt x="776246" y="2034443"/>
                  <a:pt x="770908" y="2026840"/>
                </a:cubicBezTo>
                <a:cubicBezTo>
                  <a:pt x="774334" y="2024223"/>
                  <a:pt x="776923" y="2023414"/>
                  <a:pt x="778886" y="2023960"/>
                </a:cubicBezTo>
                <a:close/>
                <a:moveTo>
                  <a:pt x="1517676" y="2018718"/>
                </a:moveTo>
                <a:cubicBezTo>
                  <a:pt x="1523117" y="2017939"/>
                  <a:pt x="1528208" y="2018203"/>
                  <a:pt x="1532334" y="2020063"/>
                </a:cubicBezTo>
                <a:cubicBezTo>
                  <a:pt x="1537836" y="2022543"/>
                  <a:pt x="1541622" y="2027859"/>
                  <a:pt x="1542241" y="2037321"/>
                </a:cubicBezTo>
                <a:cubicBezTo>
                  <a:pt x="1518526" y="2042130"/>
                  <a:pt x="1501368" y="2058883"/>
                  <a:pt x="1488006" y="2053295"/>
                </a:cubicBezTo>
                <a:cubicBezTo>
                  <a:pt x="1483553" y="2051433"/>
                  <a:pt x="1479521" y="2047089"/>
                  <a:pt x="1475808" y="2038991"/>
                </a:cubicBezTo>
                <a:cubicBezTo>
                  <a:pt x="1481872" y="2032783"/>
                  <a:pt x="1501352" y="2021056"/>
                  <a:pt x="1517676" y="2018718"/>
                </a:cubicBezTo>
                <a:close/>
                <a:moveTo>
                  <a:pt x="865561" y="2015142"/>
                </a:moveTo>
                <a:cubicBezTo>
                  <a:pt x="870585" y="2013686"/>
                  <a:pt x="872447" y="2019060"/>
                  <a:pt x="875889" y="2021017"/>
                </a:cubicBezTo>
                <a:cubicBezTo>
                  <a:pt x="881193" y="2028349"/>
                  <a:pt x="880450" y="2058130"/>
                  <a:pt x="875425" y="2059587"/>
                </a:cubicBezTo>
                <a:cubicBezTo>
                  <a:pt x="870052" y="2050058"/>
                  <a:pt x="860649" y="2033383"/>
                  <a:pt x="861190" y="2022970"/>
                </a:cubicBezTo>
                <a:cubicBezTo>
                  <a:pt x="861370" y="2019499"/>
                  <a:pt x="862655" y="2016725"/>
                  <a:pt x="865561" y="2015142"/>
                </a:cubicBezTo>
                <a:close/>
                <a:moveTo>
                  <a:pt x="557415" y="2011321"/>
                </a:moveTo>
                <a:lnTo>
                  <a:pt x="562695" y="2027748"/>
                </a:lnTo>
                <a:cubicBezTo>
                  <a:pt x="557655" y="2029354"/>
                  <a:pt x="549215" y="2029028"/>
                  <a:pt x="547456" y="2023552"/>
                </a:cubicBezTo>
                <a:cubicBezTo>
                  <a:pt x="544875" y="2019848"/>
                  <a:pt x="545695" y="2018077"/>
                  <a:pt x="547995" y="2016589"/>
                </a:cubicBezTo>
                <a:cubicBezTo>
                  <a:pt x="550295" y="2015101"/>
                  <a:pt x="554075" y="2013895"/>
                  <a:pt x="557415" y="2011321"/>
                </a:cubicBezTo>
                <a:close/>
                <a:moveTo>
                  <a:pt x="402959" y="1999584"/>
                </a:moveTo>
                <a:cubicBezTo>
                  <a:pt x="420903" y="2006211"/>
                  <a:pt x="417880" y="2017098"/>
                  <a:pt x="429475" y="2019879"/>
                </a:cubicBezTo>
                <a:cubicBezTo>
                  <a:pt x="418185" y="2042720"/>
                  <a:pt x="402458" y="2045916"/>
                  <a:pt x="379270" y="2040356"/>
                </a:cubicBezTo>
                <a:cubicBezTo>
                  <a:pt x="375940" y="2025623"/>
                  <a:pt x="387231" y="2002781"/>
                  <a:pt x="402959" y="1999584"/>
                </a:cubicBezTo>
                <a:close/>
                <a:moveTo>
                  <a:pt x="549890" y="1964559"/>
                </a:moveTo>
                <a:cubicBezTo>
                  <a:pt x="553780" y="1964588"/>
                  <a:pt x="556828" y="1965230"/>
                  <a:pt x="556027" y="1966958"/>
                </a:cubicBezTo>
                <a:cubicBezTo>
                  <a:pt x="557957" y="1972424"/>
                  <a:pt x="559558" y="1968966"/>
                  <a:pt x="563088" y="1970975"/>
                </a:cubicBezTo>
                <a:cubicBezTo>
                  <a:pt x="568877" y="1987372"/>
                  <a:pt x="567605" y="1999752"/>
                  <a:pt x="555741" y="2006107"/>
                </a:cubicBezTo>
                <a:cubicBezTo>
                  <a:pt x="545477" y="2009006"/>
                  <a:pt x="530083" y="2013352"/>
                  <a:pt x="522692" y="2000412"/>
                </a:cubicBezTo>
                <a:cubicBezTo>
                  <a:pt x="524294" y="1996953"/>
                  <a:pt x="520763" y="1994945"/>
                  <a:pt x="522365" y="1991489"/>
                </a:cubicBezTo>
                <a:cubicBezTo>
                  <a:pt x="522365" y="1991489"/>
                  <a:pt x="522200" y="1987028"/>
                  <a:pt x="524160" y="1981590"/>
                </a:cubicBezTo>
                <a:cubicBezTo>
                  <a:pt x="526120" y="1976153"/>
                  <a:pt x="530205" y="1969741"/>
                  <a:pt x="538703" y="1965839"/>
                </a:cubicBezTo>
                <a:cubicBezTo>
                  <a:pt x="541267" y="1965114"/>
                  <a:pt x="546000" y="1964531"/>
                  <a:pt x="549890" y="1964559"/>
                </a:cubicBezTo>
                <a:close/>
                <a:moveTo>
                  <a:pt x="745150" y="1959110"/>
                </a:moveTo>
                <a:cubicBezTo>
                  <a:pt x="751902" y="1954163"/>
                  <a:pt x="757353" y="1961658"/>
                  <a:pt x="761193" y="1972630"/>
                </a:cubicBezTo>
                <a:cubicBezTo>
                  <a:pt x="774014" y="1993108"/>
                  <a:pt x="772711" y="2005550"/>
                  <a:pt x="757287" y="2009960"/>
                </a:cubicBezTo>
                <a:cubicBezTo>
                  <a:pt x="753756" y="2007952"/>
                  <a:pt x="744777" y="1998449"/>
                  <a:pt x="743165" y="2001928"/>
                </a:cubicBezTo>
                <a:cubicBezTo>
                  <a:pt x="738844" y="1989582"/>
                  <a:pt x="735431" y="1975281"/>
                  <a:pt x="739013" y="1966193"/>
                </a:cubicBezTo>
                <a:cubicBezTo>
                  <a:pt x="740206" y="1963163"/>
                  <a:pt x="742177" y="1960714"/>
                  <a:pt x="745150" y="1959110"/>
                </a:cubicBezTo>
                <a:close/>
                <a:moveTo>
                  <a:pt x="1469153" y="1958422"/>
                </a:moveTo>
                <a:cubicBezTo>
                  <a:pt x="1483077" y="1959164"/>
                  <a:pt x="1492208" y="1973002"/>
                  <a:pt x="1508415" y="1977204"/>
                </a:cubicBezTo>
                <a:cubicBezTo>
                  <a:pt x="1508301" y="1987209"/>
                  <a:pt x="1508034" y="1993592"/>
                  <a:pt x="1505276" y="1997895"/>
                </a:cubicBezTo>
                <a:lnTo>
                  <a:pt x="1503068" y="1998897"/>
                </a:lnTo>
                <a:lnTo>
                  <a:pt x="1469099" y="2026159"/>
                </a:lnTo>
                <a:cubicBezTo>
                  <a:pt x="1463983" y="2027643"/>
                  <a:pt x="1446736" y="2026622"/>
                  <a:pt x="1444841" y="2021148"/>
                </a:cubicBezTo>
                <a:cubicBezTo>
                  <a:pt x="1442946" y="2015677"/>
                  <a:pt x="1444557" y="2012198"/>
                  <a:pt x="1446167" y="2008718"/>
                </a:cubicBezTo>
                <a:lnTo>
                  <a:pt x="1462526" y="1996653"/>
                </a:lnTo>
                <a:lnTo>
                  <a:pt x="1454725" y="1993391"/>
                </a:lnTo>
                <a:cubicBezTo>
                  <a:pt x="1447145" y="1987841"/>
                  <a:pt x="1441799" y="1981437"/>
                  <a:pt x="1441077" y="1976949"/>
                </a:cubicBezTo>
                <a:cubicBezTo>
                  <a:pt x="1442750" y="1965913"/>
                  <a:pt x="1452947" y="1954220"/>
                  <a:pt x="1469153" y="1958422"/>
                </a:cubicBezTo>
                <a:close/>
                <a:moveTo>
                  <a:pt x="2010147" y="1941344"/>
                </a:moveTo>
                <a:cubicBezTo>
                  <a:pt x="1982065" y="1952345"/>
                  <a:pt x="1953983" y="1978745"/>
                  <a:pt x="1925902" y="2007344"/>
                </a:cubicBezTo>
                <a:cubicBezTo>
                  <a:pt x="1931752" y="2012844"/>
                  <a:pt x="1938772" y="2008994"/>
                  <a:pt x="1945792" y="2005419"/>
                </a:cubicBezTo>
                <a:lnTo>
                  <a:pt x="1951929" y="2003083"/>
                </a:lnTo>
                <a:lnTo>
                  <a:pt x="1950524" y="1998547"/>
                </a:lnTo>
                <a:cubicBezTo>
                  <a:pt x="1959236" y="1992509"/>
                  <a:pt x="1964105" y="1985581"/>
                  <a:pt x="1972819" y="1979544"/>
                </a:cubicBezTo>
                <a:lnTo>
                  <a:pt x="1977466" y="1981639"/>
                </a:lnTo>
                <a:lnTo>
                  <a:pt x="1977386" y="1980945"/>
                </a:lnTo>
                <a:cubicBezTo>
                  <a:pt x="1972705" y="1974343"/>
                  <a:pt x="1998446" y="1965544"/>
                  <a:pt x="2005467" y="1965544"/>
                </a:cubicBezTo>
                <a:cubicBezTo>
                  <a:pt x="2014827" y="1956743"/>
                  <a:pt x="1996107" y="1947943"/>
                  <a:pt x="2010147" y="1941344"/>
                </a:cubicBezTo>
                <a:close/>
                <a:moveTo>
                  <a:pt x="6040721" y="1939211"/>
                </a:moveTo>
                <a:cubicBezTo>
                  <a:pt x="6052171" y="1939551"/>
                  <a:pt x="6063413" y="1945267"/>
                  <a:pt x="6068435" y="1954916"/>
                </a:cubicBezTo>
                <a:cubicBezTo>
                  <a:pt x="6060191" y="1993932"/>
                  <a:pt x="6016374" y="1976166"/>
                  <a:pt x="6011766" y="1955765"/>
                </a:cubicBezTo>
                <a:cubicBezTo>
                  <a:pt x="6017615" y="1943907"/>
                  <a:pt x="6029273" y="1938871"/>
                  <a:pt x="6040721" y="1939211"/>
                </a:cubicBezTo>
                <a:close/>
                <a:moveTo>
                  <a:pt x="877573" y="1910593"/>
                </a:moveTo>
                <a:cubicBezTo>
                  <a:pt x="874293" y="1917677"/>
                  <a:pt x="886932" y="1929340"/>
                  <a:pt x="876513" y="1932363"/>
                </a:cubicBezTo>
                <a:cubicBezTo>
                  <a:pt x="874583" y="1926791"/>
                  <a:pt x="874293" y="1917677"/>
                  <a:pt x="872363" y="1912105"/>
                </a:cubicBezTo>
                <a:cubicBezTo>
                  <a:pt x="872363" y="1912105"/>
                  <a:pt x="872363" y="1912105"/>
                  <a:pt x="877573" y="1910593"/>
                </a:cubicBezTo>
                <a:close/>
                <a:moveTo>
                  <a:pt x="1164398" y="1893178"/>
                </a:moveTo>
                <a:cubicBezTo>
                  <a:pt x="1169947" y="1909518"/>
                  <a:pt x="1161654" y="1917985"/>
                  <a:pt x="1153361" y="1926451"/>
                </a:cubicBezTo>
                <a:cubicBezTo>
                  <a:pt x="1146678" y="1931439"/>
                  <a:pt x="1145067" y="1934917"/>
                  <a:pt x="1145308" y="1943842"/>
                </a:cubicBezTo>
                <a:cubicBezTo>
                  <a:pt x="1145308" y="1943842"/>
                  <a:pt x="1145308" y="1943842"/>
                  <a:pt x="1135165" y="1946861"/>
                </a:cubicBezTo>
                <a:lnTo>
                  <a:pt x="1131705" y="1944893"/>
                </a:lnTo>
                <a:cubicBezTo>
                  <a:pt x="1130377" y="1943039"/>
                  <a:pt x="1130821" y="1939720"/>
                  <a:pt x="1132258" y="1935731"/>
                </a:cubicBezTo>
                <a:cubicBezTo>
                  <a:pt x="1136569" y="1923764"/>
                  <a:pt x="1149825" y="1905761"/>
                  <a:pt x="1151034" y="1903153"/>
                </a:cubicBezTo>
                <a:cubicBezTo>
                  <a:pt x="1151034" y="1903153"/>
                  <a:pt x="1152644" y="1899675"/>
                  <a:pt x="1154254" y="1896196"/>
                </a:cubicBezTo>
                <a:cubicBezTo>
                  <a:pt x="1159325" y="1894687"/>
                  <a:pt x="1162787" y="1896655"/>
                  <a:pt x="1164398" y="1893178"/>
                </a:cubicBezTo>
                <a:close/>
                <a:moveTo>
                  <a:pt x="1517494" y="1846344"/>
                </a:moveTo>
                <a:cubicBezTo>
                  <a:pt x="1519610" y="1860561"/>
                  <a:pt x="1489679" y="1878234"/>
                  <a:pt x="1474582" y="1882658"/>
                </a:cubicBezTo>
                <a:cubicBezTo>
                  <a:pt x="1474053" y="1879104"/>
                  <a:pt x="1475528" y="1875334"/>
                  <a:pt x="1478272" y="1871609"/>
                </a:cubicBezTo>
                <a:cubicBezTo>
                  <a:pt x="1486505" y="1860434"/>
                  <a:pt x="1506171" y="1849662"/>
                  <a:pt x="1517494" y="1846344"/>
                </a:cubicBezTo>
                <a:close/>
                <a:moveTo>
                  <a:pt x="905470" y="1841767"/>
                </a:moveTo>
                <a:cubicBezTo>
                  <a:pt x="905470" y="1841767"/>
                  <a:pt x="905470" y="1841767"/>
                  <a:pt x="903839" y="1845290"/>
                </a:cubicBezTo>
                <a:cubicBezTo>
                  <a:pt x="903839" y="1845290"/>
                  <a:pt x="905470" y="1841767"/>
                  <a:pt x="908871" y="1843702"/>
                </a:cubicBezTo>
                <a:cubicBezTo>
                  <a:pt x="910913" y="1867121"/>
                  <a:pt x="894458" y="1893375"/>
                  <a:pt x="892827" y="1896898"/>
                </a:cubicBezTo>
                <a:cubicBezTo>
                  <a:pt x="889426" y="1894965"/>
                  <a:pt x="889426" y="1894965"/>
                  <a:pt x="889426" y="1894965"/>
                </a:cubicBezTo>
                <a:cubicBezTo>
                  <a:pt x="896873" y="1885845"/>
                  <a:pt x="893760" y="1868215"/>
                  <a:pt x="898050" y="1854170"/>
                </a:cubicBezTo>
                <a:cubicBezTo>
                  <a:pt x="899479" y="1849488"/>
                  <a:pt x="901732" y="1845206"/>
                  <a:pt x="905470" y="1841767"/>
                </a:cubicBezTo>
                <a:close/>
                <a:moveTo>
                  <a:pt x="1451564" y="1840782"/>
                </a:moveTo>
                <a:cubicBezTo>
                  <a:pt x="1465638" y="1841714"/>
                  <a:pt x="1479322" y="1843989"/>
                  <a:pt x="1491091" y="1846991"/>
                </a:cubicBezTo>
                <a:cubicBezTo>
                  <a:pt x="1457993" y="1896866"/>
                  <a:pt x="1406779" y="1891095"/>
                  <a:pt x="1355566" y="1885324"/>
                </a:cubicBezTo>
                <a:cubicBezTo>
                  <a:pt x="1363611" y="1847281"/>
                  <a:pt x="1409340" y="1837988"/>
                  <a:pt x="1451564" y="1840782"/>
                </a:cubicBezTo>
                <a:close/>
                <a:moveTo>
                  <a:pt x="1987574" y="1837539"/>
                </a:moveTo>
                <a:cubicBezTo>
                  <a:pt x="1992906" y="1836047"/>
                  <a:pt x="1999712" y="1838443"/>
                  <a:pt x="2002871" y="1843255"/>
                </a:cubicBezTo>
                <a:cubicBezTo>
                  <a:pt x="2004978" y="1846465"/>
                  <a:pt x="2005465" y="1850746"/>
                  <a:pt x="2002813" y="1855666"/>
                </a:cubicBezTo>
                <a:cubicBezTo>
                  <a:pt x="1997393" y="1855536"/>
                  <a:pt x="1988906" y="1858183"/>
                  <a:pt x="1981128" y="1855152"/>
                </a:cubicBezTo>
                <a:cubicBezTo>
                  <a:pt x="1978388" y="1844411"/>
                  <a:pt x="1982243" y="1839031"/>
                  <a:pt x="1987574" y="1837539"/>
                </a:cubicBezTo>
                <a:close/>
                <a:moveTo>
                  <a:pt x="5804228" y="1832974"/>
                </a:moveTo>
                <a:cubicBezTo>
                  <a:pt x="5813612" y="1830971"/>
                  <a:pt x="5823170" y="1831932"/>
                  <a:pt x="5831359" y="1837059"/>
                </a:cubicBezTo>
                <a:cubicBezTo>
                  <a:pt x="5853202" y="1872952"/>
                  <a:pt x="5798597" y="1908843"/>
                  <a:pt x="5765832" y="1898588"/>
                </a:cubicBezTo>
                <a:cubicBezTo>
                  <a:pt x="5749450" y="1871669"/>
                  <a:pt x="5776070" y="1838982"/>
                  <a:pt x="5804228" y="1832974"/>
                </a:cubicBezTo>
                <a:close/>
                <a:moveTo>
                  <a:pt x="868100" y="1816959"/>
                </a:moveTo>
                <a:cubicBezTo>
                  <a:pt x="876866" y="1817506"/>
                  <a:pt x="876866" y="1817506"/>
                  <a:pt x="882379" y="1825080"/>
                </a:cubicBezTo>
                <a:cubicBezTo>
                  <a:pt x="880753" y="1828594"/>
                  <a:pt x="884322" y="1830625"/>
                  <a:pt x="879126" y="1832107"/>
                </a:cubicBezTo>
                <a:cubicBezTo>
                  <a:pt x="886580" y="1845228"/>
                  <a:pt x="882647" y="1882939"/>
                  <a:pt x="872569" y="1894963"/>
                </a:cubicBezTo>
                <a:cubicBezTo>
                  <a:pt x="851829" y="1852092"/>
                  <a:pt x="879441" y="1841165"/>
                  <a:pt x="868100" y="1816959"/>
                </a:cubicBezTo>
                <a:close/>
                <a:moveTo>
                  <a:pt x="1527664" y="1813358"/>
                </a:moveTo>
                <a:cubicBezTo>
                  <a:pt x="1542892" y="1831324"/>
                  <a:pt x="1536761" y="1853631"/>
                  <a:pt x="1578685" y="1866170"/>
                </a:cubicBezTo>
                <a:cubicBezTo>
                  <a:pt x="1559603" y="1880580"/>
                  <a:pt x="1539382" y="1889955"/>
                  <a:pt x="1516887" y="1889262"/>
                </a:cubicBezTo>
                <a:cubicBezTo>
                  <a:pt x="1511201" y="1864091"/>
                  <a:pt x="1521533" y="1835666"/>
                  <a:pt x="1527664" y="1813358"/>
                </a:cubicBezTo>
                <a:close/>
                <a:moveTo>
                  <a:pt x="1261951" y="1798928"/>
                </a:moveTo>
                <a:cubicBezTo>
                  <a:pt x="1270475" y="1800871"/>
                  <a:pt x="1277708" y="1798907"/>
                  <a:pt x="1286231" y="1800850"/>
                </a:cubicBezTo>
                <a:cubicBezTo>
                  <a:pt x="1295525" y="1811098"/>
                  <a:pt x="1295658" y="1840594"/>
                  <a:pt x="1283266" y="1848946"/>
                </a:cubicBezTo>
                <a:cubicBezTo>
                  <a:pt x="1279137" y="1851731"/>
                  <a:pt x="1273615" y="1852165"/>
                  <a:pt x="1266577" y="1848755"/>
                </a:cubicBezTo>
                <a:cubicBezTo>
                  <a:pt x="1246950" y="1837056"/>
                  <a:pt x="1252642" y="1818483"/>
                  <a:pt x="1261951" y="1798928"/>
                </a:cubicBezTo>
                <a:close/>
                <a:moveTo>
                  <a:pt x="1635111" y="1772110"/>
                </a:moveTo>
                <a:cubicBezTo>
                  <a:pt x="1657979" y="1775189"/>
                  <a:pt x="1682435" y="1792148"/>
                  <a:pt x="1681936" y="1808199"/>
                </a:cubicBezTo>
                <a:cubicBezTo>
                  <a:pt x="1655416" y="1873400"/>
                  <a:pt x="1601934" y="1860347"/>
                  <a:pt x="1598146" y="1820743"/>
                </a:cubicBezTo>
                <a:cubicBezTo>
                  <a:pt x="1596881" y="1807544"/>
                  <a:pt x="1601140" y="1791394"/>
                  <a:pt x="1613757" y="1774209"/>
                </a:cubicBezTo>
                <a:cubicBezTo>
                  <a:pt x="1620044" y="1771602"/>
                  <a:pt x="1627490" y="1771085"/>
                  <a:pt x="1635111" y="1772110"/>
                </a:cubicBezTo>
                <a:close/>
                <a:moveTo>
                  <a:pt x="1563018" y="1756383"/>
                </a:moveTo>
                <a:cubicBezTo>
                  <a:pt x="1566524" y="1758377"/>
                  <a:pt x="1573536" y="1762366"/>
                  <a:pt x="1580264" y="1757404"/>
                </a:cubicBezTo>
                <a:cubicBezTo>
                  <a:pt x="1584057" y="1768350"/>
                  <a:pt x="1587846" y="1779297"/>
                  <a:pt x="1577613" y="1782264"/>
                </a:cubicBezTo>
                <a:cubicBezTo>
                  <a:pt x="1572496" y="1783747"/>
                  <a:pt x="1567378" y="1785230"/>
                  <a:pt x="1560366" y="1781243"/>
                </a:cubicBezTo>
                <a:cubicBezTo>
                  <a:pt x="1556575" y="1770298"/>
                  <a:pt x="1564913" y="1761856"/>
                  <a:pt x="1563018" y="1756383"/>
                </a:cubicBezTo>
                <a:close/>
                <a:moveTo>
                  <a:pt x="1860140" y="1744737"/>
                </a:moveTo>
                <a:cubicBezTo>
                  <a:pt x="1879413" y="1742755"/>
                  <a:pt x="1886653" y="1751671"/>
                  <a:pt x="1899908" y="1755137"/>
                </a:cubicBezTo>
                <a:cubicBezTo>
                  <a:pt x="1903346" y="1795530"/>
                  <a:pt x="1877393" y="1803800"/>
                  <a:pt x="1861306" y="1793963"/>
                </a:cubicBezTo>
                <a:cubicBezTo>
                  <a:pt x="1855943" y="1790684"/>
                  <a:pt x="1851678" y="1785392"/>
                  <a:pt x="1849961" y="1778608"/>
                </a:cubicBezTo>
                <a:cubicBezTo>
                  <a:pt x="1847672" y="1769563"/>
                  <a:pt x="1849917" y="1757862"/>
                  <a:pt x="1860140" y="1744737"/>
                </a:cubicBezTo>
                <a:close/>
                <a:moveTo>
                  <a:pt x="5776524" y="1733674"/>
                </a:moveTo>
                <a:cubicBezTo>
                  <a:pt x="5809517" y="1754663"/>
                  <a:pt x="5760029" y="1807133"/>
                  <a:pt x="5738033" y="1765156"/>
                </a:cubicBezTo>
                <a:cubicBezTo>
                  <a:pt x="5754529" y="1749415"/>
                  <a:pt x="5765527" y="1738922"/>
                  <a:pt x="5776524" y="1733674"/>
                </a:cubicBezTo>
                <a:close/>
                <a:moveTo>
                  <a:pt x="1139131" y="1630652"/>
                </a:moveTo>
                <a:cubicBezTo>
                  <a:pt x="1160718" y="1627331"/>
                  <a:pt x="1182850" y="1649280"/>
                  <a:pt x="1179916" y="1669593"/>
                </a:cubicBezTo>
                <a:cubicBezTo>
                  <a:pt x="1178612" y="1678622"/>
                  <a:pt x="1172357" y="1687327"/>
                  <a:pt x="1158901" y="1693346"/>
                </a:cubicBezTo>
                <a:cubicBezTo>
                  <a:pt x="1142570" y="1669247"/>
                  <a:pt x="1123141" y="1668803"/>
                  <a:pt x="1118675" y="1643393"/>
                </a:cubicBezTo>
                <a:cubicBezTo>
                  <a:pt x="1124799" y="1635674"/>
                  <a:pt x="1131935" y="1631759"/>
                  <a:pt x="1139131" y="1630652"/>
                </a:cubicBezTo>
                <a:close/>
                <a:moveTo>
                  <a:pt x="1207164" y="1622001"/>
                </a:moveTo>
                <a:cubicBezTo>
                  <a:pt x="1222681" y="1618642"/>
                  <a:pt x="1243383" y="1644014"/>
                  <a:pt x="1240180" y="1660148"/>
                </a:cubicBezTo>
                <a:cubicBezTo>
                  <a:pt x="1223582" y="1639035"/>
                  <a:pt x="1204140" y="1642213"/>
                  <a:pt x="1207164" y="1622001"/>
                </a:cubicBezTo>
                <a:close/>
                <a:moveTo>
                  <a:pt x="2295858" y="1613788"/>
                </a:moveTo>
                <a:lnTo>
                  <a:pt x="2272245" y="1626737"/>
                </a:lnTo>
                <a:lnTo>
                  <a:pt x="2243820" y="1642326"/>
                </a:lnTo>
                <a:lnTo>
                  <a:pt x="2252233" y="1644626"/>
                </a:lnTo>
                <a:cubicBezTo>
                  <a:pt x="2257004" y="1646529"/>
                  <a:pt x="2261324" y="1649418"/>
                  <a:pt x="2263549" y="1654379"/>
                </a:cubicBezTo>
                <a:cubicBezTo>
                  <a:pt x="2265031" y="1657686"/>
                  <a:pt x="2265583" y="1661915"/>
                  <a:pt x="2264715" y="1667386"/>
                </a:cubicBezTo>
                <a:cubicBezTo>
                  <a:pt x="2266966" y="1670798"/>
                  <a:pt x="2256739" y="1682446"/>
                  <a:pt x="2251367" y="1681090"/>
                </a:cubicBezTo>
                <a:cubicBezTo>
                  <a:pt x="2237504" y="1680442"/>
                  <a:pt x="2236990" y="1666088"/>
                  <a:pt x="2231103" y="1650379"/>
                </a:cubicBezTo>
                <a:cubicBezTo>
                  <a:pt x="2233788" y="1651057"/>
                  <a:pt x="2235348" y="1650028"/>
                  <a:pt x="2236345" y="1648146"/>
                </a:cubicBezTo>
                <a:lnTo>
                  <a:pt x="2236852" y="1646147"/>
                </a:lnTo>
                <a:lnTo>
                  <a:pt x="2216082" y="1657538"/>
                </a:lnTo>
                <a:cubicBezTo>
                  <a:pt x="2197361" y="1668538"/>
                  <a:pt x="2178637" y="1681738"/>
                  <a:pt x="2162257" y="1694938"/>
                </a:cubicBezTo>
                <a:cubicBezTo>
                  <a:pt x="2150557" y="1701540"/>
                  <a:pt x="2138856" y="1710338"/>
                  <a:pt x="2127154" y="1719139"/>
                </a:cubicBezTo>
                <a:cubicBezTo>
                  <a:pt x="2122474" y="1723538"/>
                  <a:pt x="2117794" y="1727939"/>
                  <a:pt x="2110774" y="1732339"/>
                </a:cubicBezTo>
                <a:cubicBezTo>
                  <a:pt x="2106094" y="1736740"/>
                  <a:pt x="2101414" y="1741139"/>
                  <a:pt x="2094393" y="1745540"/>
                </a:cubicBezTo>
                <a:cubicBezTo>
                  <a:pt x="2073331" y="1763140"/>
                  <a:pt x="2054610" y="1778539"/>
                  <a:pt x="2035889" y="1787341"/>
                </a:cubicBezTo>
                <a:cubicBezTo>
                  <a:pt x="2024189" y="1793940"/>
                  <a:pt x="2007807" y="1813742"/>
                  <a:pt x="1993766" y="1829141"/>
                </a:cubicBezTo>
                <a:cubicBezTo>
                  <a:pt x="1977386" y="1844542"/>
                  <a:pt x="1963344" y="1857742"/>
                  <a:pt x="1951644" y="1853341"/>
                </a:cubicBezTo>
                <a:cubicBezTo>
                  <a:pt x="1930582" y="1868741"/>
                  <a:pt x="1911860" y="1884143"/>
                  <a:pt x="1893139" y="1897342"/>
                </a:cubicBezTo>
                <a:cubicBezTo>
                  <a:pt x="1876758" y="1912744"/>
                  <a:pt x="1860377" y="1928144"/>
                  <a:pt x="1843994" y="1941344"/>
                </a:cubicBezTo>
                <a:cubicBezTo>
                  <a:pt x="1829955" y="1956744"/>
                  <a:pt x="1815914" y="1972145"/>
                  <a:pt x="1799533" y="1987545"/>
                </a:cubicBezTo>
                <a:lnTo>
                  <a:pt x="1790986" y="1996026"/>
                </a:lnTo>
                <a:lnTo>
                  <a:pt x="1791605" y="1996993"/>
                </a:lnTo>
                <a:cubicBezTo>
                  <a:pt x="1792069" y="1998369"/>
                  <a:pt x="1791662" y="1999249"/>
                  <a:pt x="1790846" y="2001008"/>
                </a:cubicBezTo>
                <a:cubicBezTo>
                  <a:pt x="1792477" y="1997489"/>
                  <a:pt x="1795965" y="1999472"/>
                  <a:pt x="1801081" y="1997936"/>
                </a:cubicBezTo>
                <a:cubicBezTo>
                  <a:pt x="1819692" y="1986291"/>
                  <a:pt x="1833869" y="2003248"/>
                  <a:pt x="1844788" y="2027245"/>
                </a:cubicBezTo>
                <a:cubicBezTo>
                  <a:pt x="1839670" y="2028781"/>
                  <a:pt x="1846873" y="2041772"/>
                  <a:pt x="1847100" y="2050794"/>
                </a:cubicBezTo>
                <a:lnTo>
                  <a:pt x="1845857" y="2053069"/>
                </a:lnTo>
                <a:lnTo>
                  <a:pt x="1860956" y="2056839"/>
                </a:lnTo>
                <a:lnTo>
                  <a:pt x="1868787" y="2041858"/>
                </a:lnTo>
                <a:cubicBezTo>
                  <a:pt x="1881292" y="2027833"/>
                  <a:pt x="1903670" y="2019995"/>
                  <a:pt x="1914201" y="2018345"/>
                </a:cubicBezTo>
                <a:cubicBezTo>
                  <a:pt x="1916540" y="1987544"/>
                  <a:pt x="1982065" y="1958944"/>
                  <a:pt x="1946963" y="1928144"/>
                </a:cubicBezTo>
                <a:cubicBezTo>
                  <a:pt x="1984405" y="1921543"/>
                  <a:pt x="1977386" y="1888542"/>
                  <a:pt x="1989086" y="1864342"/>
                </a:cubicBezTo>
                <a:cubicBezTo>
                  <a:pt x="2021847" y="1866543"/>
                  <a:pt x="1979725" y="1892942"/>
                  <a:pt x="1984405" y="1903943"/>
                </a:cubicBezTo>
                <a:cubicBezTo>
                  <a:pt x="2003128" y="1917143"/>
                  <a:pt x="1996107" y="1873142"/>
                  <a:pt x="2019508" y="1875341"/>
                </a:cubicBezTo>
                <a:cubicBezTo>
                  <a:pt x="2028868" y="1859941"/>
                  <a:pt x="1998446" y="1875341"/>
                  <a:pt x="2005467" y="1857741"/>
                </a:cubicBezTo>
                <a:cubicBezTo>
                  <a:pt x="2024189" y="1844542"/>
                  <a:pt x="2049930" y="1831341"/>
                  <a:pt x="2075672" y="1818140"/>
                </a:cubicBezTo>
                <a:cubicBezTo>
                  <a:pt x="2101414" y="1804941"/>
                  <a:pt x="2124814" y="1789540"/>
                  <a:pt x="2136514" y="1769740"/>
                </a:cubicBezTo>
                <a:cubicBezTo>
                  <a:pt x="2131835" y="1765340"/>
                  <a:pt x="2122475" y="1774140"/>
                  <a:pt x="2115454" y="1776340"/>
                </a:cubicBezTo>
                <a:cubicBezTo>
                  <a:pt x="2124815" y="1763140"/>
                  <a:pt x="2122475" y="1765340"/>
                  <a:pt x="2117794" y="1754340"/>
                </a:cubicBezTo>
                <a:cubicBezTo>
                  <a:pt x="2122475" y="1756540"/>
                  <a:pt x="2143536" y="1743340"/>
                  <a:pt x="2127156" y="1747740"/>
                </a:cubicBezTo>
                <a:cubicBezTo>
                  <a:pt x="2128911" y="1744440"/>
                  <a:pt x="2132714" y="1742515"/>
                  <a:pt x="2137577" y="1741174"/>
                </a:cubicBezTo>
                <a:lnTo>
                  <a:pt x="2140215" y="1740693"/>
                </a:lnTo>
                <a:lnTo>
                  <a:pt x="2143910" y="1736201"/>
                </a:lnTo>
                <a:cubicBezTo>
                  <a:pt x="2148244" y="1733264"/>
                  <a:pt x="2153375" y="1731400"/>
                  <a:pt x="2158609" y="1730579"/>
                </a:cubicBezTo>
                <a:cubicBezTo>
                  <a:pt x="2163843" y="1729758"/>
                  <a:pt x="2169180" y="1729980"/>
                  <a:pt x="2173926" y="1731215"/>
                </a:cubicBezTo>
                <a:lnTo>
                  <a:pt x="2174306" y="1731432"/>
                </a:lnTo>
                <a:lnTo>
                  <a:pt x="2183319" y="1723538"/>
                </a:lnTo>
                <a:cubicBezTo>
                  <a:pt x="2180977" y="1727939"/>
                  <a:pt x="2180979" y="1732339"/>
                  <a:pt x="2185659" y="1736739"/>
                </a:cubicBezTo>
                <a:cubicBezTo>
                  <a:pt x="2192680" y="1734539"/>
                  <a:pt x="2197361" y="1730138"/>
                  <a:pt x="2204379" y="1725740"/>
                </a:cubicBezTo>
                <a:cubicBezTo>
                  <a:pt x="2199700" y="1723538"/>
                  <a:pt x="2195020" y="1721338"/>
                  <a:pt x="2190340" y="1725739"/>
                </a:cubicBezTo>
                <a:cubicBezTo>
                  <a:pt x="2227782" y="1705938"/>
                  <a:pt x="2267564" y="1683938"/>
                  <a:pt x="2307348" y="1661937"/>
                </a:cubicBezTo>
                <a:lnTo>
                  <a:pt x="2317670" y="1656392"/>
                </a:lnTo>
                <a:lnTo>
                  <a:pt x="2302422" y="1636098"/>
                </a:lnTo>
                <a:close/>
                <a:moveTo>
                  <a:pt x="826168" y="1611840"/>
                </a:moveTo>
                <a:cubicBezTo>
                  <a:pt x="829661" y="1613826"/>
                  <a:pt x="833153" y="1615812"/>
                  <a:pt x="834782" y="1612294"/>
                </a:cubicBezTo>
                <a:cubicBezTo>
                  <a:pt x="838507" y="1623306"/>
                  <a:pt x="836877" y="1626825"/>
                  <a:pt x="838740" y="1632331"/>
                </a:cubicBezTo>
                <a:cubicBezTo>
                  <a:pt x="840370" y="1628812"/>
                  <a:pt x="842232" y="1634318"/>
                  <a:pt x="842232" y="1634318"/>
                </a:cubicBezTo>
                <a:cubicBezTo>
                  <a:pt x="842232" y="1634318"/>
                  <a:pt x="842232" y="1634318"/>
                  <a:pt x="852476" y="1631252"/>
                </a:cubicBezTo>
                <a:cubicBezTo>
                  <a:pt x="852476" y="1631252"/>
                  <a:pt x="876456" y="1627106"/>
                  <a:pt x="887398" y="1651118"/>
                </a:cubicBezTo>
                <a:cubicBezTo>
                  <a:pt x="882276" y="1652651"/>
                  <a:pt x="893451" y="1685688"/>
                  <a:pt x="879946" y="1695793"/>
                </a:cubicBezTo>
                <a:cubicBezTo>
                  <a:pt x="873195" y="1700846"/>
                  <a:pt x="868074" y="1702378"/>
                  <a:pt x="861321" y="1707431"/>
                </a:cubicBezTo>
                <a:cubicBezTo>
                  <a:pt x="856083" y="1704451"/>
                  <a:pt x="849622" y="1704110"/>
                  <a:pt x="842666" y="1701265"/>
                </a:cubicBezTo>
                <a:lnTo>
                  <a:pt x="840570" y="1699937"/>
                </a:lnTo>
                <a:lnTo>
                  <a:pt x="833468" y="1713267"/>
                </a:lnTo>
                <a:cubicBezTo>
                  <a:pt x="792447" y="1679430"/>
                  <a:pt x="783700" y="1739198"/>
                  <a:pt x="750277" y="1714361"/>
                </a:cubicBezTo>
                <a:cubicBezTo>
                  <a:pt x="742870" y="1700051"/>
                  <a:pt x="729483" y="1686955"/>
                  <a:pt x="727582" y="1669302"/>
                </a:cubicBezTo>
                <a:cubicBezTo>
                  <a:pt x="726946" y="1663417"/>
                  <a:pt x="727589" y="1657027"/>
                  <a:pt x="730155" y="1649915"/>
                </a:cubicBezTo>
                <a:cubicBezTo>
                  <a:pt x="751616" y="1658733"/>
                  <a:pt x="770609" y="1662780"/>
                  <a:pt x="789317" y="1665568"/>
                </a:cubicBezTo>
                <a:lnTo>
                  <a:pt x="819298" y="1669790"/>
                </a:lnTo>
                <a:lnTo>
                  <a:pt x="817844" y="1661228"/>
                </a:lnTo>
                <a:cubicBezTo>
                  <a:pt x="819939" y="1645537"/>
                  <a:pt x="834607" y="1638874"/>
                  <a:pt x="831986" y="1637383"/>
                </a:cubicBezTo>
                <a:cubicBezTo>
                  <a:pt x="830125" y="1631878"/>
                  <a:pt x="830125" y="1631878"/>
                  <a:pt x="826633" y="1629892"/>
                </a:cubicBezTo>
                <a:cubicBezTo>
                  <a:pt x="828264" y="1626371"/>
                  <a:pt x="828030" y="1617346"/>
                  <a:pt x="826168" y="1611840"/>
                </a:cubicBezTo>
                <a:close/>
                <a:moveTo>
                  <a:pt x="5587532" y="1578836"/>
                </a:moveTo>
                <a:cubicBezTo>
                  <a:pt x="5593731" y="1579480"/>
                  <a:pt x="5600184" y="1581415"/>
                  <a:pt x="5606977" y="1585285"/>
                </a:cubicBezTo>
                <a:cubicBezTo>
                  <a:pt x="5579804" y="1621399"/>
                  <a:pt x="5574372" y="1652355"/>
                  <a:pt x="5558066" y="1688469"/>
                </a:cubicBezTo>
                <a:cubicBezTo>
                  <a:pt x="5547198" y="1688469"/>
                  <a:pt x="5536328" y="1683311"/>
                  <a:pt x="5520026" y="1667833"/>
                </a:cubicBezTo>
                <a:cubicBezTo>
                  <a:pt x="5563501" y="1636877"/>
                  <a:pt x="5503722" y="1616240"/>
                  <a:pt x="5536329" y="1590444"/>
                </a:cubicBezTo>
                <a:cubicBezTo>
                  <a:pt x="5552631" y="1586574"/>
                  <a:pt x="5568936" y="1576900"/>
                  <a:pt x="5587532" y="1578836"/>
                </a:cubicBezTo>
                <a:close/>
                <a:moveTo>
                  <a:pt x="2044378" y="1561859"/>
                </a:moveTo>
                <a:cubicBezTo>
                  <a:pt x="2068561" y="1586841"/>
                  <a:pt x="2096597" y="1611997"/>
                  <a:pt x="2086090" y="1635386"/>
                </a:cubicBezTo>
                <a:cubicBezTo>
                  <a:pt x="2063139" y="1638310"/>
                  <a:pt x="2042460" y="1605536"/>
                  <a:pt x="2033870" y="1585249"/>
                </a:cubicBezTo>
                <a:cubicBezTo>
                  <a:pt x="2041227" y="1577630"/>
                  <a:pt x="2037022" y="1569480"/>
                  <a:pt x="2044378" y="1561859"/>
                </a:cubicBezTo>
                <a:close/>
                <a:moveTo>
                  <a:pt x="1700639" y="1547465"/>
                </a:moveTo>
                <a:cubicBezTo>
                  <a:pt x="1722619" y="1550541"/>
                  <a:pt x="1738205" y="1556537"/>
                  <a:pt x="1743092" y="1573653"/>
                </a:cubicBezTo>
                <a:cubicBezTo>
                  <a:pt x="1744722" y="1579358"/>
                  <a:pt x="1745164" y="1586300"/>
                  <a:pt x="1744256" y="1594779"/>
                </a:cubicBezTo>
                <a:lnTo>
                  <a:pt x="1725023" y="1598780"/>
                </a:lnTo>
                <a:lnTo>
                  <a:pt x="1763103" y="1625234"/>
                </a:lnTo>
                <a:cubicBezTo>
                  <a:pt x="1801524" y="1662047"/>
                  <a:pt x="1816943" y="1711764"/>
                  <a:pt x="1791798" y="1748785"/>
                </a:cubicBezTo>
                <a:lnTo>
                  <a:pt x="1775337" y="1760616"/>
                </a:lnTo>
                <a:lnTo>
                  <a:pt x="1787721" y="1771952"/>
                </a:lnTo>
                <a:cubicBezTo>
                  <a:pt x="1793962" y="1779682"/>
                  <a:pt x="1795814" y="1785944"/>
                  <a:pt x="1798549" y="1786633"/>
                </a:cubicBezTo>
                <a:cubicBezTo>
                  <a:pt x="1795900" y="1803347"/>
                  <a:pt x="1784960" y="1800588"/>
                  <a:pt x="1767669" y="1802021"/>
                </a:cubicBezTo>
                <a:cubicBezTo>
                  <a:pt x="1768551" y="1796450"/>
                  <a:pt x="1752142" y="1792311"/>
                  <a:pt x="1746671" y="1790932"/>
                </a:cubicBezTo>
                <a:cubicBezTo>
                  <a:pt x="1747555" y="1785361"/>
                  <a:pt x="1743321" y="1780671"/>
                  <a:pt x="1739197" y="1775285"/>
                </a:cubicBezTo>
                <a:lnTo>
                  <a:pt x="1737726" y="1772910"/>
                </a:lnTo>
                <a:lnTo>
                  <a:pt x="1730128" y="1773712"/>
                </a:lnTo>
                <a:cubicBezTo>
                  <a:pt x="1709252" y="1770637"/>
                  <a:pt x="1689539" y="1757750"/>
                  <a:pt x="1675433" y="1739761"/>
                </a:cubicBezTo>
                <a:lnTo>
                  <a:pt x="1664453" y="1716363"/>
                </a:lnTo>
                <a:lnTo>
                  <a:pt x="1656188" y="1718485"/>
                </a:lnTo>
                <a:cubicBezTo>
                  <a:pt x="1648658" y="1712919"/>
                  <a:pt x="1643971" y="1706783"/>
                  <a:pt x="1641512" y="1700653"/>
                </a:cubicBezTo>
                <a:lnTo>
                  <a:pt x="1641370" y="1698726"/>
                </a:lnTo>
                <a:lnTo>
                  <a:pt x="1629994" y="1682919"/>
                </a:lnTo>
                <a:cubicBezTo>
                  <a:pt x="1615765" y="1657964"/>
                  <a:pt x="1614645" y="1633759"/>
                  <a:pt x="1638390" y="1609456"/>
                </a:cubicBezTo>
                <a:cubicBezTo>
                  <a:pt x="1643203" y="1615135"/>
                  <a:pt x="1649281" y="1610681"/>
                  <a:pt x="1655360" y="1606227"/>
                </a:cubicBezTo>
                <a:lnTo>
                  <a:pt x="1678676" y="1623109"/>
                </a:lnTo>
                <a:lnTo>
                  <a:pt x="1683942" y="1616336"/>
                </a:lnTo>
                <a:lnTo>
                  <a:pt x="1717508" y="1593775"/>
                </a:lnTo>
                <a:lnTo>
                  <a:pt x="1708522" y="1587562"/>
                </a:lnTo>
                <a:cubicBezTo>
                  <a:pt x="1699559" y="1576527"/>
                  <a:pt x="1695240" y="1560012"/>
                  <a:pt x="1700639" y="1547465"/>
                </a:cubicBezTo>
                <a:close/>
                <a:moveTo>
                  <a:pt x="2184094" y="1533699"/>
                </a:moveTo>
                <a:cubicBezTo>
                  <a:pt x="2200988" y="1530865"/>
                  <a:pt x="2234082" y="1550699"/>
                  <a:pt x="2191104" y="1568593"/>
                </a:cubicBezTo>
                <a:cubicBezTo>
                  <a:pt x="2169651" y="1545258"/>
                  <a:pt x="2173957" y="1535399"/>
                  <a:pt x="2184094" y="1533699"/>
                </a:cubicBezTo>
                <a:close/>
                <a:moveTo>
                  <a:pt x="1737844" y="1514442"/>
                </a:moveTo>
                <a:cubicBezTo>
                  <a:pt x="1766366" y="1519347"/>
                  <a:pt x="1765747" y="1540877"/>
                  <a:pt x="1748245" y="1560486"/>
                </a:cubicBezTo>
                <a:cubicBezTo>
                  <a:pt x="1736604" y="1557500"/>
                  <a:pt x="1724964" y="1554515"/>
                  <a:pt x="1717409" y="1545350"/>
                </a:cubicBezTo>
                <a:cubicBezTo>
                  <a:pt x="1725583" y="1532987"/>
                  <a:pt x="1728514" y="1521690"/>
                  <a:pt x="1737844" y="1514442"/>
                </a:cubicBezTo>
                <a:close/>
                <a:moveTo>
                  <a:pt x="2237157" y="1499955"/>
                </a:moveTo>
                <a:lnTo>
                  <a:pt x="2236064" y="1500595"/>
                </a:lnTo>
                <a:lnTo>
                  <a:pt x="2232860" y="1502173"/>
                </a:lnTo>
                <a:cubicBezTo>
                  <a:pt x="2230758" y="1503153"/>
                  <a:pt x="2237942" y="1499388"/>
                  <a:pt x="2237157" y="1499955"/>
                </a:cubicBezTo>
                <a:close/>
                <a:moveTo>
                  <a:pt x="1354011" y="1483826"/>
                </a:moveTo>
                <a:cubicBezTo>
                  <a:pt x="1355983" y="1484400"/>
                  <a:pt x="1357753" y="1485407"/>
                  <a:pt x="1357753" y="1485407"/>
                </a:cubicBezTo>
                <a:cubicBezTo>
                  <a:pt x="1363231" y="1492903"/>
                  <a:pt x="1354874" y="1501288"/>
                  <a:pt x="1351663" y="1508222"/>
                </a:cubicBezTo>
                <a:cubicBezTo>
                  <a:pt x="1357142" y="1515717"/>
                  <a:pt x="1338159" y="1518058"/>
                  <a:pt x="1343637" y="1525554"/>
                </a:cubicBezTo>
                <a:cubicBezTo>
                  <a:pt x="1323049" y="1531362"/>
                  <a:pt x="1332730" y="1558768"/>
                  <a:pt x="1303785" y="1572961"/>
                </a:cubicBezTo>
                <a:cubicBezTo>
                  <a:pt x="1305143" y="1562784"/>
                  <a:pt x="1307749" y="1554137"/>
                  <a:pt x="1310932" y="1546506"/>
                </a:cubicBezTo>
                <a:cubicBezTo>
                  <a:pt x="1320488" y="1523608"/>
                  <a:pt x="1335254" y="1509836"/>
                  <a:pt x="1337166" y="1491215"/>
                </a:cubicBezTo>
                <a:cubicBezTo>
                  <a:pt x="1337166" y="1491215"/>
                  <a:pt x="1337166" y="1491215"/>
                  <a:pt x="1347460" y="1488310"/>
                </a:cubicBezTo>
                <a:cubicBezTo>
                  <a:pt x="1349065" y="1484844"/>
                  <a:pt x="1349065" y="1484844"/>
                  <a:pt x="1349065" y="1484844"/>
                </a:cubicBezTo>
                <a:cubicBezTo>
                  <a:pt x="1349868" y="1483111"/>
                  <a:pt x="1352041" y="1483252"/>
                  <a:pt x="1354011" y="1483826"/>
                </a:cubicBezTo>
                <a:close/>
                <a:moveTo>
                  <a:pt x="4981487" y="1454912"/>
                </a:moveTo>
                <a:cubicBezTo>
                  <a:pt x="4959490" y="1496500"/>
                  <a:pt x="4921000" y="1564082"/>
                  <a:pt x="4877008" y="1584876"/>
                </a:cubicBezTo>
                <a:cubicBezTo>
                  <a:pt x="4838517" y="1538090"/>
                  <a:pt x="4942994" y="1465309"/>
                  <a:pt x="4981487" y="1454912"/>
                </a:cubicBezTo>
                <a:close/>
                <a:moveTo>
                  <a:pt x="865575" y="1447246"/>
                </a:moveTo>
                <a:cubicBezTo>
                  <a:pt x="888102" y="1443668"/>
                  <a:pt x="917109" y="1468777"/>
                  <a:pt x="888114" y="1490675"/>
                </a:cubicBezTo>
                <a:cubicBezTo>
                  <a:pt x="868431" y="1478672"/>
                  <a:pt x="855310" y="1470669"/>
                  <a:pt x="847596" y="1461569"/>
                </a:cubicBezTo>
                <a:cubicBezTo>
                  <a:pt x="851277" y="1452820"/>
                  <a:pt x="858066" y="1448440"/>
                  <a:pt x="865575" y="1447246"/>
                </a:cubicBezTo>
                <a:close/>
                <a:moveTo>
                  <a:pt x="1996148" y="1446531"/>
                </a:moveTo>
                <a:cubicBezTo>
                  <a:pt x="2012578" y="1469819"/>
                  <a:pt x="2038949" y="1512389"/>
                  <a:pt x="1994344" y="1537432"/>
                </a:cubicBezTo>
                <a:cubicBezTo>
                  <a:pt x="1987855" y="1533426"/>
                  <a:pt x="1981364" y="1529420"/>
                  <a:pt x="1974875" y="1525413"/>
                </a:cubicBezTo>
                <a:cubicBezTo>
                  <a:pt x="1990482" y="1495613"/>
                  <a:pt x="1984730" y="1470153"/>
                  <a:pt x="1996148" y="1446531"/>
                </a:cubicBezTo>
                <a:close/>
                <a:moveTo>
                  <a:pt x="1784903" y="1439948"/>
                </a:moveTo>
                <a:cubicBezTo>
                  <a:pt x="1788444" y="1441962"/>
                  <a:pt x="1790053" y="1438485"/>
                  <a:pt x="1793596" y="1440500"/>
                </a:cubicBezTo>
                <a:cubicBezTo>
                  <a:pt x="1802291" y="1441051"/>
                  <a:pt x="1805831" y="1443065"/>
                  <a:pt x="1807763" y="1448558"/>
                </a:cubicBezTo>
                <a:cubicBezTo>
                  <a:pt x="1811304" y="1450573"/>
                  <a:pt x="1809693" y="1454051"/>
                  <a:pt x="1811624" y="1459544"/>
                </a:cubicBezTo>
                <a:cubicBezTo>
                  <a:pt x="1810013" y="1463022"/>
                  <a:pt x="1804861" y="1464486"/>
                  <a:pt x="1804861" y="1464486"/>
                </a:cubicBezTo>
                <a:cubicBezTo>
                  <a:pt x="1799709" y="1465949"/>
                  <a:pt x="1799709" y="1465949"/>
                  <a:pt x="1801639" y="1471442"/>
                </a:cubicBezTo>
                <a:cubicBezTo>
                  <a:pt x="1801639" y="1471442"/>
                  <a:pt x="1798098" y="1469428"/>
                  <a:pt x="1798098" y="1469428"/>
                </a:cubicBezTo>
                <a:cubicBezTo>
                  <a:pt x="1799709" y="1465949"/>
                  <a:pt x="1798098" y="1469428"/>
                  <a:pt x="1792946" y="1470891"/>
                </a:cubicBezTo>
                <a:cubicBezTo>
                  <a:pt x="1787473" y="1463384"/>
                  <a:pt x="1783932" y="1461369"/>
                  <a:pt x="1782001" y="1455877"/>
                </a:cubicBezTo>
                <a:cubicBezTo>
                  <a:pt x="1781037" y="1453131"/>
                  <a:pt x="1780474" y="1449514"/>
                  <a:pt x="1780796" y="1446402"/>
                </a:cubicBezTo>
                <a:cubicBezTo>
                  <a:pt x="1781120" y="1443289"/>
                  <a:pt x="1782327" y="1440680"/>
                  <a:pt x="1784903" y="1439948"/>
                </a:cubicBezTo>
                <a:close/>
                <a:moveTo>
                  <a:pt x="2209801" y="1430549"/>
                </a:moveTo>
                <a:cubicBezTo>
                  <a:pt x="2209801" y="1430549"/>
                  <a:pt x="2212283" y="1432616"/>
                  <a:pt x="2214659" y="1435369"/>
                </a:cubicBezTo>
                <a:cubicBezTo>
                  <a:pt x="2217036" y="1438123"/>
                  <a:pt x="2219306" y="1441564"/>
                  <a:pt x="2218883" y="1444313"/>
                </a:cubicBezTo>
                <a:cubicBezTo>
                  <a:pt x="2220303" y="1453253"/>
                  <a:pt x="2204133" y="1449107"/>
                  <a:pt x="2201013" y="1451166"/>
                </a:cubicBezTo>
                <a:cubicBezTo>
                  <a:pt x="2195623" y="1449783"/>
                  <a:pt x="2190233" y="1448402"/>
                  <a:pt x="2191083" y="1442901"/>
                </a:cubicBezTo>
                <a:cubicBezTo>
                  <a:pt x="2191931" y="1437402"/>
                  <a:pt x="2189660" y="1433962"/>
                  <a:pt x="2198172" y="1433285"/>
                </a:cubicBezTo>
                <a:cubicBezTo>
                  <a:pt x="2201291" y="1431226"/>
                  <a:pt x="2206682" y="1432609"/>
                  <a:pt x="2209801" y="1430549"/>
                </a:cubicBezTo>
                <a:close/>
                <a:moveTo>
                  <a:pt x="2754318" y="1415533"/>
                </a:moveTo>
                <a:cubicBezTo>
                  <a:pt x="2744957" y="1426534"/>
                  <a:pt x="2726237" y="1428734"/>
                  <a:pt x="2712195" y="1433133"/>
                </a:cubicBezTo>
                <a:cubicBezTo>
                  <a:pt x="2695814" y="1435334"/>
                  <a:pt x="2681774" y="1441934"/>
                  <a:pt x="2677093" y="1459534"/>
                </a:cubicBezTo>
                <a:lnTo>
                  <a:pt x="2673311" y="1459329"/>
                </a:lnTo>
                <a:lnTo>
                  <a:pt x="2673328" y="1463803"/>
                </a:lnTo>
                <a:cubicBezTo>
                  <a:pt x="2667737" y="1480717"/>
                  <a:pt x="2647448" y="1496958"/>
                  <a:pt x="2632800" y="1493299"/>
                </a:cubicBezTo>
                <a:lnTo>
                  <a:pt x="2617100" y="1477134"/>
                </a:lnTo>
                <a:lnTo>
                  <a:pt x="2611569" y="1477133"/>
                </a:lnTo>
                <a:cubicBezTo>
                  <a:pt x="2590506" y="1477133"/>
                  <a:pt x="2571786" y="1477135"/>
                  <a:pt x="2562425" y="1490335"/>
                </a:cubicBezTo>
                <a:cubicBezTo>
                  <a:pt x="2554235" y="1491435"/>
                  <a:pt x="2554820" y="1488684"/>
                  <a:pt x="2556282" y="1484834"/>
                </a:cubicBezTo>
                <a:lnTo>
                  <a:pt x="2557672" y="1480169"/>
                </a:lnTo>
                <a:lnTo>
                  <a:pt x="2546903" y="1478777"/>
                </a:lnTo>
                <a:lnTo>
                  <a:pt x="2531418" y="1489785"/>
                </a:lnTo>
                <a:lnTo>
                  <a:pt x="2531121" y="1489933"/>
                </a:lnTo>
                <a:lnTo>
                  <a:pt x="2538246" y="1494978"/>
                </a:lnTo>
                <a:lnTo>
                  <a:pt x="2538924" y="1498930"/>
                </a:lnTo>
                <a:lnTo>
                  <a:pt x="2564765" y="1494735"/>
                </a:lnTo>
                <a:cubicBezTo>
                  <a:pt x="2561255" y="1500234"/>
                  <a:pt x="2555406" y="1503535"/>
                  <a:pt x="2548384" y="1506010"/>
                </a:cubicBezTo>
                <a:lnTo>
                  <a:pt x="2547081" y="1506362"/>
                </a:lnTo>
                <a:lnTo>
                  <a:pt x="2555961" y="1511180"/>
                </a:lnTo>
                <a:cubicBezTo>
                  <a:pt x="2555192" y="1517045"/>
                  <a:pt x="2551152" y="1525173"/>
                  <a:pt x="2544833" y="1531766"/>
                </a:cubicBezTo>
                <a:lnTo>
                  <a:pt x="2533847" y="1536803"/>
                </a:lnTo>
                <a:lnTo>
                  <a:pt x="2530227" y="1549867"/>
                </a:lnTo>
                <a:lnTo>
                  <a:pt x="2520450" y="1542946"/>
                </a:lnTo>
                <a:lnTo>
                  <a:pt x="2520032" y="1543137"/>
                </a:lnTo>
                <a:lnTo>
                  <a:pt x="2519500" y="1542274"/>
                </a:lnTo>
                <a:lnTo>
                  <a:pt x="2516277" y="1539993"/>
                </a:lnTo>
                <a:lnTo>
                  <a:pt x="2503515" y="1546679"/>
                </a:lnTo>
                <a:lnTo>
                  <a:pt x="2494281" y="1523510"/>
                </a:lnTo>
                <a:lnTo>
                  <a:pt x="2480518" y="1532135"/>
                </a:lnTo>
                <a:lnTo>
                  <a:pt x="2492456" y="1519042"/>
                </a:lnTo>
                <a:lnTo>
                  <a:pt x="2491750" y="1517600"/>
                </a:lnTo>
                <a:lnTo>
                  <a:pt x="2473242" y="1523300"/>
                </a:lnTo>
                <a:cubicBezTo>
                  <a:pt x="2460189" y="1529386"/>
                  <a:pt x="2465894" y="1532685"/>
                  <a:pt x="2436057" y="1521135"/>
                </a:cubicBezTo>
                <a:cubicBezTo>
                  <a:pt x="2414995" y="1527735"/>
                  <a:pt x="2422016" y="1536535"/>
                  <a:pt x="2410315" y="1543136"/>
                </a:cubicBezTo>
                <a:cubicBezTo>
                  <a:pt x="2422016" y="1551936"/>
                  <a:pt x="2436057" y="1529935"/>
                  <a:pt x="2447758" y="1527735"/>
                </a:cubicBezTo>
                <a:cubicBezTo>
                  <a:pt x="2440737" y="1536535"/>
                  <a:pt x="2436057" y="1547535"/>
                  <a:pt x="2433717" y="1558536"/>
                </a:cubicBezTo>
                <a:cubicBezTo>
                  <a:pt x="2424355" y="1554136"/>
                  <a:pt x="2412655" y="1551936"/>
                  <a:pt x="2400953" y="1554136"/>
                </a:cubicBezTo>
                <a:cubicBezTo>
                  <a:pt x="2393934" y="1554136"/>
                  <a:pt x="2386913" y="1554136"/>
                  <a:pt x="2379892" y="1556335"/>
                </a:cubicBezTo>
                <a:cubicBezTo>
                  <a:pt x="2377553" y="1556335"/>
                  <a:pt x="2377553" y="1556335"/>
                  <a:pt x="2375213" y="1558536"/>
                </a:cubicBezTo>
                <a:cubicBezTo>
                  <a:pt x="2375213" y="1558536"/>
                  <a:pt x="2375213" y="1558536"/>
                  <a:pt x="2372871" y="1558536"/>
                </a:cubicBezTo>
                <a:cubicBezTo>
                  <a:pt x="2372871" y="1558536"/>
                  <a:pt x="2370532" y="1558536"/>
                  <a:pt x="2370532" y="1558536"/>
                </a:cubicBezTo>
                <a:cubicBezTo>
                  <a:pt x="2368192" y="1558536"/>
                  <a:pt x="2365852" y="1558536"/>
                  <a:pt x="2365852" y="1560736"/>
                </a:cubicBezTo>
                <a:cubicBezTo>
                  <a:pt x="2361171" y="1562936"/>
                  <a:pt x="2368192" y="1571736"/>
                  <a:pt x="2370532" y="1576136"/>
                </a:cubicBezTo>
                <a:cubicBezTo>
                  <a:pt x="2365851" y="1582735"/>
                  <a:pt x="2363511" y="1573937"/>
                  <a:pt x="2358831" y="1567336"/>
                </a:cubicBezTo>
                <a:cubicBezTo>
                  <a:pt x="2354151" y="1578336"/>
                  <a:pt x="2344790" y="1584936"/>
                  <a:pt x="2337769" y="1591537"/>
                </a:cubicBezTo>
                <a:cubicBezTo>
                  <a:pt x="2335429" y="1593736"/>
                  <a:pt x="2333090" y="1593736"/>
                  <a:pt x="2330748" y="1595936"/>
                </a:cubicBezTo>
                <a:lnTo>
                  <a:pt x="2326950" y="1597722"/>
                </a:lnTo>
                <a:lnTo>
                  <a:pt x="2335102" y="1608769"/>
                </a:lnTo>
                <a:lnTo>
                  <a:pt x="2351672" y="1638902"/>
                </a:lnTo>
                <a:lnTo>
                  <a:pt x="2354151" y="1637737"/>
                </a:lnTo>
                <a:cubicBezTo>
                  <a:pt x="2361171" y="1635537"/>
                  <a:pt x="2365852" y="1633337"/>
                  <a:pt x="2372871" y="1631138"/>
                </a:cubicBezTo>
                <a:cubicBezTo>
                  <a:pt x="2377553" y="1628937"/>
                  <a:pt x="2384571" y="1628937"/>
                  <a:pt x="2389253" y="1626738"/>
                </a:cubicBezTo>
                <a:cubicBezTo>
                  <a:pt x="2393934" y="1626737"/>
                  <a:pt x="2396274" y="1626738"/>
                  <a:pt x="2398613" y="1624536"/>
                </a:cubicBezTo>
                <a:cubicBezTo>
                  <a:pt x="2400953" y="1624536"/>
                  <a:pt x="2403294" y="1624537"/>
                  <a:pt x="2403294" y="1624537"/>
                </a:cubicBezTo>
                <a:cubicBezTo>
                  <a:pt x="2405635" y="1624536"/>
                  <a:pt x="2405635" y="1624536"/>
                  <a:pt x="2410315" y="1624536"/>
                </a:cubicBezTo>
                <a:cubicBezTo>
                  <a:pt x="2417336" y="1620137"/>
                  <a:pt x="2414995" y="1617937"/>
                  <a:pt x="2410315" y="1617937"/>
                </a:cubicBezTo>
                <a:cubicBezTo>
                  <a:pt x="2407974" y="1617937"/>
                  <a:pt x="2407974" y="1617937"/>
                  <a:pt x="2405635" y="1617937"/>
                </a:cubicBezTo>
                <a:cubicBezTo>
                  <a:pt x="2403294" y="1617937"/>
                  <a:pt x="2403294" y="1617937"/>
                  <a:pt x="2400953" y="1617937"/>
                </a:cubicBezTo>
                <a:cubicBezTo>
                  <a:pt x="2400953" y="1617937"/>
                  <a:pt x="2398614" y="1617937"/>
                  <a:pt x="2398614" y="1620137"/>
                </a:cubicBezTo>
                <a:cubicBezTo>
                  <a:pt x="2398614" y="1615737"/>
                  <a:pt x="2398614" y="1615737"/>
                  <a:pt x="2400952" y="1613536"/>
                </a:cubicBezTo>
                <a:cubicBezTo>
                  <a:pt x="2403294" y="1611338"/>
                  <a:pt x="2407974" y="1609136"/>
                  <a:pt x="2412655" y="1606936"/>
                </a:cubicBezTo>
                <a:cubicBezTo>
                  <a:pt x="2424355" y="1604736"/>
                  <a:pt x="2433717" y="1602537"/>
                  <a:pt x="2436057" y="1606936"/>
                </a:cubicBezTo>
                <a:cubicBezTo>
                  <a:pt x="2454776" y="1587136"/>
                  <a:pt x="2473499" y="1578336"/>
                  <a:pt x="2492220" y="1571736"/>
                </a:cubicBezTo>
                <a:cubicBezTo>
                  <a:pt x="2501581" y="1567337"/>
                  <a:pt x="2513281" y="1565135"/>
                  <a:pt x="2522642" y="1560736"/>
                </a:cubicBezTo>
                <a:cubicBezTo>
                  <a:pt x="2524983" y="1558536"/>
                  <a:pt x="2527323" y="1558536"/>
                  <a:pt x="2529663" y="1556335"/>
                </a:cubicBezTo>
                <a:cubicBezTo>
                  <a:pt x="2532004" y="1556335"/>
                  <a:pt x="2534343" y="1554136"/>
                  <a:pt x="2536684" y="1551936"/>
                </a:cubicBezTo>
                <a:cubicBezTo>
                  <a:pt x="2541364" y="1549735"/>
                  <a:pt x="2546044" y="1547535"/>
                  <a:pt x="2550725" y="1543136"/>
                </a:cubicBezTo>
                <a:cubicBezTo>
                  <a:pt x="2560085" y="1556335"/>
                  <a:pt x="2576467" y="1549735"/>
                  <a:pt x="2590507" y="1543136"/>
                </a:cubicBezTo>
                <a:cubicBezTo>
                  <a:pt x="2604549" y="1536535"/>
                  <a:pt x="2618589" y="1529935"/>
                  <a:pt x="2620930" y="1540935"/>
                </a:cubicBezTo>
                <a:cubicBezTo>
                  <a:pt x="2646672" y="1536535"/>
                  <a:pt x="2609229" y="1523335"/>
                  <a:pt x="2623269" y="1521135"/>
                </a:cubicBezTo>
                <a:cubicBezTo>
                  <a:pt x="2630290" y="1517835"/>
                  <a:pt x="2647255" y="1511235"/>
                  <a:pt x="2664807" y="1504361"/>
                </a:cubicBezTo>
                <a:lnTo>
                  <a:pt x="2681922" y="1497580"/>
                </a:lnTo>
                <a:lnTo>
                  <a:pt x="2698602" y="1474403"/>
                </a:lnTo>
                <a:lnTo>
                  <a:pt x="2705582" y="1476561"/>
                </a:lnTo>
                <a:lnTo>
                  <a:pt x="2702835" y="1470534"/>
                </a:lnTo>
                <a:cubicBezTo>
                  <a:pt x="2723897" y="1461734"/>
                  <a:pt x="2702835" y="1477133"/>
                  <a:pt x="2719216" y="1479334"/>
                </a:cubicBezTo>
                <a:cubicBezTo>
                  <a:pt x="2719216" y="1474934"/>
                  <a:pt x="2723895" y="1472734"/>
                  <a:pt x="2728577" y="1470534"/>
                </a:cubicBezTo>
                <a:cubicBezTo>
                  <a:pt x="2733256" y="1468334"/>
                  <a:pt x="2737937" y="1468334"/>
                  <a:pt x="2742617" y="1468334"/>
                </a:cubicBezTo>
                <a:cubicBezTo>
                  <a:pt x="2754318" y="1468334"/>
                  <a:pt x="2763679" y="1466135"/>
                  <a:pt x="2766019" y="1450733"/>
                </a:cubicBezTo>
                <a:cubicBezTo>
                  <a:pt x="2777720" y="1450733"/>
                  <a:pt x="2780061" y="1455134"/>
                  <a:pt x="2775379" y="1461734"/>
                </a:cubicBezTo>
                <a:lnTo>
                  <a:pt x="2789511" y="1450547"/>
                </a:lnTo>
                <a:lnTo>
                  <a:pt x="2785646" y="1423610"/>
                </a:lnTo>
                <a:lnTo>
                  <a:pt x="2785967" y="1417997"/>
                </a:lnTo>
                <a:lnTo>
                  <a:pt x="2777721" y="1428734"/>
                </a:lnTo>
                <a:cubicBezTo>
                  <a:pt x="2770700" y="1424334"/>
                  <a:pt x="2770700" y="1417734"/>
                  <a:pt x="2754318" y="1415533"/>
                </a:cubicBezTo>
                <a:close/>
                <a:moveTo>
                  <a:pt x="2135217" y="1396749"/>
                </a:moveTo>
                <a:cubicBezTo>
                  <a:pt x="2153654" y="1405176"/>
                  <a:pt x="2159657" y="1419021"/>
                  <a:pt x="2157547" y="1435136"/>
                </a:cubicBezTo>
                <a:cubicBezTo>
                  <a:pt x="2140266" y="1447733"/>
                  <a:pt x="2115301" y="1429490"/>
                  <a:pt x="2117938" y="1409345"/>
                </a:cubicBezTo>
                <a:cubicBezTo>
                  <a:pt x="2122258" y="1406197"/>
                  <a:pt x="2127105" y="1399019"/>
                  <a:pt x="2135217" y="1396749"/>
                </a:cubicBezTo>
                <a:close/>
                <a:moveTo>
                  <a:pt x="1989253" y="1393728"/>
                </a:moveTo>
                <a:cubicBezTo>
                  <a:pt x="1978270" y="1418910"/>
                  <a:pt x="1972040" y="1449947"/>
                  <a:pt x="1953286" y="1472008"/>
                </a:cubicBezTo>
                <a:cubicBezTo>
                  <a:pt x="1942684" y="1446052"/>
                  <a:pt x="1951481" y="1392374"/>
                  <a:pt x="1989253" y="1393728"/>
                </a:cubicBezTo>
                <a:close/>
                <a:moveTo>
                  <a:pt x="2840905" y="1393532"/>
                </a:moveTo>
                <a:lnTo>
                  <a:pt x="2837957" y="1394212"/>
                </a:lnTo>
                <a:lnTo>
                  <a:pt x="2840696" y="1395675"/>
                </a:lnTo>
                <a:close/>
                <a:moveTo>
                  <a:pt x="974457" y="1362716"/>
                </a:moveTo>
                <a:cubicBezTo>
                  <a:pt x="989242" y="1365170"/>
                  <a:pt x="994339" y="1374564"/>
                  <a:pt x="993908" y="1383842"/>
                </a:cubicBezTo>
                <a:lnTo>
                  <a:pt x="992128" y="1389239"/>
                </a:lnTo>
                <a:lnTo>
                  <a:pt x="1005600" y="1400159"/>
                </a:lnTo>
                <a:cubicBezTo>
                  <a:pt x="1015282" y="1411042"/>
                  <a:pt x="1021225" y="1424732"/>
                  <a:pt x="1019836" y="1436933"/>
                </a:cubicBezTo>
                <a:cubicBezTo>
                  <a:pt x="995520" y="1457768"/>
                  <a:pt x="956246" y="1439926"/>
                  <a:pt x="944153" y="1415069"/>
                </a:cubicBezTo>
                <a:cubicBezTo>
                  <a:pt x="940122" y="1406784"/>
                  <a:pt x="939111" y="1397719"/>
                  <a:pt x="942680" y="1389048"/>
                </a:cubicBezTo>
                <a:lnTo>
                  <a:pt x="966415" y="1381081"/>
                </a:lnTo>
                <a:close/>
                <a:moveTo>
                  <a:pt x="1849053" y="1362511"/>
                </a:moveTo>
                <a:cubicBezTo>
                  <a:pt x="1851439" y="1365452"/>
                  <a:pt x="1852984" y="1369794"/>
                  <a:pt x="1853850" y="1374827"/>
                </a:cubicBezTo>
                <a:cubicBezTo>
                  <a:pt x="1856450" y="1389928"/>
                  <a:pt x="1852958" y="1411263"/>
                  <a:pt x="1847894" y="1419675"/>
                </a:cubicBezTo>
                <a:cubicBezTo>
                  <a:pt x="1835172" y="1423542"/>
                  <a:pt x="1826060" y="1421270"/>
                  <a:pt x="1820253" y="1415848"/>
                </a:cubicBezTo>
                <a:cubicBezTo>
                  <a:pt x="1802830" y="1399582"/>
                  <a:pt x="1815154" y="1354946"/>
                  <a:pt x="1849053" y="1362511"/>
                </a:cubicBezTo>
                <a:close/>
                <a:moveTo>
                  <a:pt x="2983655" y="1336332"/>
                </a:moveTo>
                <a:lnTo>
                  <a:pt x="2975401" y="1338961"/>
                </a:lnTo>
                <a:lnTo>
                  <a:pt x="2977060" y="1341837"/>
                </a:lnTo>
                <a:cubicBezTo>
                  <a:pt x="2970106" y="1353292"/>
                  <a:pt x="2962458" y="1349017"/>
                  <a:pt x="2959069" y="1356711"/>
                </a:cubicBezTo>
                <a:lnTo>
                  <a:pt x="2952411" y="1347075"/>
                </a:lnTo>
                <a:lnTo>
                  <a:pt x="2940946" y="1351732"/>
                </a:lnTo>
                <a:cubicBezTo>
                  <a:pt x="2929245" y="1357782"/>
                  <a:pt x="2922810" y="1364932"/>
                  <a:pt x="2929831" y="1373732"/>
                </a:cubicBezTo>
                <a:cubicBezTo>
                  <a:pt x="2918131" y="1375932"/>
                  <a:pt x="2920468" y="1360531"/>
                  <a:pt x="2908769" y="1364932"/>
                </a:cubicBezTo>
                <a:cubicBezTo>
                  <a:pt x="2891218" y="1374833"/>
                  <a:pt x="2878931" y="1388446"/>
                  <a:pt x="2851179" y="1401129"/>
                </a:cubicBezTo>
                <a:lnTo>
                  <a:pt x="2848337" y="1402160"/>
                </a:lnTo>
                <a:lnTo>
                  <a:pt x="2854909" y="1410986"/>
                </a:lnTo>
                <a:lnTo>
                  <a:pt x="2854500" y="1414359"/>
                </a:lnTo>
                <a:lnTo>
                  <a:pt x="2868986" y="1411133"/>
                </a:lnTo>
                <a:cubicBezTo>
                  <a:pt x="2892386" y="1404532"/>
                  <a:pt x="2913449" y="1400132"/>
                  <a:pt x="2932171" y="1391332"/>
                </a:cubicBezTo>
                <a:cubicBezTo>
                  <a:pt x="2927491" y="1400132"/>
                  <a:pt x="2929831" y="1404532"/>
                  <a:pt x="2941530" y="1404533"/>
                </a:cubicBezTo>
                <a:cubicBezTo>
                  <a:pt x="2939191" y="1393533"/>
                  <a:pt x="2969613" y="1380332"/>
                  <a:pt x="2950891" y="1373732"/>
                </a:cubicBezTo>
                <a:cubicBezTo>
                  <a:pt x="2957911" y="1367132"/>
                  <a:pt x="2976635" y="1360531"/>
                  <a:pt x="2983655" y="1362732"/>
                </a:cubicBezTo>
                <a:cubicBezTo>
                  <a:pt x="2988336" y="1358332"/>
                  <a:pt x="2985995" y="1351731"/>
                  <a:pt x="2983655" y="1336332"/>
                </a:cubicBezTo>
                <a:close/>
                <a:moveTo>
                  <a:pt x="2438352" y="1318543"/>
                </a:moveTo>
                <a:cubicBezTo>
                  <a:pt x="2445579" y="1319522"/>
                  <a:pt x="2450140" y="1322325"/>
                  <a:pt x="2452675" y="1326048"/>
                </a:cubicBezTo>
                <a:cubicBezTo>
                  <a:pt x="2460282" y="1337220"/>
                  <a:pt x="2449671" y="1356679"/>
                  <a:pt x="2438245" y="1360048"/>
                </a:cubicBezTo>
                <a:cubicBezTo>
                  <a:pt x="2420754" y="1352764"/>
                  <a:pt x="2423866" y="1326962"/>
                  <a:pt x="2438352" y="1318543"/>
                </a:cubicBezTo>
                <a:close/>
                <a:moveTo>
                  <a:pt x="2063760" y="1316863"/>
                </a:moveTo>
                <a:cubicBezTo>
                  <a:pt x="2070668" y="1313452"/>
                  <a:pt x="2079255" y="1314382"/>
                  <a:pt x="2088998" y="1320427"/>
                </a:cubicBezTo>
                <a:cubicBezTo>
                  <a:pt x="2080630" y="1332831"/>
                  <a:pt x="2088281" y="1341977"/>
                  <a:pt x="2079913" y="1354380"/>
                </a:cubicBezTo>
                <a:cubicBezTo>
                  <a:pt x="2066923" y="1346317"/>
                  <a:pt x="2055089" y="1343374"/>
                  <a:pt x="2048594" y="1339342"/>
                </a:cubicBezTo>
                <a:cubicBezTo>
                  <a:pt x="2051622" y="1328026"/>
                  <a:pt x="2056852" y="1320273"/>
                  <a:pt x="2063760" y="1316863"/>
                </a:cubicBezTo>
                <a:close/>
                <a:moveTo>
                  <a:pt x="1772428" y="1312348"/>
                </a:moveTo>
                <a:cubicBezTo>
                  <a:pt x="1775068" y="1312736"/>
                  <a:pt x="1777745" y="1314258"/>
                  <a:pt x="1780497" y="1318052"/>
                </a:cubicBezTo>
                <a:cubicBezTo>
                  <a:pt x="1756717" y="1340188"/>
                  <a:pt x="1750182" y="1354299"/>
                  <a:pt x="1729669" y="1369377"/>
                </a:cubicBezTo>
                <a:cubicBezTo>
                  <a:pt x="1726099" y="1367346"/>
                  <a:pt x="1727733" y="1363818"/>
                  <a:pt x="1724163" y="1361788"/>
                </a:cubicBezTo>
                <a:cubicBezTo>
                  <a:pt x="1723195" y="1359009"/>
                  <a:pt x="1724160" y="1355099"/>
                  <a:pt x="1726206" y="1350831"/>
                </a:cubicBezTo>
                <a:cubicBezTo>
                  <a:pt x="1732348" y="1338027"/>
                  <a:pt x="1748231" y="1321988"/>
                  <a:pt x="1750910" y="1323509"/>
                </a:cubicBezTo>
                <a:cubicBezTo>
                  <a:pt x="1752543" y="1319982"/>
                  <a:pt x="1756113" y="1322013"/>
                  <a:pt x="1757747" y="1318484"/>
                </a:cubicBezTo>
                <a:cubicBezTo>
                  <a:pt x="1757747" y="1318484"/>
                  <a:pt x="1759381" y="1314956"/>
                  <a:pt x="1764584" y="1313459"/>
                </a:cubicBezTo>
                <a:cubicBezTo>
                  <a:pt x="1767186" y="1312710"/>
                  <a:pt x="1769788" y="1311961"/>
                  <a:pt x="1772428" y="1312348"/>
                </a:cubicBezTo>
                <a:close/>
                <a:moveTo>
                  <a:pt x="1467403" y="1292626"/>
                </a:moveTo>
                <a:cubicBezTo>
                  <a:pt x="1475457" y="1300845"/>
                  <a:pt x="1479660" y="1308887"/>
                  <a:pt x="1487716" y="1317107"/>
                </a:cubicBezTo>
                <a:cubicBezTo>
                  <a:pt x="1480701" y="1332485"/>
                  <a:pt x="1468790" y="1324089"/>
                  <a:pt x="1456881" y="1315693"/>
                </a:cubicBezTo>
                <a:cubicBezTo>
                  <a:pt x="1460388" y="1308003"/>
                  <a:pt x="1456187" y="1299961"/>
                  <a:pt x="1467403" y="1292626"/>
                </a:cubicBezTo>
                <a:close/>
                <a:moveTo>
                  <a:pt x="2815163" y="1270331"/>
                </a:moveTo>
                <a:lnTo>
                  <a:pt x="2809005" y="1272583"/>
                </a:lnTo>
                <a:lnTo>
                  <a:pt x="2809575" y="1277035"/>
                </a:lnTo>
                <a:lnTo>
                  <a:pt x="2798302" y="1300900"/>
                </a:lnTo>
                <a:lnTo>
                  <a:pt x="2803461" y="1301131"/>
                </a:lnTo>
                <a:cubicBezTo>
                  <a:pt x="2822182" y="1296730"/>
                  <a:pt x="2843244" y="1285730"/>
                  <a:pt x="2850265" y="1274730"/>
                </a:cubicBezTo>
                <a:cubicBezTo>
                  <a:pt x="2840905" y="1270331"/>
                  <a:pt x="2829203" y="1268130"/>
                  <a:pt x="2815163" y="1270331"/>
                </a:cubicBezTo>
                <a:close/>
                <a:moveTo>
                  <a:pt x="2026956" y="1264922"/>
                </a:moveTo>
                <a:cubicBezTo>
                  <a:pt x="2040498" y="1268570"/>
                  <a:pt x="2056625" y="1280218"/>
                  <a:pt x="2069020" y="1284982"/>
                </a:cubicBezTo>
                <a:cubicBezTo>
                  <a:pt x="2067653" y="1303139"/>
                  <a:pt x="2065544" y="1308556"/>
                  <a:pt x="2054260" y="1322898"/>
                </a:cubicBezTo>
                <a:cubicBezTo>
                  <a:pt x="2028787" y="1322446"/>
                  <a:pt x="2014597" y="1307652"/>
                  <a:pt x="2000408" y="1292857"/>
                </a:cubicBezTo>
                <a:cubicBezTo>
                  <a:pt x="2002460" y="1265624"/>
                  <a:pt x="2013415" y="1261273"/>
                  <a:pt x="2026956" y="1264922"/>
                </a:cubicBezTo>
                <a:close/>
                <a:moveTo>
                  <a:pt x="1772518" y="1224137"/>
                </a:moveTo>
                <a:cubicBezTo>
                  <a:pt x="1791767" y="1218994"/>
                  <a:pt x="1803213" y="1226570"/>
                  <a:pt x="1808979" y="1241389"/>
                </a:cubicBezTo>
                <a:cubicBezTo>
                  <a:pt x="1800502" y="1263285"/>
                  <a:pt x="1771249" y="1264556"/>
                  <a:pt x="1764040" y="1246031"/>
                </a:cubicBezTo>
                <a:cubicBezTo>
                  <a:pt x="1766159" y="1240558"/>
                  <a:pt x="1766839" y="1231379"/>
                  <a:pt x="1772518" y="1224137"/>
                </a:cubicBezTo>
                <a:close/>
                <a:moveTo>
                  <a:pt x="2109188" y="1214771"/>
                </a:moveTo>
                <a:cubicBezTo>
                  <a:pt x="2141255" y="1239840"/>
                  <a:pt x="2137924" y="1337845"/>
                  <a:pt x="2095338" y="1340963"/>
                </a:cubicBezTo>
                <a:cubicBezTo>
                  <a:pt x="2104382" y="1296290"/>
                  <a:pt x="2089229" y="1262409"/>
                  <a:pt x="2109188" y="1214771"/>
                </a:cubicBezTo>
                <a:close/>
                <a:moveTo>
                  <a:pt x="5278016" y="1178033"/>
                </a:moveTo>
                <a:cubicBezTo>
                  <a:pt x="5293901" y="1178034"/>
                  <a:pt x="5315082" y="1193290"/>
                  <a:pt x="5315082" y="1208546"/>
                </a:cubicBezTo>
                <a:cubicBezTo>
                  <a:pt x="5304490" y="1223802"/>
                  <a:pt x="5293901" y="1218717"/>
                  <a:pt x="5288605" y="1228889"/>
                </a:cubicBezTo>
                <a:cubicBezTo>
                  <a:pt x="5267424" y="1213633"/>
                  <a:pt x="5267426" y="1198375"/>
                  <a:pt x="5278016" y="1178033"/>
                </a:cubicBezTo>
                <a:close/>
                <a:moveTo>
                  <a:pt x="1482992" y="1163348"/>
                </a:moveTo>
                <a:cubicBezTo>
                  <a:pt x="1500649" y="1167163"/>
                  <a:pt x="1515996" y="1184775"/>
                  <a:pt x="1526460" y="1194495"/>
                </a:cubicBezTo>
                <a:cubicBezTo>
                  <a:pt x="1514061" y="1212811"/>
                  <a:pt x="1501663" y="1231126"/>
                  <a:pt x="1485853" y="1234340"/>
                </a:cubicBezTo>
                <a:cubicBezTo>
                  <a:pt x="1473038" y="1226415"/>
                  <a:pt x="1463892" y="1216426"/>
                  <a:pt x="1459874" y="1204739"/>
                </a:cubicBezTo>
                <a:cubicBezTo>
                  <a:pt x="1455854" y="1193050"/>
                  <a:pt x="1456965" y="1179662"/>
                  <a:pt x="1464661" y="1164934"/>
                </a:cubicBezTo>
                <a:cubicBezTo>
                  <a:pt x="1470965" y="1162338"/>
                  <a:pt x="1477107" y="1162076"/>
                  <a:pt x="1482992" y="1163348"/>
                </a:cubicBezTo>
                <a:close/>
                <a:moveTo>
                  <a:pt x="3052114" y="1159011"/>
                </a:moveTo>
                <a:cubicBezTo>
                  <a:pt x="3062046" y="1158627"/>
                  <a:pt x="3072213" y="1160807"/>
                  <a:pt x="3081835" y="1166695"/>
                </a:cubicBezTo>
                <a:cubicBezTo>
                  <a:pt x="3059156" y="1213132"/>
                  <a:pt x="3024055" y="1204580"/>
                  <a:pt x="2990083" y="1201028"/>
                </a:cubicBezTo>
                <a:cubicBezTo>
                  <a:pt x="2994625" y="1184421"/>
                  <a:pt x="3022313" y="1160166"/>
                  <a:pt x="3052114" y="1159011"/>
                </a:cubicBezTo>
                <a:close/>
                <a:moveTo>
                  <a:pt x="1116832" y="1133026"/>
                </a:moveTo>
                <a:cubicBezTo>
                  <a:pt x="1170813" y="1125878"/>
                  <a:pt x="1256509" y="1224240"/>
                  <a:pt x="1217861" y="1269064"/>
                </a:cubicBezTo>
                <a:cubicBezTo>
                  <a:pt x="1186128" y="1216843"/>
                  <a:pt x="1140623" y="1198838"/>
                  <a:pt x="1116832" y="1133026"/>
                </a:cubicBezTo>
                <a:close/>
                <a:moveTo>
                  <a:pt x="2793185" y="1127443"/>
                </a:moveTo>
                <a:cubicBezTo>
                  <a:pt x="2819860" y="1125007"/>
                  <a:pt x="2831131" y="1130765"/>
                  <a:pt x="2833549" y="1139027"/>
                </a:cubicBezTo>
                <a:cubicBezTo>
                  <a:pt x="2840804" y="1163814"/>
                  <a:pt x="2768388" y="1211147"/>
                  <a:pt x="2793185" y="1127443"/>
                </a:cubicBezTo>
                <a:close/>
                <a:moveTo>
                  <a:pt x="2149249" y="1118224"/>
                </a:moveTo>
                <a:cubicBezTo>
                  <a:pt x="2163495" y="1117054"/>
                  <a:pt x="2176638" y="1119468"/>
                  <a:pt x="2178565" y="1130315"/>
                </a:cubicBezTo>
                <a:cubicBezTo>
                  <a:pt x="2179116" y="1133414"/>
                  <a:pt x="2178751" y="1137202"/>
                  <a:pt x="2177234" y="1141790"/>
                </a:cubicBezTo>
                <a:cubicBezTo>
                  <a:pt x="2152802" y="1140759"/>
                  <a:pt x="2130044" y="1152683"/>
                  <a:pt x="2119454" y="1144183"/>
                </a:cubicBezTo>
                <a:cubicBezTo>
                  <a:pt x="2115924" y="1141351"/>
                  <a:pt x="2113747" y="1136246"/>
                  <a:pt x="2113310" y="1127639"/>
                </a:cubicBezTo>
                <a:cubicBezTo>
                  <a:pt x="2119651" y="1124147"/>
                  <a:pt x="2135001" y="1119393"/>
                  <a:pt x="2149249" y="1118224"/>
                </a:cubicBezTo>
                <a:close/>
                <a:moveTo>
                  <a:pt x="2478947" y="1087560"/>
                </a:moveTo>
                <a:cubicBezTo>
                  <a:pt x="2490415" y="1088087"/>
                  <a:pt x="2498240" y="1092516"/>
                  <a:pt x="2506425" y="1105102"/>
                </a:cubicBezTo>
                <a:cubicBezTo>
                  <a:pt x="2499501" y="1121065"/>
                  <a:pt x="2503141" y="1117163"/>
                  <a:pt x="2488393" y="1128696"/>
                </a:cubicBezTo>
                <a:cubicBezTo>
                  <a:pt x="2480388" y="1120188"/>
                  <a:pt x="2472383" y="1111681"/>
                  <a:pt x="2464378" y="1103174"/>
                </a:cubicBezTo>
                <a:cubicBezTo>
                  <a:pt x="2471842" y="1099446"/>
                  <a:pt x="2475305" y="1091464"/>
                  <a:pt x="2478947" y="1087560"/>
                </a:cubicBezTo>
                <a:close/>
                <a:moveTo>
                  <a:pt x="3005621" y="1085408"/>
                </a:moveTo>
                <a:cubicBezTo>
                  <a:pt x="3013858" y="1082421"/>
                  <a:pt x="3022288" y="1083334"/>
                  <a:pt x="3031285" y="1086758"/>
                </a:cubicBezTo>
                <a:cubicBezTo>
                  <a:pt x="3039228" y="1121918"/>
                  <a:pt x="2999558" y="1140489"/>
                  <a:pt x="2981131" y="1107460"/>
                </a:cubicBezTo>
                <a:cubicBezTo>
                  <a:pt x="2989345" y="1095283"/>
                  <a:pt x="2997385" y="1088395"/>
                  <a:pt x="3005621" y="1085408"/>
                </a:cubicBezTo>
                <a:close/>
                <a:moveTo>
                  <a:pt x="2542906" y="1067644"/>
                </a:moveTo>
                <a:cubicBezTo>
                  <a:pt x="2567572" y="1078763"/>
                  <a:pt x="2571057" y="1094188"/>
                  <a:pt x="2585131" y="1107460"/>
                </a:cubicBezTo>
                <a:cubicBezTo>
                  <a:pt x="2565145" y="1156894"/>
                  <a:pt x="2528578" y="1148447"/>
                  <a:pt x="2514867" y="1125782"/>
                </a:cubicBezTo>
                <a:cubicBezTo>
                  <a:pt x="2510296" y="1118227"/>
                  <a:pt x="2508266" y="1109093"/>
                  <a:pt x="2510235" y="1099996"/>
                </a:cubicBezTo>
                <a:cubicBezTo>
                  <a:pt x="2512859" y="1087867"/>
                  <a:pt x="2522596" y="1075806"/>
                  <a:pt x="2542906" y="1067644"/>
                </a:cubicBezTo>
                <a:close/>
                <a:moveTo>
                  <a:pt x="2807849" y="1059744"/>
                </a:moveTo>
                <a:cubicBezTo>
                  <a:pt x="2813226" y="1058336"/>
                  <a:pt x="2818928" y="1058431"/>
                  <a:pt x="2824428" y="1060522"/>
                </a:cubicBezTo>
                <a:cubicBezTo>
                  <a:pt x="2832432" y="1056660"/>
                  <a:pt x="2843834" y="1056851"/>
                  <a:pt x="2851035" y="1060967"/>
                </a:cubicBezTo>
                <a:cubicBezTo>
                  <a:pt x="2854435" y="1065020"/>
                  <a:pt x="2855934" y="1069042"/>
                  <a:pt x="2856057" y="1072539"/>
                </a:cubicBezTo>
                <a:cubicBezTo>
                  <a:pt x="2856182" y="1076037"/>
                  <a:pt x="2854931" y="1079014"/>
                  <a:pt x="2852829" y="1080976"/>
                </a:cubicBezTo>
                <a:cubicBezTo>
                  <a:pt x="2822612" y="1116434"/>
                  <a:pt x="2790009" y="1099904"/>
                  <a:pt x="2782005" y="1103767"/>
                </a:cubicBezTo>
                <a:cubicBezTo>
                  <a:pt x="2771806" y="1091608"/>
                  <a:pt x="2771806" y="1091608"/>
                  <a:pt x="2793218" y="1067991"/>
                </a:cubicBezTo>
                <a:cubicBezTo>
                  <a:pt x="2797422" y="1064066"/>
                  <a:pt x="2802472" y="1061154"/>
                  <a:pt x="2807849" y="1059744"/>
                </a:cubicBezTo>
                <a:close/>
                <a:moveTo>
                  <a:pt x="2175442" y="1041913"/>
                </a:moveTo>
                <a:cubicBezTo>
                  <a:pt x="2179639" y="1052699"/>
                  <a:pt x="2177186" y="1079663"/>
                  <a:pt x="2160507" y="1092241"/>
                </a:cubicBezTo>
                <a:cubicBezTo>
                  <a:pt x="2136830" y="1086840"/>
                  <a:pt x="2134848" y="1070661"/>
                  <a:pt x="2147332" y="1047296"/>
                </a:cubicBezTo>
                <a:cubicBezTo>
                  <a:pt x="2155962" y="1047297"/>
                  <a:pt x="2163193" y="1043706"/>
                  <a:pt x="2175442" y="1041913"/>
                </a:cubicBezTo>
                <a:close/>
                <a:moveTo>
                  <a:pt x="3454587" y="1015254"/>
                </a:moveTo>
                <a:lnTo>
                  <a:pt x="3482161" y="1044410"/>
                </a:lnTo>
                <a:lnTo>
                  <a:pt x="3484822" y="1044208"/>
                </a:lnTo>
                <a:cubicBezTo>
                  <a:pt x="3508908" y="1049804"/>
                  <a:pt x="3506935" y="1098515"/>
                  <a:pt x="3514448" y="1125078"/>
                </a:cubicBezTo>
                <a:cubicBezTo>
                  <a:pt x="3504358" y="1131834"/>
                  <a:pt x="3497464" y="1135746"/>
                  <a:pt x="3490069" y="1137887"/>
                </a:cubicBezTo>
                <a:lnTo>
                  <a:pt x="3480644" y="1138638"/>
                </a:lnTo>
                <a:lnTo>
                  <a:pt x="3471119" y="1162145"/>
                </a:lnTo>
                <a:lnTo>
                  <a:pt x="3464091" y="1139958"/>
                </a:lnTo>
                <a:lnTo>
                  <a:pt x="3462685" y="1140069"/>
                </a:lnTo>
                <a:cubicBezTo>
                  <a:pt x="3452629" y="1125739"/>
                  <a:pt x="3448622" y="1111571"/>
                  <a:pt x="3447638" y="1097485"/>
                </a:cubicBezTo>
                <a:lnTo>
                  <a:pt x="3448619" y="1084139"/>
                </a:lnTo>
                <a:lnTo>
                  <a:pt x="3446414" y="1056239"/>
                </a:lnTo>
                <a:cubicBezTo>
                  <a:pt x="3447042" y="1043282"/>
                  <a:pt x="3449523" y="1029697"/>
                  <a:pt x="3454587" y="1015254"/>
                </a:cubicBezTo>
                <a:close/>
                <a:moveTo>
                  <a:pt x="4934979" y="1007752"/>
                </a:moveTo>
                <a:cubicBezTo>
                  <a:pt x="4925175" y="1006371"/>
                  <a:pt x="4916826" y="1007431"/>
                  <a:pt x="4910861" y="1013503"/>
                </a:cubicBezTo>
                <a:lnTo>
                  <a:pt x="4903543" y="1022391"/>
                </a:lnTo>
                <a:lnTo>
                  <a:pt x="4921076" y="1015683"/>
                </a:lnTo>
                <a:lnTo>
                  <a:pt x="4942493" y="1009789"/>
                </a:lnTo>
                <a:close/>
                <a:moveTo>
                  <a:pt x="2518010" y="1003811"/>
                </a:moveTo>
                <a:cubicBezTo>
                  <a:pt x="2521274" y="1004493"/>
                  <a:pt x="2524635" y="1006559"/>
                  <a:pt x="2528032" y="1010634"/>
                </a:cubicBezTo>
                <a:cubicBezTo>
                  <a:pt x="2529933" y="1010667"/>
                  <a:pt x="2531430" y="1014712"/>
                  <a:pt x="2531926" y="1019244"/>
                </a:cubicBezTo>
                <a:cubicBezTo>
                  <a:pt x="2532422" y="1023775"/>
                  <a:pt x="2531917" y="1028792"/>
                  <a:pt x="2529813" y="1030766"/>
                </a:cubicBezTo>
                <a:cubicBezTo>
                  <a:pt x="2521001" y="1042680"/>
                  <a:pt x="2510406" y="1034462"/>
                  <a:pt x="2495606" y="1030195"/>
                </a:cubicBezTo>
                <a:cubicBezTo>
                  <a:pt x="2499811" y="1026244"/>
                  <a:pt x="2496413" y="1022166"/>
                  <a:pt x="2493016" y="1018091"/>
                </a:cubicBezTo>
                <a:cubicBezTo>
                  <a:pt x="2499323" y="1012165"/>
                  <a:pt x="2508223" y="1001761"/>
                  <a:pt x="2518010" y="1003811"/>
                </a:cubicBezTo>
                <a:close/>
                <a:moveTo>
                  <a:pt x="2331647" y="914840"/>
                </a:moveTo>
                <a:cubicBezTo>
                  <a:pt x="2335051" y="914396"/>
                  <a:pt x="2338884" y="914460"/>
                  <a:pt x="2340598" y="916498"/>
                </a:cubicBezTo>
                <a:cubicBezTo>
                  <a:pt x="2342414" y="917534"/>
                  <a:pt x="2342981" y="919050"/>
                  <a:pt x="2342804" y="920807"/>
                </a:cubicBezTo>
                <a:cubicBezTo>
                  <a:pt x="2342274" y="926074"/>
                  <a:pt x="2335050" y="933491"/>
                  <a:pt x="2334747" y="936501"/>
                </a:cubicBezTo>
                <a:cubicBezTo>
                  <a:pt x="2330510" y="940450"/>
                  <a:pt x="2326275" y="944400"/>
                  <a:pt x="2322845" y="940321"/>
                </a:cubicBezTo>
                <a:cubicBezTo>
                  <a:pt x="2319416" y="936245"/>
                  <a:pt x="2315583" y="936181"/>
                  <a:pt x="2320223" y="928218"/>
                </a:cubicBezTo>
                <a:cubicBezTo>
                  <a:pt x="2320627" y="924206"/>
                  <a:pt x="2324864" y="920255"/>
                  <a:pt x="2325268" y="916242"/>
                </a:cubicBezTo>
                <a:cubicBezTo>
                  <a:pt x="2325268" y="916242"/>
                  <a:pt x="2328243" y="915286"/>
                  <a:pt x="2331647" y="914840"/>
                </a:cubicBezTo>
                <a:close/>
                <a:moveTo>
                  <a:pt x="3378523" y="904543"/>
                </a:moveTo>
                <a:cubicBezTo>
                  <a:pt x="3394142" y="949044"/>
                  <a:pt x="3400261" y="1000773"/>
                  <a:pt x="3369132" y="1060073"/>
                </a:cubicBezTo>
                <a:cubicBezTo>
                  <a:pt x="3333641" y="1069273"/>
                  <a:pt x="3314647" y="1047557"/>
                  <a:pt x="3309058" y="1017624"/>
                </a:cubicBezTo>
                <a:cubicBezTo>
                  <a:pt x="3299745" y="967734"/>
                  <a:pt x="3327671" y="895015"/>
                  <a:pt x="3378523" y="904543"/>
                </a:cubicBezTo>
                <a:close/>
                <a:moveTo>
                  <a:pt x="3171309" y="881055"/>
                </a:moveTo>
                <a:cubicBezTo>
                  <a:pt x="3174794" y="881113"/>
                  <a:pt x="3171309" y="881055"/>
                  <a:pt x="3177838" y="885550"/>
                </a:cubicBezTo>
                <a:cubicBezTo>
                  <a:pt x="3173912" y="889870"/>
                  <a:pt x="3174353" y="885492"/>
                  <a:pt x="3171309" y="881055"/>
                </a:cubicBezTo>
                <a:close/>
                <a:moveTo>
                  <a:pt x="3615404" y="870455"/>
                </a:moveTo>
                <a:cubicBezTo>
                  <a:pt x="3617696" y="871954"/>
                  <a:pt x="3620329" y="874923"/>
                  <a:pt x="3624035" y="876934"/>
                </a:cubicBezTo>
                <a:lnTo>
                  <a:pt x="3611155" y="888414"/>
                </a:lnTo>
                <a:cubicBezTo>
                  <a:pt x="3607645" y="884457"/>
                  <a:pt x="3604525" y="876607"/>
                  <a:pt x="3608818" y="872781"/>
                </a:cubicBezTo>
                <a:cubicBezTo>
                  <a:pt x="3611161" y="868922"/>
                  <a:pt x="3613112" y="868954"/>
                  <a:pt x="3615404" y="870455"/>
                </a:cubicBezTo>
                <a:close/>
                <a:moveTo>
                  <a:pt x="3570764" y="868735"/>
                </a:moveTo>
                <a:cubicBezTo>
                  <a:pt x="3576116" y="872770"/>
                  <a:pt x="3580412" y="877776"/>
                  <a:pt x="3581784" y="883226"/>
                </a:cubicBezTo>
                <a:cubicBezTo>
                  <a:pt x="3583155" y="888677"/>
                  <a:pt x="3581602" y="894571"/>
                  <a:pt x="3575258" y="900386"/>
                </a:cubicBezTo>
                <a:cubicBezTo>
                  <a:pt x="3571029" y="904263"/>
                  <a:pt x="3566801" y="908139"/>
                  <a:pt x="3567197" y="904198"/>
                </a:cubicBezTo>
                <a:cubicBezTo>
                  <a:pt x="3563364" y="904135"/>
                  <a:pt x="3563761" y="900194"/>
                  <a:pt x="3560324" y="896189"/>
                </a:cubicBezTo>
                <a:cubicBezTo>
                  <a:pt x="3557284" y="888244"/>
                  <a:pt x="3558473" y="876422"/>
                  <a:pt x="3562703" y="872546"/>
                </a:cubicBezTo>
                <a:cubicBezTo>
                  <a:pt x="3566931" y="868669"/>
                  <a:pt x="3570764" y="868735"/>
                  <a:pt x="3570764" y="868735"/>
                </a:cubicBezTo>
                <a:close/>
                <a:moveTo>
                  <a:pt x="2425322" y="823982"/>
                </a:moveTo>
                <a:cubicBezTo>
                  <a:pt x="2427503" y="823854"/>
                  <a:pt x="2430029" y="824783"/>
                  <a:pt x="2433268" y="827544"/>
                </a:cubicBezTo>
                <a:cubicBezTo>
                  <a:pt x="2436116" y="834866"/>
                  <a:pt x="2435339" y="843990"/>
                  <a:pt x="2427306" y="856719"/>
                </a:cubicBezTo>
                <a:cubicBezTo>
                  <a:pt x="2406322" y="858405"/>
                  <a:pt x="2405674" y="845620"/>
                  <a:pt x="2405028" y="832835"/>
                </a:cubicBezTo>
                <a:cubicBezTo>
                  <a:pt x="2415326" y="834272"/>
                  <a:pt x="2418775" y="824367"/>
                  <a:pt x="2425322" y="823982"/>
                </a:cubicBezTo>
                <a:close/>
                <a:moveTo>
                  <a:pt x="5451651" y="822602"/>
                </a:moveTo>
                <a:cubicBezTo>
                  <a:pt x="5497524" y="854839"/>
                  <a:pt x="5462579" y="909920"/>
                  <a:pt x="5424965" y="905211"/>
                </a:cubicBezTo>
                <a:cubicBezTo>
                  <a:pt x="5412425" y="903641"/>
                  <a:pt x="5399590" y="895429"/>
                  <a:pt x="5389351" y="877511"/>
                </a:cubicBezTo>
                <a:cubicBezTo>
                  <a:pt x="5419867" y="855144"/>
                  <a:pt x="5417573" y="829091"/>
                  <a:pt x="5451651" y="822602"/>
                </a:cubicBezTo>
                <a:close/>
                <a:moveTo>
                  <a:pt x="3037316" y="776978"/>
                </a:moveTo>
                <a:cubicBezTo>
                  <a:pt x="3044782" y="777353"/>
                  <a:pt x="3052722" y="780242"/>
                  <a:pt x="3060718" y="787390"/>
                </a:cubicBezTo>
                <a:cubicBezTo>
                  <a:pt x="3065147" y="791473"/>
                  <a:pt x="3069286" y="796051"/>
                  <a:pt x="3072528" y="801116"/>
                </a:cubicBezTo>
                <a:cubicBezTo>
                  <a:pt x="3082256" y="816310"/>
                  <a:pt x="3083918" y="835879"/>
                  <a:pt x="3061204" y="859549"/>
                </a:cubicBezTo>
                <a:cubicBezTo>
                  <a:pt x="3056533" y="867489"/>
                  <a:pt x="3056936" y="863486"/>
                  <a:pt x="3052667" y="867424"/>
                </a:cubicBezTo>
                <a:cubicBezTo>
                  <a:pt x="3048398" y="871360"/>
                  <a:pt x="3043727" y="879299"/>
                  <a:pt x="3043324" y="883300"/>
                </a:cubicBezTo>
                <a:cubicBezTo>
                  <a:pt x="3029067" y="871037"/>
                  <a:pt x="3020125" y="882913"/>
                  <a:pt x="2998940" y="862517"/>
                </a:cubicBezTo>
                <a:cubicBezTo>
                  <a:pt x="2970425" y="837989"/>
                  <a:pt x="2980976" y="810107"/>
                  <a:pt x="2994184" y="794293"/>
                </a:cubicBezTo>
                <a:cubicBezTo>
                  <a:pt x="2996781" y="797343"/>
                  <a:pt x="3014920" y="775853"/>
                  <a:pt x="3037316" y="776978"/>
                </a:cubicBezTo>
                <a:close/>
                <a:moveTo>
                  <a:pt x="3393375" y="776829"/>
                </a:moveTo>
                <a:cubicBezTo>
                  <a:pt x="3401553" y="775322"/>
                  <a:pt x="3410403" y="776555"/>
                  <a:pt x="3419983" y="781909"/>
                </a:cubicBezTo>
                <a:cubicBezTo>
                  <a:pt x="3422404" y="824352"/>
                  <a:pt x="3367784" y="875482"/>
                  <a:pt x="3344244" y="845258"/>
                </a:cubicBezTo>
                <a:cubicBezTo>
                  <a:pt x="3340880" y="840939"/>
                  <a:pt x="3338150" y="834962"/>
                  <a:pt x="3336313" y="827062"/>
                </a:cubicBezTo>
                <a:cubicBezTo>
                  <a:pt x="3350351" y="810524"/>
                  <a:pt x="3368841" y="781347"/>
                  <a:pt x="3393375" y="776829"/>
                </a:cubicBezTo>
                <a:close/>
                <a:moveTo>
                  <a:pt x="3110215" y="752851"/>
                </a:moveTo>
                <a:cubicBezTo>
                  <a:pt x="3117275" y="758999"/>
                  <a:pt x="3121801" y="764100"/>
                  <a:pt x="3124413" y="768541"/>
                </a:cubicBezTo>
                <a:cubicBezTo>
                  <a:pt x="3132250" y="781862"/>
                  <a:pt x="3122871" y="789244"/>
                  <a:pt x="3113036" y="801140"/>
                </a:cubicBezTo>
                <a:cubicBezTo>
                  <a:pt x="3105774" y="796998"/>
                  <a:pt x="3093873" y="800820"/>
                  <a:pt x="3087014" y="792664"/>
                </a:cubicBezTo>
                <a:cubicBezTo>
                  <a:pt x="3087014" y="792664"/>
                  <a:pt x="3083587" y="788587"/>
                  <a:pt x="3084394" y="780561"/>
                </a:cubicBezTo>
                <a:cubicBezTo>
                  <a:pt x="3077940" y="768392"/>
                  <a:pt x="3090648" y="756544"/>
                  <a:pt x="3090648" y="756544"/>
                </a:cubicBezTo>
                <a:cubicBezTo>
                  <a:pt x="3090648" y="756544"/>
                  <a:pt x="3090648" y="756544"/>
                  <a:pt x="3086815" y="756480"/>
                </a:cubicBezTo>
                <a:cubicBezTo>
                  <a:pt x="3094481" y="756607"/>
                  <a:pt x="3102550" y="752721"/>
                  <a:pt x="3110215" y="752851"/>
                </a:cubicBezTo>
                <a:close/>
                <a:moveTo>
                  <a:pt x="3338795" y="745430"/>
                </a:moveTo>
                <a:cubicBezTo>
                  <a:pt x="3359751" y="762550"/>
                  <a:pt x="3361041" y="781533"/>
                  <a:pt x="3350129" y="800203"/>
                </a:cubicBezTo>
                <a:cubicBezTo>
                  <a:pt x="3320272" y="808911"/>
                  <a:pt x="3295301" y="777474"/>
                  <a:pt x="3308940" y="754137"/>
                </a:cubicBezTo>
                <a:cubicBezTo>
                  <a:pt x="3316402" y="751960"/>
                  <a:pt x="3326596" y="745117"/>
                  <a:pt x="3338795" y="745430"/>
                </a:cubicBezTo>
                <a:close/>
                <a:moveTo>
                  <a:pt x="2877396" y="742094"/>
                </a:moveTo>
                <a:cubicBezTo>
                  <a:pt x="2887811" y="740142"/>
                  <a:pt x="2898964" y="741847"/>
                  <a:pt x="2910265" y="748821"/>
                </a:cubicBezTo>
                <a:cubicBezTo>
                  <a:pt x="2881815" y="770495"/>
                  <a:pt x="2855652" y="802299"/>
                  <a:pt x="2819599" y="814925"/>
                </a:cubicBezTo>
                <a:cubicBezTo>
                  <a:pt x="2821565" y="786716"/>
                  <a:pt x="2846153" y="747948"/>
                  <a:pt x="2877396" y="742094"/>
                </a:cubicBezTo>
                <a:close/>
                <a:moveTo>
                  <a:pt x="2466644" y="726783"/>
                </a:moveTo>
                <a:cubicBezTo>
                  <a:pt x="2499896" y="751978"/>
                  <a:pt x="2516187" y="775295"/>
                  <a:pt x="2491469" y="812274"/>
                </a:cubicBezTo>
                <a:cubicBezTo>
                  <a:pt x="2469814" y="814013"/>
                  <a:pt x="2456564" y="798066"/>
                  <a:pt x="2452251" y="778970"/>
                </a:cubicBezTo>
                <a:cubicBezTo>
                  <a:pt x="2447937" y="759875"/>
                  <a:pt x="2452560" y="737634"/>
                  <a:pt x="2466644" y="726783"/>
                </a:cubicBezTo>
                <a:close/>
                <a:moveTo>
                  <a:pt x="3244905" y="646777"/>
                </a:moveTo>
                <a:cubicBezTo>
                  <a:pt x="3255039" y="653159"/>
                  <a:pt x="3265819" y="654370"/>
                  <a:pt x="3275954" y="660752"/>
                </a:cubicBezTo>
                <a:cubicBezTo>
                  <a:pt x="3282099" y="677174"/>
                  <a:pt x="3264483" y="711575"/>
                  <a:pt x="3243009" y="715308"/>
                </a:cubicBezTo>
                <a:cubicBezTo>
                  <a:pt x="3235850" y="716552"/>
                  <a:pt x="3228264" y="714388"/>
                  <a:pt x="3220987" y="707015"/>
                </a:cubicBezTo>
                <a:cubicBezTo>
                  <a:pt x="3202009" y="683909"/>
                  <a:pt x="3220763" y="665040"/>
                  <a:pt x="3244905" y="646777"/>
                </a:cubicBezTo>
                <a:close/>
                <a:moveTo>
                  <a:pt x="1868067" y="643843"/>
                </a:moveTo>
                <a:lnTo>
                  <a:pt x="1877468" y="658552"/>
                </a:lnTo>
                <a:lnTo>
                  <a:pt x="1883881" y="661081"/>
                </a:lnTo>
                <a:cubicBezTo>
                  <a:pt x="1901762" y="673716"/>
                  <a:pt x="1909945" y="697710"/>
                  <a:pt x="1899349" y="715283"/>
                </a:cubicBezTo>
                <a:lnTo>
                  <a:pt x="1894326" y="719916"/>
                </a:lnTo>
                <a:lnTo>
                  <a:pt x="1894510" y="722104"/>
                </a:lnTo>
                <a:cubicBezTo>
                  <a:pt x="1890630" y="749330"/>
                  <a:pt x="1874418" y="771076"/>
                  <a:pt x="1846966" y="767495"/>
                </a:cubicBezTo>
                <a:cubicBezTo>
                  <a:pt x="1839123" y="766472"/>
                  <a:pt x="1830361" y="763382"/>
                  <a:pt x="1820710" y="757762"/>
                </a:cubicBezTo>
                <a:cubicBezTo>
                  <a:pt x="1820221" y="739562"/>
                  <a:pt x="1816444" y="714513"/>
                  <a:pt x="1820598" y="692298"/>
                </a:cubicBezTo>
                <a:lnTo>
                  <a:pt x="1829140" y="673437"/>
                </a:lnTo>
                <a:lnTo>
                  <a:pt x="1828845" y="660578"/>
                </a:lnTo>
                <a:lnTo>
                  <a:pt x="1843321" y="657329"/>
                </a:lnTo>
                <a:close/>
                <a:moveTo>
                  <a:pt x="3444404" y="622586"/>
                </a:moveTo>
                <a:cubicBezTo>
                  <a:pt x="3448257" y="623149"/>
                  <a:pt x="3451859" y="626199"/>
                  <a:pt x="3455361" y="630245"/>
                </a:cubicBezTo>
                <a:cubicBezTo>
                  <a:pt x="3462365" y="638335"/>
                  <a:pt x="3457662" y="646231"/>
                  <a:pt x="3457662" y="646231"/>
                </a:cubicBezTo>
                <a:cubicBezTo>
                  <a:pt x="3448657" y="658040"/>
                  <a:pt x="3436548" y="661826"/>
                  <a:pt x="3425642" y="653669"/>
                </a:cubicBezTo>
                <a:cubicBezTo>
                  <a:pt x="3422540" y="645644"/>
                  <a:pt x="3427243" y="637748"/>
                  <a:pt x="3431947" y="629853"/>
                </a:cubicBezTo>
                <a:cubicBezTo>
                  <a:pt x="3436450" y="623947"/>
                  <a:pt x="3440552" y="622023"/>
                  <a:pt x="3444404" y="622586"/>
                </a:cubicBezTo>
                <a:close/>
                <a:moveTo>
                  <a:pt x="2730545" y="603309"/>
                </a:moveTo>
                <a:cubicBezTo>
                  <a:pt x="2739448" y="603316"/>
                  <a:pt x="2748950" y="606684"/>
                  <a:pt x="2758143" y="614791"/>
                </a:cubicBezTo>
                <a:cubicBezTo>
                  <a:pt x="2762739" y="635138"/>
                  <a:pt x="2737458" y="672197"/>
                  <a:pt x="2722520" y="680554"/>
                </a:cubicBezTo>
                <a:cubicBezTo>
                  <a:pt x="2704709" y="676193"/>
                  <a:pt x="2694965" y="667201"/>
                  <a:pt x="2691136" y="656841"/>
                </a:cubicBezTo>
                <a:cubicBezTo>
                  <a:pt x="2682518" y="633529"/>
                  <a:pt x="2703834" y="603291"/>
                  <a:pt x="2730545" y="603309"/>
                </a:cubicBezTo>
                <a:close/>
                <a:moveTo>
                  <a:pt x="3220646" y="525370"/>
                </a:moveTo>
                <a:cubicBezTo>
                  <a:pt x="3243079" y="526177"/>
                  <a:pt x="3326808" y="552087"/>
                  <a:pt x="3290056" y="586388"/>
                </a:cubicBezTo>
                <a:cubicBezTo>
                  <a:pt x="3260907" y="568165"/>
                  <a:pt x="3226045" y="566195"/>
                  <a:pt x="3218230" y="548919"/>
                </a:cubicBezTo>
                <a:cubicBezTo>
                  <a:pt x="3215626" y="543160"/>
                  <a:pt x="3216027" y="535699"/>
                  <a:pt x="3220646" y="525370"/>
                </a:cubicBezTo>
                <a:close/>
                <a:moveTo>
                  <a:pt x="3086107" y="506778"/>
                </a:moveTo>
                <a:cubicBezTo>
                  <a:pt x="3086941" y="507741"/>
                  <a:pt x="3088608" y="509670"/>
                  <a:pt x="3092134" y="511630"/>
                </a:cubicBezTo>
                <a:cubicBezTo>
                  <a:pt x="3093802" y="513559"/>
                  <a:pt x="3095565" y="514538"/>
                  <a:pt x="3096398" y="515503"/>
                </a:cubicBezTo>
                <a:cubicBezTo>
                  <a:pt x="3097232" y="516467"/>
                  <a:pt x="3097137" y="517416"/>
                  <a:pt x="3095087" y="519282"/>
                </a:cubicBezTo>
                <a:cubicBezTo>
                  <a:pt x="3090989" y="523015"/>
                  <a:pt x="3090989" y="523015"/>
                  <a:pt x="3079839" y="522828"/>
                </a:cubicBezTo>
                <a:cubicBezTo>
                  <a:pt x="3083938" y="519095"/>
                  <a:pt x="3083938" y="519095"/>
                  <a:pt x="3080602" y="515239"/>
                </a:cubicBezTo>
                <a:cubicBezTo>
                  <a:pt x="3080602" y="515239"/>
                  <a:pt x="3080602" y="515239"/>
                  <a:pt x="3076887" y="515176"/>
                </a:cubicBezTo>
                <a:cubicBezTo>
                  <a:pt x="3077269" y="511381"/>
                  <a:pt x="3080984" y="511443"/>
                  <a:pt x="3081366" y="507649"/>
                </a:cubicBezTo>
                <a:cubicBezTo>
                  <a:pt x="3081366" y="507649"/>
                  <a:pt x="3085084" y="507712"/>
                  <a:pt x="3085084" y="507712"/>
                </a:cubicBezTo>
                <a:cubicBezTo>
                  <a:pt x="3085275" y="505814"/>
                  <a:pt x="3085275" y="505814"/>
                  <a:pt x="3086107" y="506778"/>
                </a:cubicBezTo>
                <a:close/>
                <a:moveTo>
                  <a:pt x="4430228" y="282661"/>
                </a:moveTo>
                <a:cubicBezTo>
                  <a:pt x="4455751" y="310243"/>
                  <a:pt x="4379982" y="439768"/>
                  <a:pt x="4416479" y="468083"/>
                </a:cubicBezTo>
                <a:cubicBezTo>
                  <a:pt x="4426687" y="479116"/>
                  <a:pt x="4488566" y="462541"/>
                  <a:pt x="4493672" y="468057"/>
                </a:cubicBezTo>
                <a:cubicBezTo>
                  <a:pt x="4505790" y="453337"/>
                  <a:pt x="4512040" y="443402"/>
                  <a:pt x="4518291" y="433468"/>
                </a:cubicBezTo>
                <a:cubicBezTo>
                  <a:pt x="4523395" y="438984"/>
                  <a:pt x="4531174" y="408445"/>
                  <a:pt x="4546488" y="424996"/>
                </a:cubicBezTo>
                <a:cubicBezTo>
                  <a:pt x="4562185" y="436396"/>
                  <a:pt x="4552877" y="487537"/>
                  <a:pt x="4557982" y="493053"/>
                </a:cubicBezTo>
                <a:cubicBezTo>
                  <a:pt x="4585068" y="518153"/>
                  <a:pt x="4618677" y="497102"/>
                  <a:pt x="4640250" y="491989"/>
                </a:cubicBezTo>
                <a:lnTo>
                  <a:pt x="4642561" y="492334"/>
                </a:lnTo>
                <a:lnTo>
                  <a:pt x="4650022" y="481010"/>
                </a:lnTo>
                <a:cubicBezTo>
                  <a:pt x="4669134" y="445616"/>
                  <a:pt x="4679675" y="410721"/>
                  <a:pt x="4721083" y="376368"/>
                </a:cubicBezTo>
                <a:cubicBezTo>
                  <a:pt x="4741644" y="409881"/>
                  <a:pt x="4711045" y="481527"/>
                  <a:pt x="4669838" y="508101"/>
                </a:cubicBezTo>
                <a:lnTo>
                  <a:pt x="4663745" y="510718"/>
                </a:lnTo>
                <a:lnTo>
                  <a:pt x="4667288" y="533991"/>
                </a:lnTo>
                <a:cubicBezTo>
                  <a:pt x="4669380" y="552246"/>
                  <a:pt x="4670787" y="570457"/>
                  <a:pt x="4673339" y="573214"/>
                </a:cubicBezTo>
                <a:cubicBezTo>
                  <a:pt x="4704348" y="601165"/>
                  <a:pt x="4724628" y="550757"/>
                  <a:pt x="4756783" y="563254"/>
                </a:cubicBezTo>
                <a:cubicBezTo>
                  <a:pt x="4750916" y="568039"/>
                  <a:pt x="4761507" y="573921"/>
                  <a:pt x="4755256" y="583856"/>
                </a:cubicBezTo>
                <a:cubicBezTo>
                  <a:pt x="4754874" y="589008"/>
                  <a:pt x="4743901" y="588275"/>
                  <a:pt x="4743138" y="598576"/>
                </a:cubicBezTo>
                <a:cubicBezTo>
                  <a:pt x="4713412" y="627650"/>
                  <a:pt x="4777724" y="652645"/>
                  <a:pt x="4765986" y="662214"/>
                </a:cubicBezTo>
                <a:cubicBezTo>
                  <a:pt x="4781683" y="673614"/>
                  <a:pt x="4802864" y="685379"/>
                  <a:pt x="4821234" y="660724"/>
                </a:cubicBezTo>
                <a:cubicBezTo>
                  <a:pt x="4826720" y="661089"/>
                  <a:pt x="4827486" y="650788"/>
                  <a:pt x="4827486" y="650788"/>
                </a:cubicBezTo>
                <a:cubicBezTo>
                  <a:pt x="4838076" y="656672"/>
                  <a:pt x="4844708" y="641585"/>
                  <a:pt x="4850576" y="636801"/>
                </a:cubicBezTo>
                <a:cubicBezTo>
                  <a:pt x="4850576" y="636801"/>
                  <a:pt x="4850576" y="636801"/>
                  <a:pt x="4866273" y="648201"/>
                </a:cubicBezTo>
                <a:cubicBezTo>
                  <a:pt x="4854153" y="662920"/>
                  <a:pt x="4870996" y="658867"/>
                  <a:pt x="4858876" y="673588"/>
                </a:cubicBezTo>
                <a:cubicBezTo>
                  <a:pt x="4858876" y="673588"/>
                  <a:pt x="4858876" y="673588"/>
                  <a:pt x="4841270" y="687940"/>
                </a:cubicBezTo>
                <a:cubicBezTo>
                  <a:pt x="4835784" y="687576"/>
                  <a:pt x="4835784" y="687576"/>
                  <a:pt x="4829915" y="692359"/>
                </a:cubicBezTo>
                <a:cubicBezTo>
                  <a:pt x="4806059" y="716649"/>
                  <a:pt x="4816270" y="727683"/>
                  <a:pt x="4831964" y="739082"/>
                </a:cubicBezTo>
                <a:cubicBezTo>
                  <a:pt x="4847662" y="750481"/>
                  <a:pt x="4880579" y="752678"/>
                  <a:pt x="4886066" y="753044"/>
                </a:cubicBezTo>
                <a:cubicBezTo>
                  <a:pt x="4884538" y="773647"/>
                  <a:pt x="4854432" y="807869"/>
                  <a:pt x="4879957" y="835454"/>
                </a:cubicBezTo>
                <a:cubicBezTo>
                  <a:pt x="4895651" y="846852"/>
                  <a:pt x="4932390" y="797543"/>
                  <a:pt x="4958294" y="819976"/>
                </a:cubicBezTo>
                <a:cubicBezTo>
                  <a:pt x="4968885" y="825859"/>
                  <a:pt x="4968122" y="836161"/>
                  <a:pt x="4956768" y="840578"/>
                </a:cubicBezTo>
                <a:cubicBezTo>
                  <a:pt x="4950134" y="855665"/>
                  <a:pt x="4933294" y="859716"/>
                  <a:pt x="4917215" y="853468"/>
                </a:cubicBezTo>
                <a:cubicBezTo>
                  <a:pt x="4897700" y="893576"/>
                  <a:pt x="4895028" y="929629"/>
                  <a:pt x="4926417" y="952429"/>
                </a:cubicBezTo>
                <a:cubicBezTo>
                  <a:pt x="4962914" y="980743"/>
                  <a:pt x="4975034" y="966024"/>
                  <a:pt x="5012675" y="978888"/>
                </a:cubicBezTo>
                <a:cubicBezTo>
                  <a:pt x="5006806" y="983672"/>
                  <a:pt x="5000939" y="988457"/>
                  <a:pt x="4995070" y="993241"/>
                </a:cubicBezTo>
                <a:cubicBezTo>
                  <a:pt x="4989201" y="998026"/>
                  <a:pt x="4989201" y="998026"/>
                  <a:pt x="4988820" y="1003177"/>
                </a:cubicBezTo>
                <a:cubicBezTo>
                  <a:pt x="5004516" y="1014576"/>
                  <a:pt x="5016251" y="1005007"/>
                  <a:pt x="5037435" y="1016773"/>
                </a:cubicBezTo>
                <a:lnTo>
                  <a:pt x="5008239" y="1023752"/>
                </a:lnTo>
                <a:lnTo>
                  <a:pt x="5019460" y="1033092"/>
                </a:lnTo>
                <a:cubicBezTo>
                  <a:pt x="5013847" y="1045870"/>
                  <a:pt x="5003566" y="1056798"/>
                  <a:pt x="4991135" y="1065194"/>
                </a:cubicBezTo>
                <a:lnTo>
                  <a:pt x="4969361" y="1074132"/>
                </a:lnTo>
                <a:lnTo>
                  <a:pt x="4966250" y="1084489"/>
                </a:lnTo>
                <a:cubicBezTo>
                  <a:pt x="4954511" y="1094058"/>
                  <a:pt x="4932946" y="1087443"/>
                  <a:pt x="4920829" y="1102162"/>
                </a:cubicBezTo>
                <a:cubicBezTo>
                  <a:pt x="4920829" y="1102162"/>
                  <a:pt x="4866865" y="1160676"/>
                  <a:pt x="4887667" y="1177591"/>
                </a:cubicBezTo>
                <a:cubicBezTo>
                  <a:pt x="4913572" y="1200024"/>
                  <a:pt x="4975069" y="1188598"/>
                  <a:pt x="4990383" y="1205150"/>
                </a:cubicBezTo>
                <a:cubicBezTo>
                  <a:pt x="5000975" y="1211032"/>
                  <a:pt x="4994723" y="1220966"/>
                  <a:pt x="4988855" y="1225751"/>
                </a:cubicBezTo>
                <a:cubicBezTo>
                  <a:pt x="4988855" y="1225751"/>
                  <a:pt x="4906938" y="1215110"/>
                  <a:pt x="4877214" y="1244183"/>
                </a:cubicBezTo>
                <a:cubicBezTo>
                  <a:pt x="4870963" y="1254119"/>
                  <a:pt x="4881555" y="1260001"/>
                  <a:pt x="4875686" y="1264786"/>
                </a:cubicBezTo>
                <a:cubicBezTo>
                  <a:pt x="4875306" y="1269936"/>
                  <a:pt x="4869819" y="1269570"/>
                  <a:pt x="4864333" y="1269205"/>
                </a:cubicBezTo>
                <a:cubicBezTo>
                  <a:pt x="4863951" y="1274355"/>
                  <a:pt x="4858081" y="1279139"/>
                  <a:pt x="4857698" y="1284291"/>
                </a:cubicBezTo>
                <a:cubicBezTo>
                  <a:pt x="4857698" y="1284291"/>
                  <a:pt x="4823633" y="1297545"/>
                  <a:pt x="4818148" y="1297180"/>
                </a:cubicBezTo>
                <a:cubicBezTo>
                  <a:pt x="4818148" y="1297180"/>
                  <a:pt x="4810471" y="1317048"/>
                  <a:pt x="4813254" y="1331793"/>
                </a:cubicBezTo>
                <a:lnTo>
                  <a:pt x="4817689" y="1339526"/>
                </a:lnTo>
                <a:lnTo>
                  <a:pt x="4842573" y="1339899"/>
                </a:lnTo>
                <a:cubicBezTo>
                  <a:pt x="4854227" y="1343042"/>
                  <a:pt x="4866223" y="1350458"/>
                  <a:pt x="4877192" y="1363356"/>
                </a:cubicBezTo>
                <a:cubicBezTo>
                  <a:pt x="4888161" y="1389153"/>
                  <a:pt x="4844286" y="1430427"/>
                  <a:pt x="4816864" y="1425268"/>
                </a:cubicBezTo>
                <a:cubicBezTo>
                  <a:pt x="4805895" y="1414949"/>
                  <a:pt x="4794928" y="1404630"/>
                  <a:pt x="4783958" y="1394313"/>
                </a:cubicBezTo>
                <a:lnTo>
                  <a:pt x="4786988" y="1375741"/>
                </a:lnTo>
                <a:lnTo>
                  <a:pt x="4784126" y="1374897"/>
                </a:lnTo>
                <a:cubicBezTo>
                  <a:pt x="4776884" y="1374980"/>
                  <a:pt x="4769420" y="1378040"/>
                  <a:pt x="4761894" y="1386596"/>
                </a:cubicBezTo>
                <a:cubicBezTo>
                  <a:pt x="4750156" y="1396165"/>
                  <a:pt x="4744287" y="1400950"/>
                  <a:pt x="4749393" y="1406467"/>
                </a:cubicBezTo>
                <a:cubicBezTo>
                  <a:pt x="4743907" y="1406100"/>
                  <a:pt x="4743524" y="1411251"/>
                  <a:pt x="4738038" y="1410885"/>
                </a:cubicBezTo>
                <a:cubicBezTo>
                  <a:pt x="4732551" y="1410519"/>
                  <a:pt x="4718280" y="1528618"/>
                  <a:pt x="4717898" y="1533769"/>
                </a:cubicBezTo>
                <a:cubicBezTo>
                  <a:pt x="4694040" y="1558057"/>
                  <a:pt x="4669924" y="1548684"/>
                  <a:pt x="4645761" y="1539954"/>
                </a:cubicBezTo>
                <a:lnTo>
                  <a:pt x="4625969" y="1535411"/>
                </a:lnTo>
                <a:lnTo>
                  <a:pt x="4623230" y="1554136"/>
                </a:lnTo>
                <a:cubicBezTo>
                  <a:pt x="4626448" y="1560187"/>
                  <a:pt x="4633470" y="1565135"/>
                  <a:pt x="4642830" y="1569536"/>
                </a:cubicBezTo>
                <a:cubicBezTo>
                  <a:pt x="4652190" y="1576136"/>
                  <a:pt x="4663892" y="1578336"/>
                  <a:pt x="4675592" y="1582737"/>
                </a:cubicBezTo>
                <a:cubicBezTo>
                  <a:pt x="4684952" y="1587136"/>
                  <a:pt x="4696653" y="1589336"/>
                  <a:pt x="4706014" y="1593736"/>
                </a:cubicBezTo>
                <a:cubicBezTo>
                  <a:pt x="4696654" y="1598137"/>
                  <a:pt x="4687292" y="1595936"/>
                  <a:pt x="4677931" y="1593736"/>
                </a:cubicBezTo>
                <a:cubicBezTo>
                  <a:pt x="4668572" y="1591537"/>
                  <a:pt x="4656870" y="1587136"/>
                  <a:pt x="4647510" y="1587136"/>
                </a:cubicBezTo>
                <a:cubicBezTo>
                  <a:pt x="4649850" y="1593736"/>
                  <a:pt x="4656871" y="1602537"/>
                  <a:pt x="4666231" y="1604736"/>
                </a:cubicBezTo>
                <a:cubicBezTo>
                  <a:pt x="4673252" y="1609137"/>
                  <a:pt x="4682613" y="1609137"/>
                  <a:pt x="4687293" y="1598137"/>
                </a:cubicBezTo>
                <a:cubicBezTo>
                  <a:pt x="4698995" y="1613536"/>
                  <a:pt x="4708355" y="1613536"/>
                  <a:pt x="4727075" y="1622336"/>
                </a:cubicBezTo>
                <a:cubicBezTo>
                  <a:pt x="4736437" y="1637737"/>
                  <a:pt x="4698995" y="1609136"/>
                  <a:pt x="4694313" y="1620137"/>
                </a:cubicBezTo>
                <a:cubicBezTo>
                  <a:pt x="4696654" y="1642138"/>
                  <a:pt x="4752817" y="1666338"/>
                  <a:pt x="4757498" y="1668538"/>
                </a:cubicBezTo>
                <a:cubicBezTo>
                  <a:pt x="4769199" y="1677338"/>
                  <a:pt x="4780900" y="1683938"/>
                  <a:pt x="4776218" y="1681738"/>
                </a:cubicBezTo>
                <a:cubicBezTo>
                  <a:pt x="4806641" y="1692738"/>
                  <a:pt x="4804302" y="1716939"/>
                  <a:pt x="4818341" y="1727939"/>
                </a:cubicBezTo>
                <a:cubicBezTo>
                  <a:pt x="4823022" y="1732339"/>
                  <a:pt x="4839402" y="1723538"/>
                  <a:pt x="4851104" y="1734539"/>
                </a:cubicBezTo>
                <a:lnTo>
                  <a:pt x="4855696" y="1738718"/>
                </a:lnTo>
                <a:lnTo>
                  <a:pt x="4864865" y="1730619"/>
                </a:lnTo>
                <a:cubicBezTo>
                  <a:pt x="4883162" y="1711648"/>
                  <a:pt x="4892256" y="1697376"/>
                  <a:pt x="4920152" y="1708157"/>
                </a:cubicBezTo>
                <a:cubicBezTo>
                  <a:pt x="4921644" y="1718519"/>
                  <a:pt x="4914739" y="1729213"/>
                  <a:pt x="4904320" y="1740150"/>
                </a:cubicBezTo>
                <a:lnTo>
                  <a:pt x="4880900" y="1761378"/>
                </a:lnTo>
                <a:lnTo>
                  <a:pt x="4916629" y="1789540"/>
                </a:lnTo>
                <a:cubicBezTo>
                  <a:pt x="4923648" y="1793941"/>
                  <a:pt x="4930669" y="1798340"/>
                  <a:pt x="4937690" y="1804941"/>
                </a:cubicBezTo>
                <a:cubicBezTo>
                  <a:pt x="4944712" y="1809340"/>
                  <a:pt x="4951730" y="1813741"/>
                  <a:pt x="4958752" y="1818140"/>
                </a:cubicBezTo>
                <a:cubicBezTo>
                  <a:pt x="4975132" y="1826940"/>
                  <a:pt x="4991513" y="1835742"/>
                  <a:pt x="5007895" y="1840141"/>
                </a:cubicBezTo>
                <a:cubicBezTo>
                  <a:pt x="5007896" y="1846741"/>
                  <a:pt x="5000874" y="1851142"/>
                  <a:pt x="5005556" y="1857741"/>
                </a:cubicBezTo>
                <a:cubicBezTo>
                  <a:pt x="4989175" y="1864342"/>
                  <a:pt x="5003214" y="1842341"/>
                  <a:pt x="4989175" y="1835740"/>
                </a:cubicBezTo>
                <a:cubicBezTo>
                  <a:pt x="4975133" y="1857741"/>
                  <a:pt x="5007895" y="1879742"/>
                  <a:pt x="5026617" y="1892943"/>
                </a:cubicBezTo>
                <a:cubicBezTo>
                  <a:pt x="5026617" y="1888542"/>
                  <a:pt x="5019595" y="1881942"/>
                  <a:pt x="5028956" y="1875341"/>
                </a:cubicBezTo>
                <a:cubicBezTo>
                  <a:pt x="5045338" y="1897342"/>
                  <a:pt x="5057038" y="1950144"/>
                  <a:pt x="5092141" y="1941344"/>
                </a:cubicBezTo>
                <a:cubicBezTo>
                  <a:pt x="5096821" y="1944643"/>
                  <a:pt x="5097406" y="1947392"/>
                  <a:pt x="5096235" y="1950144"/>
                </a:cubicBezTo>
                <a:lnTo>
                  <a:pt x="5095964" y="1950515"/>
                </a:lnTo>
                <a:lnTo>
                  <a:pt x="5119461" y="1974175"/>
                </a:lnTo>
                <a:lnTo>
                  <a:pt x="5117110" y="1980965"/>
                </a:lnTo>
                <a:lnTo>
                  <a:pt x="5120224" y="1983143"/>
                </a:lnTo>
                <a:cubicBezTo>
                  <a:pt x="5127242" y="1978744"/>
                  <a:pt x="5122563" y="1974344"/>
                  <a:pt x="5120222" y="1967744"/>
                </a:cubicBezTo>
                <a:cubicBezTo>
                  <a:pt x="5150644" y="1972145"/>
                  <a:pt x="5141284" y="2002946"/>
                  <a:pt x="5176386" y="2016145"/>
                </a:cubicBezTo>
                <a:cubicBezTo>
                  <a:pt x="5160005" y="2024944"/>
                  <a:pt x="5183407" y="2040347"/>
                  <a:pt x="5178727" y="2051345"/>
                </a:cubicBezTo>
                <a:cubicBezTo>
                  <a:pt x="5195108" y="2060145"/>
                  <a:pt x="5211489" y="2075546"/>
                  <a:pt x="5230211" y="2090946"/>
                </a:cubicBezTo>
                <a:cubicBezTo>
                  <a:pt x="5237230" y="2099746"/>
                  <a:pt x="5246592" y="2108548"/>
                  <a:pt x="5255952" y="2117347"/>
                </a:cubicBezTo>
                <a:cubicBezTo>
                  <a:pt x="5265313" y="2126147"/>
                  <a:pt x="5274673" y="2137148"/>
                  <a:pt x="5281694" y="2145946"/>
                </a:cubicBezTo>
                <a:cubicBezTo>
                  <a:pt x="5300416" y="2165748"/>
                  <a:pt x="5316797" y="2187748"/>
                  <a:pt x="5330836" y="2207548"/>
                </a:cubicBezTo>
                <a:cubicBezTo>
                  <a:pt x="5344878" y="2229549"/>
                  <a:pt x="5356578" y="2251549"/>
                  <a:pt x="5368280" y="2271348"/>
                </a:cubicBezTo>
                <a:lnTo>
                  <a:pt x="5392558" y="2286565"/>
                </a:lnTo>
                <a:lnTo>
                  <a:pt x="5393514" y="2268001"/>
                </a:lnTo>
                <a:cubicBezTo>
                  <a:pt x="5410438" y="2243501"/>
                  <a:pt x="5435321" y="2254238"/>
                  <a:pt x="5461342" y="2270010"/>
                </a:cubicBezTo>
                <a:cubicBezTo>
                  <a:pt x="5458248" y="2281170"/>
                  <a:pt x="5460523" y="2291237"/>
                  <a:pt x="5457430" y="2302397"/>
                </a:cubicBezTo>
                <a:cubicBezTo>
                  <a:pt x="5446630" y="2310515"/>
                  <a:pt x="5421425" y="2309899"/>
                  <a:pt x="5404998" y="2301462"/>
                </a:cubicBezTo>
                <a:lnTo>
                  <a:pt x="5402064" y="2298907"/>
                </a:lnTo>
                <a:lnTo>
                  <a:pt x="5412744" y="2317551"/>
                </a:lnTo>
                <a:cubicBezTo>
                  <a:pt x="5422104" y="2335150"/>
                  <a:pt x="5431465" y="2354951"/>
                  <a:pt x="5450185" y="2370353"/>
                </a:cubicBezTo>
                <a:cubicBezTo>
                  <a:pt x="5450185" y="2381352"/>
                  <a:pt x="5457206" y="2396753"/>
                  <a:pt x="5443164" y="2405552"/>
                </a:cubicBezTo>
                <a:cubicBezTo>
                  <a:pt x="5447845" y="2405552"/>
                  <a:pt x="5450185" y="2407752"/>
                  <a:pt x="5452527" y="2407752"/>
                </a:cubicBezTo>
                <a:cubicBezTo>
                  <a:pt x="5452527" y="2407752"/>
                  <a:pt x="5452527" y="2407752"/>
                  <a:pt x="5452525" y="2409952"/>
                </a:cubicBezTo>
                <a:cubicBezTo>
                  <a:pt x="5459545" y="2420952"/>
                  <a:pt x="5464227" y="2427553"/>
                  <a:pt x="5466566" y="2431952"/>
                </a:cubicBezTo>
                <a:cubicBezTo>
                  <a:pt x="5464225" y="2429752"/>
                  <a:pt x="5466566" y="2431952"/>
                  <a:pt x="5466566" y="2434153"/>
                </a:cubicBezTo>
                <a:cubicBezTo>
                  <a:pt x="5468907" y="2434153"/>
                  <a:pt x="5468907" y="2434153"/>
                  <a:pt x="5468907" y="2434153"/>
                </a:cubicBezTo>
                <a:cubicBezTo>
                  <a:pt x="5468907" y="2434153"/>
                  <a:pt x="5468907" y="2434153"/>
                  <a:pt x="5471246" y="2434153"/>
                </a:cubicBezTo>
                <a:cubicBezTo>
                  <a:pt x="5473587" y="2436351"/>
                  <a:pt x="5473588" y="2438554"/>
                  <a:pt x="5473587" y="2445153"/>
                </a:cubicBezTo>
                <a:cubicBezTo>
                  <a:pt x="5478266" y="2449553"/>
                  <a:pt x="5478267" y="2438554"/>
                  <a:pt x="5489969" y="2436351"/>
                </a:cubicBezTo>
                <a:cubicBezTo>
                  <a:pt x="5492309" y="2447352"/>
                  <a:pt x="5501669" y="2451753"/>
                  <a:pt x="5513369" y="2453954"/>
                </a:cubicBezTo>
                <a:cubicBezTo>
                  <a:pt x="5520391" y="2453954"/>
                  <a:pt x="5525071" y="2456154"/>
                  <a:pt x="5532090" y="2458353"/>
                </a:cubicBezTo>
                <a:cubicBezTo>
                  <a:pt x="5534432" y="2458353"/>
                  <a:pt x="5536771" y="2458353"/>
                  <a:pt x="5539111" y="2460553"/>
                </a:cubicBezTo>
                <a:cubicBezTo>
                  <a:pt x="5539111" y="2460553"/>
                  <a:pt x="5539111" y="2460553"/>
                  <a:pt x="5541451" y="2462753"/>
                </a:cubicBezTo>
                <a:cubicBezTo>
                  <a:pt x="5543792" y="2464953"/>
                  <a:pt x="5546131" y="2467152"/>
                  <a:pt x="5548471" y="2471553"/>
                </a:cubicBezTo>
                <a:cubicBezTo>
                  <a:pt x="5543792" y="2471553"/>
                  <a:pt x="5539111" y="2471553"/>
                  <a:pt x="5536771" y="2471553"/>
                </a:cubicBezTo>
                <a:cubicBezTo>
                  <a:pt x="5534431" y="2471553"/>
                  <a:pt x="5534431" y="2471553"/>
                  <a:pt x="5532090" y="2469353"/>
                </a:cubicBezTo>
                <a:cubicBezTo>
                  <a:pt x="5532090" y="2469353"/>
                  <a:pt x="5532090" y="2469353"/>
                  <a:pt x="5529750" y="2469353"/>
                </a:cubicBezTo>
                <a:cubicBezTo>
                  <a:pt x="5525071" y="2469354"/>
                  <a:pt x="5522730" y="2467154"/>
                  <a:pt x="5520390" y="2464954"/>
                </a:cubicBezTo>
                <a:cubicBezTo>
                  <a:pt x="5515711" y="2462753"/>
                  <a:pt x="5513369" y="2458353"/>
                  <a:pt x="5501670" y="2458353"/>
                </a:cubicBezTo>
                <a:cubicBezTo>
                  <a:pt x="5501669" y="2464954"/>
                  <a:pt x="5501669" y="2471553"/>
                  <a:pt x="5501669" y="2478153"/>
                </a:cubicBezTo>
                <a:cubicBezTo>
                  <a:pt x="5501670" y="2480353"/>
                  <a:pt x="5501670" y="2480353"/>
                  <a:pt x="5501670" y="2480353"/>
                </a:cubicBezTo>
                <a:cubicBezTo>
                  <a:pt x="5501670" y="2480353"/>
                  <a:pt x="5501670" y="2480353"/>
                  <a:pt x="5501669" y="2482554"/>
                </a:cubicBezTo>
                <a:cubicBezTo>
                  <a:pt x="5501669" y="2482554"/>
                  <a:pt x="5501669" y="2482554"/>
                  <a:pt x="5504009" y="2484754"/>
                </a:cubicBezTo>
                <a:cubicBezTo>
                  <a:pt x="5506349" y="2489153"/>
                  <a:pt x="5506348" y="2491355"/>
                  <a:pt x="5508690" y="2495755"/>
                </a:cubicBezTo>
                <a:cubicBezTo>
                  <a:pt x="5513369" y="2502354"/>
                  <a:pt x="5518050" y="2508954"/>
                  <a:pt x="5522730" y="2513354"/>
                </a:cubicBezTo>
                <a:cubicBezTo>
                  <a:pt x="5518050" y="2513354"/>
                  <a:pt x="5511029" y="2511154"/>
                  <a:pt x="5506348" y="2513354"/>
                </a:cubicBezTo>
                <a:cubicBezTo>
                  <a:pt x="5534431" y="2528754"/>
                  <a:pt x="5543793" y="2559555"/>
                  <a:pt x="5553152" y="2596955"/>
                </a:cubicBezTo>
                <a:cubicBezTo>
                  <a:pt x="5560172" y="2605756"/>
                  <a:pt x="5557833" y="2592557"/>
                  <a:pt x="5567195" y="2592557"/>
                </a:cubicBezTo>
                <a:cubicBezTo>
                  <a:pt x="5567195" y="2592557"/>
                  <a:pt x="5567195" y="2592557"/>
                  <a:pt x="5569534" y="2601356"/>
                </a:cubicBezTo>
                <a:cubicBezTo>
                  <a:pt x="5569535" y="2603555"/>
                  <a:pt x="5571873" y="2607956"/>
                  <a:pt x="5571874" y="2610156"/>
                </a:cubicBezTo>
                <a:cubicBezTo>
                  <a:pt x="5574213" y="2614555"/>
                  <a:pt x="5574213" y="2618957"/>
                  <a:pt x="5576555" y="2623356"/>
                </a:cubicBezTo>
                <a:cubicBezTo>
                  <a:pt x="5581235" y="2634357"/>
                  <a:pt x="5583574" y="2643156"/>
                  <a:pt x="5588253" y="2651956"/>
                </a:cubicBezTo>
                <a:cubicBezTo>
                  <a:pt x="5595276" y="2671756"/>
                  <a:pt x="5604637" y="2689359"/>
                  <a:pt x="5613997" y="2709157"/>
                </a:cubicBezTo>
                <a:cubicBezTo>
                  <a:pt x="5623357" y="2728960"/>
                  <a:pt x="5630378" y="2748758"/>
                  <a:pt x="5637398" y="2768558"/>
                </a:cubicBezTo>
                <a:cubicBezTo>
                  <a:pt x="5642078" y="2779558"/>
                  <a:pt x="5644418" y="2790559"/>
                  <a:pt x="5646758" y="2801559"/>
                </a:cubicBezTo>
                <a:cubicBezTo>
                  <a:pt x="5649100" y="2810359"/>
                  <a:pt x="5651439" y="2823560"/>
                  <a:pt x="5653779" y="2834560"/>
                </a:cubicBezTo>
                <a:cubicBezTo>
                  <a:pt x="5656121" y="2841161"/>
                  <a:pt x="5665479" y="2834560"/>
                  <a:pt x="5672502" y="2834560"/>
                </a:cubicBezTo>
                <a:cubicBezTo>
                  <a:pt x="5681860" y="2865362"/>
                  <a:pt x="5684203" y="2869762"/>
                  <a:pt x="5686542" y="2893963"/>
                </a:cubicBezTo>
                <a:cubicBezTo>
                  <a:pt x="5698242" y="2863161"/>
                  <a:pt x="5695902" y="2924762"/>
                  <a:pt x="5688881" y="2933561"/>
                </a:cubicBezTo>
                <a:cubicBezTo>
                  <a:pt x="5691221" y="2942363"/>
                  <a:pt x="5705263" y="2933561"/>
                  <a:pt x="5709944" y="2940162"/>
                </a:cubicBezTo>
                <a:cubicBezTo>
                  <a:pt x="5712284" y="2959962"/>
                  <a:pt x="5686541" y="2940162"/>
                  <a:pt x="5686542" y="2962164"/>
                </a:cubicBezTo>
                <a:cubicBezTo>
                  <a:pt x="5709942" y="2970963"/>
                  <a:pt x="5705264" y="2995164"/>
                  <a:pt x="5721644" y="3021564"/>
                </a:cubicBezTo>
                <a:cubicBezTo>
                  <a:pt x="5719304" y="3036964"/>
                  <a:pt x="5709942" y="3001763"/>
                  <a:pt x="5705263" y="2997363"/>
                </a:cubicBezTo>
                <a:cubicBezTo>
                  <a:pt x="5681860" y="2999562"/>
                  <a:pt x="5700584" y="3030363"/>
                  <a:pt x="5702923" y="3047965"/>
                </a:cubicBezTo>
                <a:cubicBezTo>
                  <a:pt x="5705263" y="3061165"/>
                  <a:pt x="5719304" y="3047965"/>
                  <a:pt x="5726325" y="3050166"/>
                </a:cubicBezTo>
                <a:cubicBezTo>
                  <a:pt x="5728664" y="3069966"/>
                  <a:pt x="5705263" y="3072164"/>
                  <a:pt x="5719305" y="3102966"/>
                </a:cubicBezTo>
                <a:cubicBezTo>
                  <a:pt x="5726326" y="3116167"/>
                  <a:pt x="5728664" y="3091965"/>
                  <a:pt x="5738025" y="3102966"/>
                </a:cubicBezTo>
                <a:cubicBezTo>
                  <a:pt x="5728664" y="3113966"/>
                  <a:pt x="5731004" y="3131566"/>
                  <a:pt x="5731005" y="3151366"/>
                </a:cubicBezTo>
                <a:cubicBezTo>
                  <a:pt x="5733344" y="3168967"/>
                  <a:pt x="5735684" y="3188767"/>
                  <a:pt x="5731005" y="3206367"/>
                </a:cubicBezTo>
                <a:cubicBezTo>
                  <a:pt x="5726325" y="3206367"/>
                  <a:pt x="5726325" y="3195368"/>
                  <a:pt x="5723984" y="3190967"/>
                </a:cubicBezTo>
                <a:cubicBezTo>
                  <a:pt x="5709942" y="3195368"/>
                  <a:pt x="5728664" y="3206367"/>
                  <a:pt x="5728664" y="3217367"/>
                </a:cubicBezTo>
                <a:cubicBezTo>
                  <a:pt x="5731004" y="3215167"/>
                  <a:pt x="5735686" y="3210768"/>
                  <a:pt x="5735684" y="3204168"/>
                </a:cubicBezTo>
                <a:cubicBezTo>
                  <a:pt x="5738025" y="3210768"/>
                  <a:pt x="5738025" y="3219568"/>
                  <a:pt x="5738026" y="3230568"/>
                </a:cubicBezTo>
                <a:cubicBezTo>
                  <a:pt x="5738025" y="3241569"/>
                  <a:pt x="5738025" y="3254768"/>
                  <a:pt x="5733344" y="3265769"/>
                </a:cubicBezTo>
                <a:cubicBezTo>
                  <a:pt x="5726325" y="3281170"/>
                  <a:pt x="5716965" y="3250368"/>
                  <a:pt x="5705263" y="3267969"/>
                </a:cubicBezTo>
                <a:cubicBezTo>
                  <a:pt x="5712283" y="3270169"/>
                  <a:pt x="5733344" y="3267969"/>
                  <a:pt x="5721644" y="3294369"/>
                </a:cubicBezTo>
                <a:cubicBezTo>
                  <a:pt x="5712284" y="3289969"/>
                  <a:pt x="5709942" y="3272369"/>
                  <a:pt x="5686541" y="3281170"/>
                </a:cubicBezTo>
                <a:cubicBezTo>
                  <a:pt x="5688881" y="3287769"/>
                  <a:pt x="5686542" y="3292170"/>
                  <a:pt x="5684202" y="3292170"/>
                </a:cubicBezTo>
                <a:cubicBezTo>
                  <a:pt x="5686541" y="3316370"/>
                  <a:pt x="5705264" y="3283370"/>
                  <a:pt x="5705263" y="3307569"/>
                </a:cubicBezTo>
                <a:cubicBezTo>
                  <a:pt x="5672500" y="3300970"/>
                  <a:pt x="5686541" y="3333969"/>
                  <a:pt x="5679521" y="3351570"/>
                </a:cubicBezTo>
                <a:cubicBezTo>
                  <a:pt x="5670161" y="3351570"/>
                  <a:pt x="5674842" y="3329570"/>
                  <a:pt x="5672500" y="3320770"/>
                </a:cubicBezTo>
                <a:cubicBezTo>
                  <a:pt x="5658459" y="3320771"/>
                  <a:pt x="5658459" y="3338371"/>
                  <a:pt x="5660799" y="3353771"/>
                </a:cubicBezTo>
                <a:cubicBezTo>
                  <a:pt x="5653779" y="3369171"/>
                  <a:pt x="5658459" y="3322970"/>
                  <a:pt x="5649099" y="3322970"/>
                </a:cubicBezTo>
                <a:cubicBezTo>
                  <a:pt x="5646758" y="3338371"/>
                  <a:pt x="5646758" y="3364771"/>
                  <a:pt x="5651440" y="3391170"/>
                </a:cubicBezTo>
                <a:cubicBezTo>
                  <a:pt x="5653780" y="3415371"/>
                  <a:pt x="5663139" y="3439571"/>
                  <a:pt x="5679520" y="3448372"/>
                </a:cubicBezTo>
                <a:cubicBezTo>
                  <a:pt x="5679520" y="3452772"/>
                  <a:pt x="5677181" y="3461573"/>
                  <a:pt x="5674841" y="3468172"/>
                </a:cubicBezTo>
                <a:cubicBezTo>
                  <a:pt x="5674841" y="3472572"/>
                  <a:pt x="5677181" y="3479173"/>
                  <a:pt x="5684203" y="3479173"/>
                </a:cubicBezTo>
                <a:cubicBezTo>
                  <a:pt x="5670160" y="3496772"/>
                  <a:pt x="5670161" y="3518774"/>
                  <a:pt x="5672500" y="3540774"/>
                </a:cubicBezTo>
                <a:cubicBezTo>
                  <a:pt x="5674841" y="3551774"/>
                  <a:pt x="5674841" y="3560575"/>
                  <a:pt x="5677181" y="3569374"/>
                </a:cubicBezTo>
                <a:cubicBezTo>
                  <a:pt x="5677181" y="3578175"/>
                  <a:pt x="5677181" y="3586975"/>
                  <a:pt x="5672500" y="3591376"/>
                </a:cubicBezTo>
                <a:cubicBezTo>
                  <a:pt x="5667821" y="3584774"/>
                  <a:pt x="5667820" y="3571574"/>
                  <a:pt x="5660799" y="3564974"/>
                </a:cubicBezTo>
                <a:cubicBezTo>
                  <a:pt x="5651440" y="3567174"/>
                  <a:pt x="5649099" y="3575975"/>
                  <a:pt x="5635059" y="3573775"/>
                </a:cubicBezTo>
                <a:cubicBezTo>
                  <a:pt x="5637398" y="3608976"/>
                  <a:pt x="5628037" y="3644176"/>
                  <a:pt x="5621016" y="3679377"/>
                </a:cubicBezTo>
                <a:cubicBezTo>
                  <a:pt x="5613998" y="3714576"/>
                  <a:pt x="5606976" y="3749777"/>
                  <a:pt x="5611658" y="3780578"/>
                </a:cubicBezTo>
                <a:lnTo>
                  <a:pt x="5608417" y="3786317"/>
                </a:lnTo>
                <a:lnTo>
                  <a:pt x="5612367" y="3789840"/>
                </a:lnTo>
                <a:cubicBezTo>
                  <a:pt x="5627526" y="3810029"/>
                  <a:pt x="5636619" y="3844638"/>
                  <a:pt x="5612366" y="3867713"/>
                </a:cubicBezTo>
                <a:cubicBezTo>
                  <a:pt x="5601586" y="3860021"/>
                  <a:pt x="5594513" y="3852330"/>
                  <a:pt x="5590133" y="3844639"/>
                </a:cubicBezTo>
                <a:lnTo>
                  <a:pt x="5587509" y="3834649"/>
                </a:lnTo>
                <a:lnTo>
                  <a:pt x="5582403" y="3858405"/>
                </a:lnTo>
                <a:cubicBezTo>
                  <a:pt x="5579479" y="3868030"/>
                  <a:pt x="5575385" y="3878480"/>
                  <a:pt x="5569535" y="3890580"/>
                </a:cubicBezTo>
                <a:cubicBezTo>
                  <a:pt x="5571873" y="3881781"/>
                  <a:pt x="5574213" y="3872980"/>
                  <a:pt x="5574214" y="3864180"/>
                </a:cubicBezTo>
                <a:cubicBezTo>
                  <a:pt x="5576555" y="3853181"/>
                  <a:pt x="5578894" y="3844380"/>
                  <a:pt x="5581234" y="3833379"/>
                </a:cubicBezTo>
                <a:lnTo>
                  <a:pt x="5584120" y="3821754"/>
                </a:lnTo>
                <a:lnTo>
                  <a:pt x="5584071" y="3821566"/>
                </a:lnTo>
                <a:cubicBezTo>
                  <a:pt x="5584071" y="3813874"/>
                  <a:pt x="5585756" y="3806183"/>
                  <a:pt x="5588112" y="3798493"/>
                </a:cubicBezTo>
                <a:lnTo>
                  <a:pt x="5594219" y="3781067"/>
                </a:lnTo>
                <a:lnTo>
                  <a:pt x="5597616" y="3767379"/>
                </a:lnTo>
                <a:cubicBezTo>
                  <a:pt x="5606977" y="3721177"/>
                  <a:pt x="5618676" y="3672777"/>
                  <a:pt x="5623357" y="3630976"/>
                </a:cubicBezTo>
                <a:cubicBezTo>
                  <a:pt x="5625697" y="3611175"/>
                  <a:pt x="5604636" y="3571574"/>
                  <a:pt x="5642078" y="3569374"/>
                </a:cubicBezTo>
                <a:cubicBezTo>
                  <a:pt x="5639737" y="3549574"/>
                  <a:pt x="5644419" y="3523174"/>
                  <a:pt x="5632719" y="3516573"/>
                </a:cubicBezTo>
                <a:cubicBezTo>
                  <a:pt x="5635058" y="3503373"/>
                  <a:pt x="5651439" y="3505574"/>
                  <a:pt x="5646760" y="3485773"/>
                </a:cubicBezTo>
                <a:cubicBezTo>
                  <a:pt x="5646760" y="3481373"/>
                  <a:pt x="5642078" y="3479173"/>
                  <a:pt x="5642078" y="3474773"/>
                </a:cubicBezTo>
                <a:cubicBezTo>
                  <a:pt x="5642078" y="3465973"/>
                  <a:pt x="5623357" y="3483573"/>
                  <a:pt x="5618677" y="3470372"/>
                </a:cubicBezTo>
                <a:cubicBezTo>
                  <a:pt x="5616337" y="3459372"/>
                  <a:pt x="5651439" y="3452772"/>
                  <a:pt x="5628038" y="3448371"/>
                </a:cubicBezTo>
                <a:cubicBezTo>
                  <a:pt x="5632718" y="3432972"/>
                  <a:pt x="5637400" y="3417572"/>
                  <a:pt x="5639737" y="3399971"/>
                </a:cubicBezTo>
                <a:cubicBezTo>
                  <a:pt x="5642079" y="3382371"/>
                  <a:pt x="5642078" y="3364771"/>
                  <a:pt x="5642078" y="3347170"/>
                </a:cubicBezTo>
                <a:cubicBezTo>
                  <a:pt x="5639737" y="3327370"/>
                  <a:pt x="5639739" y="3307569"/>
                  <a:pt x="5637400" y="3285569"/>
                </a:cubicBezTo>
                <a:cubicBezTo>
                  <a:pt x="5635059" y="3274569"/>
                  <a:pt x="5635059" y="3265768"/>
                  <a:pt x="5632718" y="3252569"/>
                </a:cubicBezTo>
                <a:cubicBezTo>
                  <a:pt x="5630378" y="3241569"/>
                  <a:pt x="5628037" y="3230568"/>
                  <a:pt x="5625697" y="3219568"/>
                </a:cubicBezTo>
                <a:cubicBezTo>
                  <a:pt x="5637398" y="3208567"/>
                  <a:pt x="5639737" y="3190967"/>
                  <a:pt x="5637398" y="3171167"/>
                </a:cubicBezTo>
                <a:cubicBezTo>
                  <a:pt x="5635058" y="3153566"/>
                  <a:pt x="5628037" y="3135966"/>
                  <a:pt x="5625697" y="3122766"/>
                </a:cubicBezTo>
                <a:cubicBezTo>
                  <a:pt x="5611658" y="3124966"/>
                  <a:pt x="5637400" y="3155767"/>
                  <a:pt x="5616337" y="3151366"/>
                </a:cubicBezTo>
                <a:cubicBezTo>
                  <a:pt x="5613997" y="3133767"/>
                  <a:pt x="5609317" y="3122766"/>
                  <a:pt x="5604636" y="3111765"/>
                </a:cubicBezTo>
                <a:cubicBezTo>
                  <a:pt x="5639737" y="3122766"/>
                  <a:pt x="5609316" y="3052364"/>
                  <a:pt x="5606977" y="3034765"/>
                </a:cubicBezTo>
                <a:cubicBezTo>
                  <a:pt x="5599956" y="3036965"/>
                  <a:pt x="5599955" y="3043564"/>
                  <a:pt x="5599956" y="3050166"/>
                </a:cubicBezTo>
                <a:cubicBezTo>
                  <a:pt x="5602296" y="3056764"/>
                  <a:pt x="5604636" y="3065565"/>
                  <a:pt x="5604636" y="3074365"/>
                </a:cubicBezTo>
                <a:cubicBezTo>
                  <a:pt x="5599956" y="3067765"/>
                  <a:pt x="5595276" y="3061164"/>
                  <a:pt x="5592935" y="3054565"/>
                </a:cubicBezTo>
                <a:cubicBezTo>
                  <a:pt x="5588253" y="3047965"/>
                  <a:pt x="5585914" y="3041364"/>
                  <a:pt x="5583574" y="3034765"/>
                </a:cubicBezTo>
                <a:cubicBezTo>
                  <a:pt x="5578895" y="3019364"/>
                  <a:pt x="5576555" y="3003963"/>
                  <a:pt x="5576553" y="2988563"/>
                </a:cubicBezTo>
                <a:cubicBezTo>
                  <a:pt x="5574214" y="2955562"/>
                  <a:pt x="5571873" y="2920363"/>
                  <a:pt x="5555493" y="2891761"/>
                </a:cubicBezTo>
                <a:cubicBezTo>
                  <a:pt x="5567195" y="2889561"/>
                  <a:pt x="5557832" y="2874160"/>
                  <a:pt x="5564853" y="2871962"/>
                </a:cubicBezTo>
                <a:cubicBezTo>
                  <a:pt x="5555493" y="2862062"/>
                  <a:pt x="5549056" y="2851061"/>
                  <a:pt x="5544083" y="2839511"/>
                </a:cubicBezTo>
                <a:lnTo>
                  <a:pt x="5533472" y="2807880"/>
                </a:lnTo>
                <a:lnTo>
                  <a:pt x="5527532" y="2809795"/>
                </a:lnTo>
                <a:cubicBezTo>
                  <a:pt x="5518781" y="2811980"/>
                  <a:pt x="5509518" y="2813437"/>
                  <a:pt x="5500598" y="2813113"/>
                </a:cubicBezTo>
                <a:lnTo>
                  <a:pt x="5475831" y="2805782"/>
                </a:lnTo>
                <a:lnTo>
                  <a:pt x="5490260" y="2819160"/>
                </a:lnTo>
                <a:cubicBezTo>
                  <a:pt x="5498744" y="2824109"/>
                  <a:pt x="5507520" y="2829060"/>
                  <a:pt x="5513370" y="2838960"/>
                </a:cubicBezTo>
                <a:cubicBezTo>
                  <a:pt x="5513369" y="2836760"/>
                  <a:pt x="5504009" y="2841160"/>
                  <a:pt x="5504009" y="2841160"/>
                </a:cubicBezTo>
                <a:cubicBezTo>
                  <a:pt x="5513369" y="2852160"/>
                  <a:pt x="5546131" y="2874160"/>
                  <a:pt x="5515711" y="2887361"/>
                </a:cubicBezTo>
                <a:cubicBezTo>
                  <a:pt x="5518050" y="2878561"/>
                  <a:pt x="5515711" y="2869762"/>
                  <a:pt x="5511029" y="2863161"/>
                </a:cubicBezTo>
                <a:cubicBezTo>
                  <a:pt x="5506348" y="2856561"/>
                  <a:pt x="5496988" y="2852161"/>
                  <a:pt x="5489969" y="2856561"/>
                </a:cubicBezTo>
                <a:cubicBezTo>
                  <a:pt x="5504010" y="2865360"/>
                  <a:pt x="5508689" y="2891761"/>
                  <a:pt x="5513369" y="2922561"/>
                </a:cubicBezTo>
                <a:cubicBezTo>
                  <a:pt x="5518051" y="2935762"/>
                  <a:pt x="5520391" y="2951163"/>
                  <a:pt x="5525071" y="2966564"/>
                </a:cubicBezTo>
                <a:cubicBezTo>
                  <a:pt x="5527411" y="2981964"/>
                  <a:pt x="5532091" y="2995164"/>
                  <a:pt x="5541453" y="3008364"/>
                </a:cubicBezTo>
                <a:cubicBezTo>
                  <a:pt x="5541453" y="3012763"/>
                  <a:pt x="5534432" y="3014964"/>
                  <a:pt x="5527412" y="3017164"/>
                </a:cubicBezTo>
                <a:cubicBezTo>
                  <a:pt x="5534431" y="3030365"/>
                  <a:pt x="5541451" y="3045764"/>
                  <a:pt x="5543792" y="3061164"/>
                </a:cubicBezTo>
                <a:cubicBezTo>
                  <a:pt x="5546131" y="3078766"/>
                  <a:pt x="5548471" y="3094165"/>
                  <a:pt x="5550813" y="3111765"/>
                </a:cubicBezTo>
                <a:cubicBezTo>
                  <a:pt x="5550811" y="3127165"/>
                  <a:pt x="5553153" y="3142566"/>
                  <a:pt x="5555493" y="3157966"/>
                </a:cubicBezTo>
                <a:cubicBezTo>
                  <a:pt x="5557832" y="3171167"/>
                  <a:pt x="5560172" y="3184368"/>
                  <a:pt x="5564854" y="3195368"/>
                </a:cubicBezTo>
                <a:cubicBezTo>
                  <a:pt x="5560172" y="3197567"/>
                  <a:pt x="5555492" y="3197567"/>
                  <a:pt x="5550811" y="3197568"/>
                </a:cubicBezTo>
                <a:cubicBezTo>
                  <a:pt x="5571874" y="3210768"/>
                  <a:pt x="5567193" y="3226167"/>
                  <a:pt x="5562513" y="3248168"/>
                </a:cubicBezTo>
                <a:cubicBezTo>
                  <a:pt x="5555493" y="3226167"/>
                  <a:pt x="5546131" y="3241569"/>
                  <a:pt x="5543792" y="3210768"/>
                </a:cubicBezTo>
                <a:cubicBezTo>
                  <a:pt x="5541453" y="3239368"/>
                  <a:pt x="5553153" y="3267968"/>
                  <a:pt x="5534431" y="3292170"/>
                </a:cubicBezTo>
                <a:cubicBezTo>
                  <a:pt x="5541451" y="3292170"/>
                  <a:pt x="5548472" y="3292170"/>
                  <a:pt x="5548472" y="3285569"/>
                </a:cubicBezTo>
                <a:cubicBezTo>
                  <a:pt x="5555492" y="3292170"/>
                  <a:pt x="5543792" y="3320770"/>
                  <a:pt x="5539111" y="3331769"/>
                </a:cubicBezTo>
                <a:cubicBezTo>
                  <a:pt x="5543793" y="3336170"/>
                  <a:pt x="5550811" y="3366971"/>
                  <a:pt x="5560172" y="3349370"/>
                </a:cubicBezTo>
                <a:cubicBezTo>
                  <a:pt x="5560172" y="3369171"/>
                  <a:pt x="5560172" y="3386771"/>
                  <a:pt x="5562513" y="3406571"/>
                </a:cubicBezTo>
                <a:cubicBezTo>
                  <a:pt x="5562513" y="3426373"/>
                  <a:pt x="5564853" y="3446172"/>
                  <a:pt x="5564854" y="3465973"/>
                </a:cubicBezTo>
                <a:cubicBezTo>
                  <a:pt x="5546131" y="3465973"/>
                  <a:pt x="5550811" y="3443972"/>
                  <a:pt x="5532090" y="3457173"/>
                </a:cubicBezTo>
                <a:cubicBezTo>
                  <a:pt x="5532091" y="3437373"/>
                  <a:pt x="5536772" y="3419771"/>
                  <a:pt x="5536771" y="3402171"/>
                </a:cubicBezTo>
                <a:cubicBezTo>
                  <a:pt x="5536771" y="3386772"/>
                  <a:pt x="5534432" y="3371371"/>
                  <a:pt x="5518050" y="3358171"/>
                </a:cubicBezTo>
                <a:cubicBezTo>
                  <a:pt x="5518050" y="3351570"/>
                  <a:pt x="5525072" y="3353770"/>
                  <a:pt x="5532091" y="3351570"/>
                </a:cubicBezTo>
                <a:cubicBezTo>
                  <a:pt x="5529750" y="3347170"/>
                  <a:pt x="5520390" y="3349370"/>
                  <a:pt x="5520391" y="3342770"/>
                </a:cubicBezTo>
                <a:cubicBezTo>
                  <a:pt x="5515709" y="3349370"/>
                  <a:pt x="5511029" y="3366971"/>
                  <a:pt x="5508689" y="3382371"/>
                </a:cubicBezTo>
                <a:cubicBezTo>
                  <a:pt x="5508689" y="3397772"/>
                  <a:pt x="5511029" y="3413172"/>
                  <a:pt x="5525071" y="3417572"/>
                </a:cubicBezTo>
                <a:cubicBezTo>
                  <a:pt x="5518051" y="3430771"/>
                  <a:pt x="5520390" y="3450573"/>
                  <a:pt x="5513369" y="3461572"/>
                </a:cubicBezTo>
                <a:cubicBezTo>
                  <a:pt x="5501669" y="3460473"/>
                  <a:pt x="5492308" y="3460473"/>
                  <a:pt x="5485581" y="3456623"/>
                </a:cubicBezTo>
                <a:lnTo>
                  <a:pt x="5483124" y="3453802"/>
                </a:lnTo>
                <a:lnTo>
                  <a:pt x="5479437" y="3460078"/>
                </a:lnTo>
                <a:cubicBezTo>
                  <a:pt x="5476511" y="3468054"/>
                  <a:pt x="5475927" y="3477404"/>
                  <a:pt x="5475928" y="3487304"/>
                </a:cubicBezTo>
                <a:cubicBezTo>
                  <a:pt x="5478267" y="3507104"/>
                  <a:pt x="5480606" y="3526905"/>
                  <a:pt x="5478266" y="3544505"/>
                </a:cubicBezTo>
                <a:cubicBezTo>
                  <a:pt x="5473587" y="3551106"/>
                  <a:pt x="5471246" y="3559906"/>
                  <a:pt x="5466566" y="3568705"/>
                </a:cubicBezTo>
                <a:cubicBezTo>
                  <a:pt x="5464225" y="3573107"/>
                  <a:pt x="5461885" y="3579706"/>
                  <a:pt x="5461885" y="3584106"/>
                </a:cubicBezTo>
                <a:cubicBezTo>
                  <a:pt x="5459545" y="3588506"/>
                  <a:pt x="5457207" y="3595106"/>
                  <a:pt x="5454866" y="3599507"/>
                </a:cubicBezTo>
                <a:cubicBezTo>
                  <a:pt x="5447846" y="3621506"/>
                  <a:pt x="5440824" y="3647907"/>
                  <a:pt x="5433804" y="3672108"/>
                </a:cubicBezTo>
                <a:cubicBezTo>
                  <a:pt x="5426785" y="3698509"/>
                  <a:pt x="5419764" y="3722708"/>
                  <a:pt x="5410402" y="3746908"/>
                </a:cubicBezTo>
                <a:lnTo>
                  <a:pt x="5408511" y="3750761"/>
                </a:lnTo>
                <a:lnTo>
                  <a:pt x="5428760" y="3753845"/>
                </a:lnTo>
                <a:cubicBezTo>
                  <a:pt x="5428007" y="3765111"/>
                  <a:pt x="5441897" y="3764383"/>
                  <a:pt x="5438213" y="3778045"/>
                </a:cubicBezTo>
                <a:cubicBezTo>
                  <a:pt x="5432356" y="3782843"/>
                  <a:pt x="5423216" y="3785007"/>
                  <a:pt x="5412800" y="3784887"/>
                </a:cubicBezTo>
                <a:lnTo>
                  <a:pt x="5393703" y="3780925"/>
                </a:lnTo>
                <a:lnTo>
                  <a:pt x="5382320" y="3804110"/>
                </a:lnTo>
                <a:cubicBezTo>
                  <a:pt x="5391683" y="3808510"/>
                  <a:pt x="5389341" y="3815110"/>
                  <a:pt x="5384662" y="3823912"/>
                </a:cubicBezTo>
                <a:cubicBezTo>
                  <a:pt x="5382320" y="3828310"/>
                  <a:pt x="5382320" y="3832711"/>
                  <a:pt x="5379980" y="3839311"/>
                </a:cubicBezTo>
                <a:cubicBezTo>
                  <a:pt x="5379981" y="3845911"/>
                  <a:pt x="5379980" y="3852512"/>
                  <a:pt x="5382321" y="3861311"/>
                </a:cubicBezTo>
                <a:cubicBezTo>
                  <a:pt x="5377641" y="3856911"/>
                  <a:pt x="5377640" y="3850312"/>
                  <a:pt x="5372960" y="3848111"/>
                </a:cubicBezTo>
                <a:cubicBezTo>
                  <a:pt x="5372960" y="3874511"/>
                  <a:pt x="5368280" y="3900912"/>
                  <a:pt x="5363599" y="3927313"/>
                </a:cubicBezTo>
                <a:lnTo>
                  <a:pt x="5356124" y="3977913"/>
                </a:lnTo>
                <a:lnTo>
                  <a:pt x="5364144" y="3975454"/>
                </a:lnTo>
                <a:cubicBezTo>
                  <a:pt x="5364820" y="3980861"/>
                  <a:pt x="5364089" y="3986759"/>
                  <a:pt x="5362210" y="3992862"/>
                </a:cubicBezTo>
                <a:lnTo>
                  <a:pt x="5356345" y="4005255"/>
                </a:lnTo>
                <a:lnTo>
                  <a:pt x="5359541" y="4004349"/>
                </a:lnTo>
                <a:cubicBezTo>
                  <a:pt x="5364915" y="3996614"/>
                  <a:pt x="5365354" y="3976813"/>
                  <a:pt x="5377640" y="3986714"/>
                </a:cubicBezTo>
                <a:cubicBezTo>
                  <a:pt x="5372959" y="3999913"/>
                  <a:pt x="5368280" y="4010914"/>
                  <a:pt x="5363599" y="4019714"/>
                </a:cubicBezTo>
                <a:cubicBezTo>
                  <a:pt x="5356578" y="4030714"/>
                  <a:pt x="5351898" y="4039514"/>
                  <a:pt x="5347217" y="4046116"/>
                </a:cubicBezTo>
                <a:cubicBezTo>
                  <a:pt x="5340199" y="4063716"/>
                  <a:pt x="5335517" y="4081315"/>
                  <a:pt x="5337857" y="4103316"/>
                </a:cubicBezTo>
                <a:cubicBezTo>
                  <a:pt x="5326156" y="4101116"/>
                  <a:pt x="5319136" y="4112116"/>
                  <a:pt x="5309775" y="4116516"/>
                </a:cubicBezTo>
                <a:cubicBezTo>
                  <a:pt x="5307436" y="4125317"/>
                  <a:pt x="5330836" y="4127515"/>
                  <a:pt x="5316796" y="4140717"/>
                </a:cubicBezTo>
                <a:cubicBezTo>
                  <a:pt x="5305094" y="4138516"/>
                  <a:pt x="5314455" y="4129717"/>
                  <a:pt x="5305094" y="4125317"/>
                </a:cubicBezTo>
                <a:cubicBezTo>
                  <a:pt x="5302755" y="4135217"/>
                  <a:pt x="5300415" y="4142917"/>
                  <a:pt x="5296612" y="4151167"/>
                </a:cubicBezTo>
                <a:lnTo>
                  <a:pt x="5293818" y="4155886"/>
                </a:lnTo>
                <a:lnTo>
                  <a:pt x="5300759" y="4159101"/>
                </a:lnTo>
                <a:cubicBezTo>
                  <a:pt x="5307915" y="4166147"/>
                  <a:pt x="5308969" y="4176136"/>
                  <a:pt x="5309636" y="4181539"/>
                </a:cubicBezTo>
                <a:lnTo>
                  <a:pt x="5310349" y="4183403"/>
                </a:lnTo>
                <a:lnTo>
                  <a:pt x="5313506" y="4176157"/>
                </a:lnTo>
                <a:cubicBezTo>
                  <a:pt x="5313286" y="4168629"/>
                  <a:pt x="5304512" y="4163267"/>
                  <a:pt x="5316797" y="4151717"/>
                </a:cubicBezTo>
                <a:cubicBezTo>
                  <a:pt x="5322647" y="4159417"/>
                  <a:pt x="5320306" y="4169867"/>
                  <a:pt x="5318258" y="4180317"/>
                </a:cubicBezTo>
                <a:lnTo>
                  <a:pt x="5317666" y="4185387"/>
                </a:lnTo>
                <a:lnTo>
                  <a:pt x="5319671" y="4184452"/>
                </a:lnTo>
                <a:cubicBezTo>
                  <a:pt x="5321443" y="4187894"/>
                  <a:pt x="5328406" y="4192646"/>
                  <a:pt x="5333597" y="4193961"/>
                </a:cubicBezTo>
                <a:cubicBezTo>
                  <a:pt x="5330179" y="4196087"/>
                  <a:pt x="5326758" y="4198213"/>
                  <a:pt x="5328530" y="4201652"/>
                </a:cubicBezTo>
                <a:cubicBezTo>
                  <a:pt x="5323339" y="4200338"/>
                  <a:pt x="5320300" y="4198821"/>
                  <a:pt x="5317911" y="4197468"/>
                </a:cubicBezTo>
                <a:lnTo>
                  <a:pt x="5316988" y="4197029"/>
                </a:lnTo>
                <a:lnTo>
                  <a:pt x="5321476" y="4208918"/>
                </a:lnTo>
                <a:cubicBezTo>
                  <a:pt x="5321477" y="4213868"/>
                  <a:pt x="5309630" y="4206443"/>
                  <a:pt x="5307655" y="4198709"/>
                </a:cubicBezTo>
                <a:lnTo>
                  <a:pt x="5308303" y="4196447"/>
                </a:lnTo>
                <a:lnTo>
                  <a:pt x="5307766" y="4196396"/>
                </a:lnTo>
                <a:cubicBezTo>
                  <a:pt x="5307766" y="4196396"/>
                  <a:pt x="5307766" y="4196396"/>
                  <a:pt x="5304470" y="4207527"/>
                </a:cubicBezTo>
                <a:cubicBezTo>
                  <a:pt x="5304470" y="4207527"/>
                  <a:pt x="5298838" y="4221245"/>
                  <a:pt x="5285819" y="4226784"/>
                </a:cubicBezTo>
                <a:lnTo>
                  <a:pt x="5282540" y="4227206"/>
                </a:lnTo>
                <a:lnTo>
                  <a:pt x="5284618" y="4233394"/>
                </a:lnTo>
                <a:cubicBezTo>
                  <a:pt x="5286958" y="4238619"/>
                  <a:pt x="5288714" y="4244119"/>
                  <a:pt x="5286373" y="4250719"/>
                </a:cubicBezTo>
                <a:cubicBezTo>
                  <a:pt x="5272334" y="4241919"/>
                  <a:pt x="5260633" y="4244120"/>
                  <a:pt x="5241910" y="4248519"/>
                </a:cubicBezTo>
                <a:cubicBezTo>
                  <a:pt x="5244250" y="4257319"/>
                  <a:pt x="5237230" y="4268320"/>
                  <a:pt x="5227870" y="4279319"/>
                </a:cubicBezTo>
                <a:cubicBezTo>
                  <a:pt x="5220850" y="4288120"/>
                  <a:pt x="5211489" y="4299120"/>
                  <a:pt x="5213829" y="4307920"/>
                </a:cubicBezTo>
                <a:cubicBezTo>
                  <a:pt x="5227871" y="4310120"/>
                  <a:pt x="5234891" y="4268319"/>
                  <a:pt x="5251271" y="4285920"/>
                </a:cubicBezTo>
                <a:cubicBezTo>
                  <a:pt x="5225529" y="4294719"/>
                  <a:pt x="5232550" y="4312320"/>
                  <a:pt x="5232552" y="4332122"/>
                </a:cubicBezTo>
                <a:cubicBezTo>
                  <a:pt x="5223189" y="4321121"/>
                  <a:pt x="5206808" y="4334320"/>
                  <a:pt x="5197447" y="4351920"/>
                </a:cubicBezTo>
                <a:cubicBezTo>
                  <a:pt x="5185747" y="4369522"/>
                  <a:pt x="5178726" y="4391521"/>
                  <a:pt x="5190429" y="4402522"/>
                </a:cubicBezTo>
                <a:cubicBezTo>
                  <a:pt x="5183407" y="4420122"/>
                  <a:pt x="5152985" y="4409121"/>
                  <a:pt x="5164686" y="4428922"/>
                </a:cubicBezTo>
                <a:cubicBezTo>
                  <a:pt x="5157665" y="4426723"/>
                  <a:pt x="5148303" y="4431122"/>
                  <a:pt x="5141284" y="4435523"/>
                </a:cubicBezTo>
                <a:cubicBezTo>
                  <a:pt x="5131924" y="4442123"/>
                  <a:pt x="5124903" y="4450923"/>
                  <a:pt x="5115542" y="4459723"/>
                </a:cubicBezTo>
                <a:cubicBezTo>
                  <a:pt x="5120222" y="4464123"/>
                  <a:pt x="5124904" y="4461923"/>
                  <a:pt x="5129584" y="4457524"/>
                </a:cubicBezTo>
                <a:cubicBezTo>
                  <a:pt x="5134263" y="4466324"/>
                  <a:pt x="5117882" y="4470723"/>
                  <a:pt x="5103842" y="4477323"/>
                </a:cubicBezTo>
                <a:cubicBezTo>
                  <a:pt x="5089800" y="4483924"/>
                  <a:pt x="5078100" y="4492723"/>
                  <a:pt x="5085121" y="4508123"/>
                </a:cubicBezTo>
                <a:cubicBezTo>
                  <a:pt x="5080439" y="4505923"/>
                  <a:pt x="5078100" y="4503724"/>
                  <a:pt x="5073419" y="4505923"/>
                </a:cubicBezTo>
                <a:cubicBezTo>
                  <a:pt x="5073420" y="4514725"/>
                  <a:pt x="5082782" y="4510324"/>
                  <a:pt x="5078101" y="4523524"/>
                </a:cubicBezTo>
                <a:cubicBezTo>
                  <a:pt x="5066398" y="4530124"/>
                  <a:pt x="5068740" y="4523524"/>
                  <a:pt x="5061719" y="4514725"/>
                </a:cubicBezTo>
                <a:cubicBezTo>
                  <a:pt x="5062888" y="4523524"/>
                  <a:pt x="5062303" y="4532324"/>
                  <a:pt x="5060840" y="4541124"/>
                </a:cubicBezTo>
                <a:lnTo>
                  <a:pt x="5059311" y="4547700"/>
                </a:lnTo>
                <a:lnTo>
                  <a:pt x="5070692" y="4554193"/>
                </a:lnTo>
                <a:cubicBezTo>
                  <a:pt x="5078963" y="4560061"/>
                  <a:pt x="5087115" y="4567375"/>
                  <a:pt x="5095090" y="4577211"/>
                </a:cubicBezTo>
                <a:cubicBezTo>
                  <a:pt x="5086526" y="4582542"/>
                  <a:pt x="5075034" y="4583810"/>
                  <a:pt x="5062845" y="4582037"/>
                </a:cubicBezTo>
                <a:lnTo>
                  <a:pt x="5030971" y="4570289"/>
                </a:lnTo>
                <a:lnTo>
                  <a:pt x="5024275" y="4574124"/>
                </a:lnTo>
                <a:cubicBezTo>
                  <a:pt x="5057037" y="4567525"/>
                  <a:pt x="5026616" y="4609326"/>
                  <a:pt x="5010236" y="4593925"/>
                </a:cubicBezTo>
                <a:cubicBezTo>
                  <a:pt x="5007896" y="4600526"/>
                  <a:pt x="5005554" y="4620326"/>
                  <a:pt x="5017255" y="4613725"/>
                </a:cubicBezTo>
                <a:cubicBezTo>
                  <a:pt x="5012575" y="4618126"/>
                  <a:pt x="4972792" y="4620326"/>
                  <a:pt x="4982153" y="4648927"/>
                </a:cubicBezTo>
                <a:cubicBezTo>
                  <a:pt x="4961091" y="4651126"/>
                  <a:pt x="4944711" y="4666527"/>
                  <a:pt x="4933009" y="4681927"/>
                </a:cubicBezTo>
                <a:cubicBezTo>
                  <a:pt x="4921309" y="4697328"/>
                  <a:pt x="4916629" y="4714927"/>
                  <a:pt x="4923648" y="4725929"/>
                </a:cubicBezTo>
                <a:cubicBezTo>
                  <a:pt x="4928330" y="4732528"/>
                  <a:pt x="4902589" y="4741328"/>
                  <a:pt x="4895567" y="4741328"/>
                </a:cubicBezTo>
                <a:cubicBezTo>
                  <a:pt x="4886206" y="4750129"/>
                  <a:pt x="4904927" y="4758928"/>
                  <a:pt x="4890888" y="4765529"/>
                </a:cubicBezTo>
                <a:cubicBezTo>
                  <a:pt x="4918970" y="4754529"/>
                  <a:pt x="4947051" y="4728127"/>
                  <a:pt x="4975132" y="4699528"/>
                </a:cubicBezTo>
                <a:cubicBezTo>
                  <a:pt x="4963432" y="4688528"/>
                  <a:pt x="4947051" y="4714927"/>
                  <a:pt x="4935349" y="4701727"/>
                </a:cubicBezTo>
                <a:cubicBezTo>
                  <a:pt x="4947050" y="4695128"/>
                  <a:pt x="4947051" y="4688528"/>
                  <a:pt x="4947050" y="4681927"/>
                </a:cubicBezTo>
                <a:cubicBezTo>
                  <a:pt x="4947051" y="4675327"/>
                  <a:pt x="4947050" y="4668727"/>
                  <a:pt x="4958751" y="4662126"/>
                </a:cubicBezTo>
                <a:cubicBezTo>
                  <a:pt x="4963432" y="4666527"/>
                  <a:pt x="4956412" y="4670928"/>
                  <a:pt x="4951731" y="4675327"/>
                </a:cubicBezTo>
                <a:cubicBezTo>
                  <a:pt x="4979812" y="4686327"/>
                  <a:pt x="5010236" y="4670928"/>
                  <a:pt x="5040656" y="4648926"/>
                </a:cubicBezTo>
                <a:cubicBezTo>
                  <a:pt x="5035976" y="4673127"/>
                  <a:pt x="5000874" y="4686327"/>
                  <a:pt x="4986833" y="4688528"/>
                </a:cubicBezTo>
                <a:cubicBezTo>
                  <a:pt x="4984493" y="4719327"/>
                  <a:pt x="4918969" y="4747929"/>
                  <a:pt x="4954070" y="4778729"/>
                </a:cubicBezTo>
                <a:cubicBezTo>
                  <a:pt x="4916628" y="4785329"/>
                  <a:pt x="4923649" y="4818330"/>
                  <a:pt x="4911949" y="4842531"/>
                </a:cubicBezTo>
                <a:cubicBezTo>
                  <a:pt x="4879187" y="4840331"/>
                  <a:pt x="4921309" y="4813930"/>
                  <a:pt x="4916628" y="4802929"/>
                </a:cubicBezTo>
                <a:cubicBezTo>
                  <a:pt x="4897907" y="4789729"/>
                  <a:pt x="4904927" y="4833731"/>
                  <a:pt x="4881525" y="4831530"/>
                </a:cubicBezTo>
                <a:cubicBezTo>
                  <a:pt x="4872166" y="4846930"/>
                  <a:pt x="4902588" y="4831530"/>
                  <a:pt x="4895568" y="4849131"/>
                </a:cubicBezTo>
                <a:cubicBezTo>
                  <a:pt x="4876845" y="4862331"/>
                  <a:pt x="4851105" y="4875530"/>
                  <a:pt x="4825362" y="4888731"/>
                </a:cubicBezTo>
                <a:cubicBezTo>
                  <a:pt x="4799620" y="4901932"/>
                  <a:pt x="4776218" y="4917331"/>
                  <a:pt x="4764519" y="4937133"/>
                </a:cubicBezTo>
                <a:cubicBezTo>
                  <a:pt x="4769199" y="4941531"/>
                  <a:pt x="4778560" y="4932731"/>
                  <a:pt x="4785581" y="4930532"/>
                </a:cubicBezTo>
                <a:cubicBezTo>
                  <a:pt x="4776219" y="4943732"/>
                  <a:pt x="4778560" y="4941531"/>
                  <a:pt x="4783239" y="4952532"/>
                </a:cubicBezTo>
                <a:cubicBezTo>
                  <a:pt x="4778560" y="4950333"/>
                  <a:pt x="4757497" y="4963533"/>
                  <a:pt x="4773879" y="4959133"/>
                </a:cubicBezTo>
                <a:cubicBezTo>
                  <a:pt x="4766857" y="4972332"/>
                  <a:pt x="4727075" y="4963533"/>
                  <a:pt x="4717716" y="4983333"/>
                </a:cubicBezTo>
                <a:cubicBezTo>
                  <a:pt x="4720055" y="4978933"/>
                  <a:pt x="4720055" y="4974533"/>
                  <a:pt x="4715374" y="4970133"/>
                </a:cubicBezTo>
                <a:cubicBezTo>
                  <a:pt x="4708353" y="4972332"/>
                  <a:pt x="4703673" y="4976733"/>
                  <a:pt x="4696653" y="4981134"/>
                </a:cubicBezTo>
                <a:cubicBezTo>
                  <a:pt x="4701333" y="4983333"/>
                  <a:pt x="4706014" y="4985533"/>
                  <a:pt x="4710695" y="4981134"/>
                </a:cubicBezTo>
                <a:cubicBezTo>
                  <a:pt x="4673253" y="5000934"/>
                  <a:pt x="4633468" y="5022934"/>
                  <a:pt x="4593685" y="5044934"/>
                </a:cubicBezTo>
                <a:cubicBezTo>
                  <a:pt x="4586666" y="5047134"/>
                  <a:pt x="4581985" y="5051534"/>
                  <a:pt x="4577306" y="5053735"/>
                </a:cubicBezTo>
                <a:cubicBezTo>
                  <a:pt x="4577306" y="5053735"/>
                  <a:pt x="4577306" y="5053735"/>
                  <a:pt x="4553904" y="5064735"/>
                </a:cubicBezTo>
                <a:cubicBezTo>
                  <a:pt x="4553904" y="5064735"/>
                  <a:pt x="4553904" y="5064735"/>
                  <a:pt x="4551563" y="5064735"/>
                </a:cubicBezTo>
                <a:cubicBezTo>
                  <a:pt x="4551563" y="5064735"/>
                  <a:pt x="4551563" y="5064735"/>
                  <a:pt x="4551564" y="5066935"/>
                </a:cubicBezTo>
                <a:cubicBezTo>
                  <a:pt x="4551564" y="5066935"/>
                  <a:pt x="4551564" y="5066935"/>
                  <a:pt x="4546882" y="5069134"/>
                </a:cubicBezTo>
                <a:cubicBezTo>
                  <a:pt x="4539862" y="5071334"/>
                  <a:pt x="4535182" y="5073534"/>
                  <a:pt x="4528162" y="5075735"/>
                </a:cubicBezTo>
                <a:cubicBezTo>
                  <a:pt x="4523480" y="5077936"/>
                  <a:pt x="4516461" y="5077934"/>
                  <a:pt x="4511780" y="5080135"/>
                </a:cubicBezTo>
                <a:cubicBezTo>
                  <a:pt x="4507100" y="5080135"/>
                  <a:pt x="4504759" y="5080135"/>
                  <a:pt x="4502419" y="5082335"/>
                </a:cubicBezTo>
                <a:cubicBezTo>
                  <a:pt x="4500081" y="5082335"/>
                  <a:pt x="4497740" y="5082335"/>
                  <a:pt x="4497740" y="5082335"/>
                </a:cubicBezTo>
                <a:cubicBezTo>
                  <a:pt x="4495401" y="5082335"/>
                  <a:pt x="4495401" y="5082335"/>
                  <a:pt x="4490720" y="5082335"/>
                </a:cubicBezTo>
                <a:lnTo>
                  <a:pt x="4489046" y="5084223"/>
                </a:lnTo>
                <a:lnTo>
                  <a:pt x="4490511" y="5088856"/>
                </a:lnTo>
                <a:lnTo>
                  <a:pt x="4490719" y="5088934"/>
                </a:lnTo>
                <a:cubicBezTo>
                  <a:pt x="4493060" y="5088934"/>
                  <a:pt x="4493060" y="5088934"/>
                  <a:pt x="4495399" y="5088934"/>
                </a:cubicBezTo>
                <a:cubicBezTo>
                  <a:pt x="4497741" y="5088934"/>
                  <a:pt x="4497741" y="5088934"/>
                  <a:pt x="4500080" y="5088934"/>
                </a:cubicBezTo>
                <a:cubicBezTo>
                  <a:pt x="4500080" y="5088934"/>
                  <a:pt x="4502420" y="5088934"/>
                  <a:pt x="4502419" y="5086735"/>
                </a:cubicBezTo>
                <a:cubicBezTo>
                  <a:pt x="4502419" y="5091135"/>
                  <a:pt x="4502419" y="5091135"/>
                  <a:pt x="4500080" y="5093335"/>
                </a:cubicBezTo>
                <a:lnTo>
                  <a:pt x="4493161" y="5097237"/>
                </a:lnTo>
                <a:lnTo>
                  <a:pt x="4498272" y="5113397"/>
                </a:lnTo>
                <a:cubicBezTo>
                  <a:pt x="4501035" y="5123300"/>
                  <a:pt x="4504029" y="5132036"/>
                  <a:pt x="4509887" y="5138748"/>
                </a:cubicBezTo>
                <a:cubicBezTo>
                  <a:pt x="4509887" y="5138748"/>
                  <a:pt x="4509887" y="5138748"/>
                  <a:pt x="4505420" y="5149519"/>
                </a:cubicBezTo>
                <a:lnTo>
                  <a:pt x="4506415" y="5152074"/>
                </a:lnTo>
                <a:lnTo>
                  <a:pt x="4521141" y="5150537"/>
                </a:lnTo>
                <a:cubicBezTo>
                  <a:pt x="4523480" y="5150537"/>
                  <a:pt x="4523480" y="5150537"/>
                  <a:pt x="4525821" y="5148336"/>
                </a:cubicBezTo>
                <a:cubicBezTo>
                  <a:pt x="4525821" y="5148336"/>
                  <a:pt x="4525821" y="5148336"/>
                  <a:pt x="4528161" y="5148336"/>
                </a:cubicBezTo>
                <a:cubicBezTo>
                  <a:pt x="4528161" y="5148336"/>
                  <a:pt x="4530501" y="5148336"/>
                  <a:pt x="4530501" y="5148336"/>
                </a:cubicBezTo>
                <a:cubicBezTo>
                  <a:pt x="4532841" y="5148336"/>
                  <a:pt x="4535182" y="5148336"/>
                  <a:pt x="4535182" y="5146135"/>
                </a:cubicBezTo>
                <a:cubicBezTo>
                  <a:pt x="4539862" y="5143936"/>
                  <a:pt x="4532843" y="5135137"/>
                  <a:pt x="4530502" y="5130735"/>
                </a:cubicBezTo>
                <a:cubicBezTo>
                  <a:pt x="4535182" y="5124136"/>
                  <a:pt x="4537522" y="5132936"/>
                  <a:pt x="4542204" y="5139536"/>
                </a:cubicBezTo>
                <a:cubicBezTo>
                  <a:pt x="4546882" y="5128535"/>
                  <a:pt x="4556244" y="5121936"/>
                  <a:pt x="4563264" y="5115336"/>
                </a:cubicBezTo>
                <a:cubicBezTo>
                  <a:pt x="4565606" y="5113135"/>
                  <a:pt x="4567943" y="5113135"/>
                  <a:pt x="4570285" y="5110936"/>
                </a:cubicBezTo>
                <a:cubicBezTo>
                  <a:pt x="4570285" y="5110936"/>
                  <a:pt x="4570285" y="5110936"/>
                  <a:pt x="4574966" y="5108735"/>
                </a:cubicBezTo>
                <a:cubicBezTo>
                  <a:pt x="4574966" y="5108735"/>
                  <a:pt x="4574966" y="5108735"/>
                  <a:pt x="4574964" y="5106536"/>
                </a:cubicBezTo>
                <a:cubicBezTo>
                  <a:pt x="4574964" y="5106536"/>
                  <a:pt x="4574964" y="5106536"/>
                  <a:pt x="4577306" y="5106536"/>
                </a:cubicBezTo>
                <a:cubicBezTo>
                  <a:pt x="4577306" y="5106536"/>
                  <a:pt x="4577306" y="5106536"/>
                  <a:pt x="4600707" y="5095536"/>
                </a:cubicBezTo>
                <a:cubicBezTo>
                  <a:pt x="4610067" y="5088934"/>
                  <a:pt x="4619427" y="5084535"/>
                  <a:pt x="4628788" y="5080135"/>
                </a:cubicBezTo>
                <a:cubicBezTo>
                  <a:pt x="4647510" y="5069134"/>
                  <a:pt x="4666232" y="5058135"/>
                  <a:pt x="4684953" y="5049335"/>
                </a:cubicBezTo>
                <a:cubicBezTo>
                  <a:pt x="4703673" y="5038334"/>
                  <a:pt x="4722396" y="5025134"/>
                  <a:pt x="4738776" y="5011933"/>
                </a:cubicBezTo>
                <a:cubicBezTo>
                  <a:pt x="4750476" y="5005334"/>
                  <a:pt x="4762179" y="4996533"/>
                  <a:pt x="4773878" y="4987733"/>
                </a:cubicBezTo>
                <a:cubicBezTo>
                  <a:pt x="4778558" y="4983333"/>
                  <a:pt x="4783239" y="4978933"/>
                  <a:pt x="4790260" y="4974533"/>
                </a:cubicBezTo>
                <a:cubicBezTo>
                  <a:pt x="4794939" y="4970133"/>
                  <a:pt x="4799620" y="4965733"/>
                  <a:pt x="4806642" y="4961333"/>
                </a:cubicBezTo>
                <a:lnTo>
                  <a:pt x="4827023" y="4944962"/>
                </a:lnTo>
                <a:lnTo>
                  <a:pt x="4828551" y="4933759"/>
                </a:lnTo>
                <a:cubicBezTo>
                  <a:pt x="4832915" y="4926373"/>
                  <a:pt x="4837015" y="4922995"/>
                  <a:pt x="4841380" y="4915610"/>
                </a:cubicBezTo>
                <a:cubicBezTo>
                  <a:pt x="4847131" y="4916552"/>
                  <a:pt x="4853081" y="4914489"/>
                  <a:pt x="4860337" y="4914666"/>
                </a:cubicBezTo>
                <a:lnTo>
                  <a:pt x="4868657" y="4916469"/>
                </a:lnTo>
                <a:lnTo>
                  <a:pt x="4885328" y="4901932"/>
                </a:lnTo>
                <a:cubicBezTo>
                  <a:pt x="4892642" y="4894232"/>
                  <a:pt x="4900247" y="4885431"/>
                  <a:pt x="4907268" y="4877731"/>
                </a:cubicBezTo>
                <a:cubicBezTo>
                  <a:pt x="4923649" y="4862331"/>
                  <a:pt x="4937690" y="4849131"/>
                  <a:pt x="4949391" y="4853531"/>
                </a:cubicBezTo>
                <a:cubicBezTo>
                  <a:pt x="4970452" y="4838130"/>
                  <a:pt x="4989174" y="4822730"/>
                  <a:pt x="5007896" y="4809530"/>
                </a:cubicBezTo>
                <a:cubicBezTo>
                  <a:pt x="5024277" y="4794130"/>
                  <a:pt x="5040658" y="4778729"/>
                  <a:pt x="5057037" y="4765529"/>
                </a:cubicBezTo>
                <a:cubicBezTo>
                  <a:pt x="5071079" y="4750129"/>
                  <a:pt x="5085121" y="4734729"/>
                  <a:pt x="5101503" y="4719327"/>
                </a:cubicBezTo>
                <a:lnTo>
                  <a:pt x="5115169" y="4705765"/>
                </a:lnTo>
                <a:lnTo>
                  <a:pt x="5115168" y="4704161"/>
                </a:lnTo>
                <a:cubicBezTo>
                  <a:pt x="5110985" y="4691456"/>
                  <a:pt x="5097284" y="4681522"/>
                  <a:pt x="5101127" y="4655651"/>
                </a:cubicBezTo>
                <a:cubicBezTo>
                  <a:pt x="5108090" y="4662505"/>
                  <a:pt x="5113209" y="4669666"/>
                  <a:pt x="5117243" y="4676802"/>
                </a:cubicBezTo>
                <a:lnTo>
                  <a:pt x="5125407" y="4695606"/>
                </a:lnTo>
                <a:lnTo>
                  <a:pt x="5143624" y="4677528"/>
                </a:lnTo>
                <a:cubicBezTo>
                  <a:pt x="5148303" y="4681927"/>
                  <a:pt x="5143624" y="4688528"/>
                  <a:pt x="5148303" y="4692927"/>
                </a:cubicBezTo>
                <a:cubicBezTo>
                  <a:pt x="5155326" y="4701727"/>
                  <a:pt x="5162346" y="4681927"/>
                  <a:pt x="5169365" y="4677528"/>
                </a:cubicBezTo>
                <a:cubicBezTo>
                  <a:pt x="5162345" y="4662127"/>
                  <a:pt x="5155324" y="4688527"/>
                  <a:pt x="5148303" y="4673127"/>
                </a:cubicBezTo>
                <a:cubicBezTo>
                  <a:pt x="5157665" y="4655526"/>
                  <a:pt x="5178726" y="4633526"/>
                  <a:pt x="5199789" y="4611526"/>
                </a:cubicBezTo>
                <a:cubicBezTo>
                  <a:pt x="5220849" y="4589526"/>
                  <a:pt x="5241911" y="4567525"/>
                  <a:pt x="5253613" y="4547724"/>
                </a:cubicBezTo>
                <a:cubicBezTo>
                  <a:pt x="5260631" y="4554324"/>
                  <a:pt x="5246592" y="4563125"/>
                  <a:pt x="5255952" y="4567525"/>
                </a:cubicBezTo>
                <a:cubicBezTo>
                  <a:pt x="5274674" y="4552125"/>
                  <a:pt x="5244252" y="4534525"/>
                  <a:pt x="5272333" y="4527924"/>
                </a:cubicBezTo>
                <a:cubicBezTo>
                  <a:pt x="5277013" y="4534525"/>
                  <a:pt x="5274673" y="4541124"/>
                  <a:pt x="5265312" y="4549925"/>
                </a:cubicBezTo>
                <a:cubicBezTo>
                  <a:pt x="5291055" y="4545524"/>
                  <a:pt x="5291054" y="4501523"/>
                  <a:pt x="5305094" y="4499324"/>
                </a:cubicBezTo>
                <a:cubicBezTo>
                  <a:pt x="5300416" y="4497124"/>
                  <a:pt x="5298075" y="4497124"/>
                  <a:pt x="5293395" y="4499324"/>
                </a:cubicBezTo>
                <a:cubicBezTo>
                  <a:pt x="5300415" y="4492723"/>
                  <a:pt x="5307436" y="4486124"/>
                  <a:pt x="5316796" y="4475124"/>
                </a:cubicBezTo>
                <a:cubicBezTo>
                  <a:pt x="5323818" y="4466324"/>
                  <a:pt x="5335517" y="4457522"/>
                  <a:pt x="5342538" y="4446523"/>
                </a:cubicBezTo>
                <a:cubicBezTo>
                  <a:pt x="5358920" y="4424523"/>
                  <a:pt x="5370619" y="4402522"/>
                  <a:pt x="5361260" y="4391521"/>
                </a:cubicBezTo>
                <a:cubicBezTo>
                  <a:pt x="5368278" y="4382722"/>
                  <a:pt x="5375299" y="4393722"/>
                  <a:pt x="5382320" y="4380523"/>
                </a:cubicBezTo>
                <a:cubicBezTo>
                  <a:pt x="5387002" y="4371721"/>
                  <a:pt x="5379980" y="4367322"/>
                  <a:pt x="5372959" y="4362920"/>
                </a:cubicBezTo>
                <a:cubicBezTo>
                  <a:pt x="5394023" y="4360720"/>
                  <a:pt x="5429125" y="4288119"/>
                  <a:pt x="5440824" y="4270520"/>
                </a:cubicBezTo>
                <a:cubicBezTo>
                  <a:pt x="5457207" y="4285920"/>
                  <a:pt x="5415083" y="4323321"/>
                  <a:pt x="5429124" y="4340922"/>
                </a:cubicBezTo>
                <a:cubicBezTo>
                  <a:pt x="5433805" y="4329921"/>
                  <a:pt x="5440825" y="4318920"/>
                  <a:pt x="5447846" y="4307920"/>
                </a:cubicBezTo>
                <a:cubicBezTo>
                  <a:pt x="5452525" y="4296920"/>
                  <a:pt x="5459545" y="4285919"/>
                  <a:pt x="5464227" y="4274919"/>
                </a:cubicBezTo>
                <a:cubicBezTo>
                  <a:pt x="5473588" y="4252920"/>
                  <a:pt x="5480606" y="4230918"/>
                  <a:pt x="5478266" y="4213319"/>
                </a:cubicBezTo>
                <a:cubicBezTo>
                  <a:pt x="5496990" y="4195717"/>
                  <a:pt x="5511029" y="4175917"/>
                  <a:pt x="5525072" y="4151717"/>
                </a:cubicBezTo>
                <a:cubicBezTo>
                  <a:pt x="5536771" y="4129717"/>
                  <a:pt x="5546133" y="4105515"/>
                  <a:pt x="5555493" y="4079115"/>
                </a:cubicBezTo>
                <a:cubicBezTo>
                  <a:pt x="5562514" y="4054915"/>
                  <a:pt x="5571874" y="4028516"/>
                  <a:pt x="5581234" y="4004315"/>
                </a:cubicBezTo>
                <a:cubicBezTo>
                  <a:pt x="5590594" y="3980113"/>
                  <a:pt x="5602295" y="3955913"/>
                  <a:pt x="5618676" y="3936112"/>
                </a:cubicBezTo>
                <a:cubicBezTo>
                  <a:pt x="5618677" y="3916313"/>
                  <a:pt x="5613998" y="3889912"/>
                  <a:pt x="5628037" y="3874513"/>
                </a:cubicBezTo>
                <a:cubicBezTo>
                  <a:pt x="5632719" y="3876712"/>
                  <a:pt x="5635058" y="3881112"/>
                  <a:pt x="5642078" y="3883311"/>
                </a:cubicBezTo>
                <a:cubicBezTo>
                  <a:pt x="5651440" y="3854711"/>
                  <a:pt x="5651440" y="3832711"/>
                  <a:pt x="5653779" y="3810710"/>
                </a:cubicBezTo>
                <a:cubicBezTo>
                  <a:pt x="5653779" y="3788710"/>
                  <a:pt x="5658459" y="3771109"/>
                  <a:pt x="5679520" y="3749109"/>
                </a:cubicBezTo>
                <a:cubicBezTo>
                  <a:pt x="5691223" y="3760109"/>
                  <a:pt x="5663139" y="3764510"/>
                  <a:pt x="5665481" y="3788710"/>
                </a:cubicBezTo>
                <a:cubicBezTo>
                  <a:pt x="5693563" y="3779910"/>
                  <a:pt x="5705264" y="3746908"/>
                  <a:pt x="5712284" y="3718308"/>
                </a:cubicBezTo>
                <a:cubicBezTo>
                  <a:pt x="5721645" y="3722709"/>
                  <a:pt x="5721645" y="3731508"/>
                  <a:pt x="5723985" y="3740309"/>
                </a:cubicBezTo>
                <a:cubicBezTo>
                  <a:pt x="5723984" y="3746910"/>
                  <a:pt x="5726325" y="3755708"/>
                  <a:pt x="5738025" y="3755708"/>
                </a:cubicBezTo>
                <a:cubicBezTo>
                  <a:pt x="5721645" y="3773309"/>
                  <a:pt x="5714624" y="3788710"/>
                  <a:pt x="5709942" y="3804111"/>
                </a:cubicBezTo>
                <a:lnTo>
                  <a:pt x="5708778" y="3808853"/>
                </a:lnTo>
                <a:lnTo>
                  <a:pt x="5712128" y="3814055"/>
                </a:lnTo>
                <a:cubicBezTo>
                  <a:pt x="5713482" y="3822320"/>
                  <a:pt x="5710774" y="3829947"/>
                  <a:pt x="5705359" y="3837576"/>
                </a:cubicBezTo>
                <a:lnTo>
                  <a:pt x="5702085" y="3836650"/>
                </a:lnTo>
                <a:lnTo>
                  <a:pt x="5695902" y="3865711"/>
                </a:lnTo>
                <a:cubicBezTo>
                  <a:pt x="5688881" y="3863512"/>
                  <a:pt x="5698242" y="3848112"/>
                  <a:pt x="5688882" y="3848112"/>
                </a:cubicBezTo>
                <a:cubicBezTo>
                  <a:pt x="5686541" y="3889912"/>
                  <a:pt x="5677181" y="3903112"/>
                  <a:pt x="5677181" y="3938313"/>
                </a:cubicBezTo>
                <a:cubicBezTo>
                  <a:pt x="5663139" y="3949313"/>
                  <a:pt x="5653779" y="3966913"/>
                  <a:pt x="5646758" y="3988915"/>
                </a:cubicBezTo>
                <a:cubicBezTo>
                  <a:pt x="5644418" y="3999915"/>
                  <a:pt x="5639739" y="4010914"/>
                  <a:pt x="5635059" y="4024114"/>
                </a:cubicBezTo>
                <a:cubicBezTo>
                  <a:pt x="5632718" y="4037315"/>
                  <a:pt x="5625697" y="4048314"/>
                  <a:pt x="5618676" y="4063715"/>
                </a:cubicBezTo>
                <a:cubicBezTo>
                  <a:pt x="5618677" y="4083516"/>
                  <a:pt x="5644418" y="4065915"/>
                  <a:pt x="5632718" y="4090115"/>
                </a:cubicBezTo>
                <a:cubicBezTo>
                  <a:pt x="5604636" y="4081316"/>
                  <a:pt x="5597615" y="4101116"/>
                  <a:pt x="5592937" y="4125315"/>
                </a:cubicBezTo>
                <a:cubicBezTo>
                  <a:pt x="5585914" y="4151716"/>
                  <a:pt x="5578895" y="4182518"/>
                  <a:pt x="5553152" y="4191318"/>
                </a:cubicBezTo>
                <a:cubicBezTo>
                  <a:pt x="5553153" y="4197918"/>
                  <a:pt x="5553153" y="4202318"/>
                  <a:pt x="5562514" y="4206717"/>
                </a:cubicBezTo>
                <a:lnTo>
                  <a:pt x="5544724" y="4229016"/>
                </a:lnTo>
                <a:lnTo>
                  <a:pt x="5610860" y="4223933"/>
                </a:lnTo>
                <a:cubicBezTo>
                  <a:pt x="5636445" y="4224577"/>
                  <a:pt x="5662719" y="4229726"/>
                  <a:pt x="5690376" y="4245171"/>
                </a:cubicBezTo>
                <a:cubicBezTo>
                  <a:pt x="5657186" y="4279921"/>
                  <a:pt x="5605328" y="4268338"/>
                  <a:pt x="5567472" y="4249514"/>
                </a:cubicBezTo>
                <a:lnTo>
                  <a:pt x="5541294" y="4233316"/>
                </a:lnTo>
                <a:lnTo>
                  <a:pt x="5534432" y="4241919"/>
                </a:lnTo>
                <a:cubicBezTo>
                  <a:pt x="5527411" y="4252920"/>
                  <a:pt x="5520390" y="4266119"/>
                  <a:pt x="5513369" y="4277119"/>
                </a:cubicBezTo>
                <a:cubicBezTo>
                  <a:pt x="5506348" y="4288119"/>
                  <a:pt x="5499329" y="4299121"/>
                  <a:pt x="5494649" y="4310121"/>
                </a:cubicBezTo>
                <a:cubicBezTo>
                  <a:pt x="5487628" y="4321121"/>
                  <a:pt x="5482949" y="4329921"/>
                  <a:pt x="5478266" y="4340920"/>
                </a:cubicBezTo>
                <a:cubicBezTo>
                  <a:pt x="5466567" y="4362920"/>
                  <a:pt x="5454867" y="4382722"/>
                  <a:pt x="5443165" y="4402522"/>
                </a:cubicBezTo>
                <a:cubicBezTo>
                  <a:pt x="5431465" y="4422322"/>
                  <a:pt x="5419764" y="4442122"/>
                  <a:pt x="5403382" y="4461923"/>
                </a:cubicBezTo>
                <a:cubicBezTo>
                  <a:pt x="5398701" y="4455323"/>
                  <a:pt x="5398701" y="4448723"/>
                  <a:pt x="5394022" y="4444323"/>
                </a:cubicBezTo>
                <a:cubicBezTo>
                  <a:pt x="5389340" y="4466322"/>
                  <a:pt x="5384661" y="4490524"/>
                  <a:pt x="5384661" y="4512524"/>
                </a:cubicBezTo>
                <a:cubicBezTo>
                  <a:pt x="5372960" y="4508124"/>
                  <a:pt x="5330836" y="4552125"/>
                  <a:pt x="5351898" y="4569725"/>
                </a:cubicBezTo>
                <a:cubicBezTo>
                  <a:pt x="5345462" y="4570275"/>
                  <a:pt x="5337272" y="4573850"/>
                  <a:pt x="5328715" y="4579282"/>
                </a:cubicBezTo>
                <a:lnTo>
                  <a:pt x="5316367" y="4589353"/>
                </a:lnTo>
                <a:lnTo>
                  <a:pt x="5322947" y="4587763"/>
                </a:lnTo>
                <a:cubicBezTo>
                  <a:pt x="5333678" y="4587927"/>
                  <a:pt x="5345103" y="4591811"/>
                  <a:pt x="5354796" y="4600876"/>
                </a:cubicBezTo>
                <a:cubicBezTo>
                  <a:pt x="5354796" y="4616413"/>
                  <a:pt x="5327100" y="4647492"/>
                  <a:pt x="5310483" y="4647491"/>
                </a:cubicBezTo>
                <a:cubicBezTo>
                  <a:pt x="5299059" y="4640694"/>
                  <a:pt x="5292113" y="4633531"/>
                  <a:pt x="5288625" y="4626619"/>
                </a:cubicBezTo>
                <a:lnTo>
                  <a:pt x="5288213" y="4619495"/>
                </a:lnTo>
                <a:lnTo>
                  <a:pt x="5284107" y="4624795"/>
                </a:lnTo>
                <a:cubicBezTo>
                  <a:pt x="5279646" y="4632976"/>
                  <a:pt x="5277597" y="4640677"/>
                  <a:pt x="5279354" y="4646727"/>
                </a:cubicBezTo>
                <a:cubicBezTo>
                  <a:pt x="5262973" y="4644526"/>
                  <a:pt x="5251271" y="4653326"/>
                  <a:pt x="5241910" y="4664327"/>
                </a:cubicBezTo>
                <a:cubicBezTo>
                  <a:pt x="5232552" y="4675326"/>
                  <a:pt x="5223189" y="4690727"/>
                  <a:pt x="5209150" y="4697328"/>
                </a:cubicBezTo>
                <a:cubicBezTo>
                  <a:pt x="5202129" y="4708328"/>
                  <a:pt x="5218510" y="4697328"/>
                  <a:pt x="5216168" y="4710527"/>
                </a:cubicBezTo>
                <a:cubicBezTo>
                  <a:pt x="5197447" y="4719329"/>
                  <a:pt x="5183407" y="4728127"/>
                  <a:pt x="5188088" y="4743528"/>
                </a:cubicBezTo>
                <a:cubicBezTo>
                  <a:pt x="5171706" y="4739127"/>
                  <a:pt x="5164686" y="4772129"/>
                  <a:pt x="5143625" y="4756729"/>
                </a:cubicBezTo>
                <a:cubicBezTo>
                  <a:pt x="5145963" y="4765529"/>
                  <a:pt x="5141284" y="4774330"/>
                  <a:pt x="5129582" y="4763329"/>
                </a:cubicBezTo>
                <a:cubicBezTo>
                  <a:pt x="5131923" y="4783129"/>
                  <a:pt x="5101501" y="4785329"/>
                  <a:pt x="5110863" y="4800729"/>
                </a:cubicBezTo>
                <a:cubicBezTo>
                  <a:pt x="5101501" y="4798529"/>
                  <a:pt x="5092140" y="4800729"/>
                  <a:pt x="5085119" y="4807329"/>
                </a:cubicBezTo>
                <a:cubicBezTo>
                  <a:pt x="5078101" y="4811729"/>
                  <a:pt x="5071079" y="4818330"/>
                  <a:pt x="5064059" y="4824930"/>
                </a:cubicBezTo>
                <a:cubicBezTo>
                  <a:pt x="5052359" y="4840330"/>
                  <a:pt x="5040656" y="4857931"/>
                  <a:pt x="5028957" y="4857930"/>
                </a:cubicBezTo>
                <a:cubicBezTo>
                  <a:pt x="5026616" y="4871131"/>
                  <a:pt x="5035976" y="4884330"/>
                  <a:pt x="5019596" y="4897531"/>
                </a:cubicBezTo>
                <a:cubicBezTo>
                  <a:pt x="4975133" y="4906331"/>
                  <a:pt x="4975133" y="4923931"/>
                  <a:pt x="4940031" y="4965732"/>
                </a:cubicBezTo>
                <a:cubicBezTo>
                  <a:pt x="4921309" y="4972334"/>
                  <a:pt x="4956412" y="4950333"/>
                  <a:pt x="4944711" y="4945933"/>
                </a:cubicBezTo>
                <a:cubicBezTo>
                  <a:pt x="4937691" y="4950333"/>
                  <a:pt x="4933010" y="4954732"/>
                  <a:pt x="4925989" y="4961334"/>
                </a:cubicBezTo>
                <a:cubicBezTo>
                  <a:pt x="4918969" y="4965732"/>
                  <a:pt x="4914288" y="4970133"/>
                  <a:pt x="4907267" y="4974533"/>
                </a:cubicBezTo>
                <a:lnTo>
                  <a:pt x="4900156" y="4980039"/>
                </a:lnTo>
                <a:lnTo>
                  <a:pt x="4905888" y="4995032"/>
                </a:lnTo>
                <a:cubicBezTo>
                  <a:pt x="4902054" y="4994403"/>
                  <a:pt x="4898219" y="4993774"/>
                  <a:pt x="4897954" y="4997780"/>
                </a:cubicBezTo>
                <a:cubicBezTo>
                  <a:pt x="4894386" y="4993146"/>
                  <a:pt x="4892668" y="4989827"/>
                  <a:pt x="4891396" y="4987087"/>
                </a:cubicBezTo>
                <a:lnTo>
                  <a:pt x="4891295" y="4986900"/>
                </a:lnTo>
                <a:lnTo>
                  <a:pt x="4867486" y="5005334"/>
                </a:lnTo>
                <a:cubicBezTo>
                  <a:pt x="4853444" y="5014133"/>
                  <a:pt x="4841743" y="5025134"/>
                  <a:pt x="4827702" y="5033934"/>
                </a:cubicBezTo>
                <a:cubicBezTo>
                  <a:pt x="4813660" y="5042734"/>
                  <a:pt x="4799621" y="5053734"/>
                  <a:pt x="4785581" y="5062535"/>
                </a:cubicBezTo>
                <a:cubicBezTo>
                  <a:pt x="4771538" y="5071334"/>
                  <a:pt x="4759837" y="5082334"/>
                  <a:pt x="4745797" y="5093335"/>
                </a:cubicBezTo>
                <a:lnTo>
                  <a:pt x="4727010" y="5108789"/>
                </a:lnTo>
                <a:lnTo>
                  <a:pt x="4730080" y="5111418"/>
                </a:lnTo>
                <a:cubicBezTo>
                  <a:pt x="4732638" y="5115033"/>
                  <a:pt x="4734510" y="5119546"/>
                  <a:pt x="4735387" y="5125761"/>
                </a:cubicBezTo>
                <a:cubicBezTo>
                  <a:pt x="4722526" y="5143039"/>
                  <a:pt x="4706203" y="5145626"/>
                  <a:pt x="4693714" y="5140424"/>
                </a:cubicBezTo>
                <a:lnTo>
                  <a:pt x="4692308" y="5139221"/>
                </a:lnTo>
                <a:lnTo>
                  <a:pt x="4673252" y="5157136"/>
                </a:lnTo>
                <a:cubicBezTo>
                  <a:pt x="4666231" y="5163737"/>
                  <a:pt x="4661551" y="5170336"/>
                  <a:pt x="4656870" y="5176937"/>
                </a:cubicBezTo>
                <a:cubicBezTo>
                  <a:pt x="4656870" y="5176937"/>
                  <a:pt x="4656870" y="5176937"/>
                  <a:pt x="4652190" y="5181336"/>
                </a:cubicBezTo>
                <a:cubicBezTo>
                  <a:pt x="4640489" y="5187937"/>
                  <a:pt x="4677931" y="5170337"/>
                  <a:pt x="4626448" y="5194536"/>
                </a:cubicBezTo>
                <a:cubicBezTo>
                  <a:pt x="4626448" y="5194536"/>
                  <a:pt x="4626448" y="5194536"/>
                  <a:pt x="4626449" y="5196736"/>
                </a:cubicBezTo>
                <a:cubicBezTo>
                  <a:pt x="4626449" y="5196736"/>
                  <a:pt x="4626449" y="5196736"/>
                  <a:pt x="4624108" y="5198937"/>
                </a:cubicBezTo>
                <a:cubicBezTo>
                  <a:pt x="4624108" y="5201138"/>
                  <a:pt x="4624109" y="5203338"/>
                  <a:pt x="4621768" y="5205538"/>
                </a:cubicBezTo>
                <a:cubicBezTo>
                  <a:pt x="4626448" y="5212136"/>
                  <a:pt x="4631129" y="5212136"/>
                  <a:pt x="4633468" y="5212138"/>
                </a:cubicBezTo>
                <a:cubicBezTo>
                  <a:pt x="4633468" y="5212138"/>
                  <a:pt x="4633468" y="5212138"/>
                  <a:pt x="4633468" y="5209936"/>
                </a:cubicBezTo>
                <a:cubicBezTo>
                  <a:pt x="4633468" y="5209936"/>
                  <a:pt x="4633468" y="5209936"/>
                  <a:pt x="4635808" y="5209936"/>
                </a:cubicBezTo>
                <a:cubicBezTo>
                  <a:pt x="4642830" y="5205538"/>
                  <a:pt x="4652191" y="5201136"/>
                  <a:pt x="4661551" y="5196736"/>
                </a:cubicBezTo>
                <a:cubicBezTo>
                  <a:pt x="4663890" y="5196736"/>
                  <a:pt x="4663890" y="5196736"/>
                  <a:pt x="4663890" y="5196736"/>
                </a:cubicBezTo>
                <a:cubicBezTo>
                  <a:pt x="4666232" y="5196736"/>
                  <a:pt x="4668571" y="5196736"/>
                  <a:pt x="4670911" y="5201138"/>
                </a:cubicBezTo>
                <a:cubicBezTo>
                  <a:pt x="4668571" y="5201138"/>
                  <a:pt x="4668571" y="5203338"/>
                  <a:pt x="4668571" y="5203338"/>
                </a:cubicBezTo>
                <a:cubicBezTo>
                  <a:pt x="4666231" y="5205538"/>
                  <a:pt x="4666231" y="5205538"/>
                  <a:pt x="4666231" y="5205538"/>
                </a:cubicBezTo>
                <a:lnTo>
                  <a:pt x="4664975" y="5206273"/>
                </a:lnTo>
                <a:lnTo>
                  <a:pt x="4664587" y="5206466"/>
                </a:lnTo>
                <a:cubicBezTo>
                  <a:pt x="4660673" y="5208425"/>
                  <a:pt x="4653360" y="5212136"/>
                  <a:pt x="4640489" y="5218738"/>
                </a:cubicBezTo>
                <a:cubicBezTo>
                  <a:pt x="4640489" y="5218738"/>
                  <a:pt x="4640489" y="5218738"/>
                  <a:pt x="4638150" y="5218738"/>
                </a:cubicBezTo>
                <a:cubicBezTo>
                  <a:pt x="4638150" y="5218738"/>
                  <a:pt x="4638150" y="5218738"/>
                  <a:pt x="4638148" y="5220936"/>
                </a:cubicBezTo>
                <a:cubicBezTo>
                  <a:pt x="4638148" y="5220936"/>
                  <a:pt x="4638150" y="5223138"/>
                  <a:pt x="4635808" y="5223138"/>
                </a:cubicBezTo>
                <a:cubicBezTo>
                  <a:pt x="4635809" y="5225337"/>
                  <a:pt x="4633468" y="5225337"/>
                  <a:pt x="4631129" y="5227537"/>
                </a:cubicBezTo>
                <a:cubicBezTo>
                  <a:pt x="4628788" y="5229738"/>
                  <a:pt x="4626449" y="5234138"/>
                  <a:pt x="4624109" y="5240738"/>
                </a:cubicBezTo>
                <a:cubicBezTo>
                  <a:pt x="4619429" y="5231938"/>
                  <a:pt x="4626448" y="5231938"/>
                  <a:pt x="4624108" y="5225337"/>
                </a:cubicBezTo>
                <a:cubicBezTo>
                  <a:pt x="4619427" y="5220936"/>
                  <a:pt x="4612408" y="5220938"/>
                  <a:pt x="4607727" y="5223138"/>
                </a:cubicBezTo>
                <a:cubicBezTo>
                  <a:pt x="4603048" y="5227537"/>
                  <a:pt x="4614747" y="5227537"/>
                  <a:pt x="4612408" y="5236338"/>
                </a:cubicBezTo>
                <a:cubicBezTo>
                  <a:pt x="4603047" y="5229738"/>
                  <a:pt x="4600706" y="5238538"/>
                  <a:pt x="4600706" y="5247339"/>
                </a:cubicBezTo>
                <a:cubicBezTo>
                  <a:pt x="4591346" y="5251738"/>
                  <a:pt x="4598366" y="5242938"/>
                  <a:pt x="4591345" y="5236337"/>
                </a:cubicBezTo>
                <a:cubicBezTo>
                  <a:pt x="4584325" y="5238538"/>
                  <a:pt x="4591345" y="5249538"/>
                  <a:pt x="4596026" y="5260538"/>
                </a:cubicBezTo>
                <a:cubicBezTo>
                  <a:pt x="4593685" y="5260538"/>
                  <a:pt x="4593685" y="5260538"/>
                  <a:pt x="4591346" y="5260538"/>
                </a:cubicBezTo>
                <a:cubicBezTo>
                  <a:pt x="4591346" y="5260538"/>
                  <a:pt x="4589006" y="5260538"/>
                  <a:pt x="4586667" y="5260538"/>
                </a:cubicBezTo>
                <a:cubicBezTo>
                  <a:pt x="4584327" y="5258338"/>
                  <a:pt x="4581985" y="5253937"/>
                  <a:pt x="4579645" y="5251738"/>
                </a:cubicBezTo>
                <a:cubicBezTo>
                  <a:pt x="4563263" y="5267138"/>
                  <a:pt x="4542203" y="5280338"/>
                  <a:pt x="4521140" y="5291338"/>
                </a:cubicBezTo>
                <a:cubicBezTo>
                  <a:pt x="4509440" y="5297938"/>
                  <a:pt x="4497740" y="5304539"/>
                  <a:pt x="4486038" y="5311140"/>
                </a:cubicBezTo>
                <a:cubicBezTo>
                  <a:pt x="4481358" y="5313339"/>
                  <a:pt x="4474337" y="5315540"/>
                  <a:pt x="4469657" y="5319940"/>
                </a:cubicBezTo>
                <a:cubicBezTo>
                  <a:pt x="4469657" y="5319940"/>
                  <a:pt x="4469657" y="5319940"/>
                  <a:pt x="4460297" y="5322139"/>
                </a:cubicBezTo>
                <a:cubicBezTo>
                  <a:pt x="4460297" y="5322139"/>
                  <a:pt x="4460297" y="5322139"/>
                  <a:pt x="4455616" y="5324339"/>
                </a:cubicBezTo>
                <a:cubicBezTo>
                  <a:pt x="4455616" y="5324339"/>
                  <a:pt x="4455616" y="5324339"/>
                  <a:pt x="4450937" y="5326538"/>
                </a:cubicBezTo>
                <a:lnTo>
                  <a:pt x="4354256" y="5365494"/>
                </a:lnTo>
                <a:lnTo>
                  <a:pt x="4373024" y="5400743"/>
                </a:lnTo>
                <a:lnTo>
                  <a:pt x="4376959" y="5421752"/>
                </a:lnTo>
                <a:lnTo>
                  <a:pt x="4379996" y="5421179"/>
                </a:lnTo>
                <a:cubicBezTo>
                  <a:pt x="4382350" y="5422384"/>
                  <a:pt x="4384459" y="5422645"/>
                  <a:pt x="4385759" y="5423720"/>
                </a:cubicBezTo>
                <a:cubicBezTo>
                  <a:pt x="4387059" y="5424796"/>
                  <a:pt x="4387550" y="5426683"/>
                  <a:pt x="4386669" y="5431140"/>
                </a:cubicBezTo>
                <a:cubicBezTo>
                  <a:pt x="4387651" y="5434914"/>
                  <a:pt x="4384907" y="5440054"/>
                  <a:pt x="4385888" y="5443830"/>
                </a:cubicBezTo>
                <a:lnTo>
                  <a:pt x="4381607" y="5446563"/>
                </a:lnTo>
                <a:lnTo>
                  <a:pt x="4382744" y="5452632"/>
                </a:lnTo>
                <a:cubicBezTo>
                  <a:pt x="4383976" y="5469120"/>
                  <a:pt x="4383303" y="5483676"/>
                  <a:pt x="4381034" y="5492919"/>
                </a:cubicBezTo>
                <a:cubicBezTo>
                  <a:pt x="4360271" y="5464110"/>
                  <a:pt x="4330527" y="5420516"/>
                  <a:pt x="4317861" y="5380870"/>
                </a:cubicBezTo>
                <a:lnTo>
                  <a:pt x="4317397" y="5377958"/>
                </a:lnTo>
                <a:lnTo>
                  <a:pt x="4316376" y="5378240"/>
                </a:lnTo>
                <a:cubicBezTo>
                  <a:pt x="4311113" y="5378790"/>
                  <a:pt x="4308187" y="5378240"/>
                  <a:pt x="4310527" y="5377140"/>
                </a:cubicBezTo>
                <a:cubicBezTo>
                  <a:pt x="4294145" y="5385940"/>
                  <a:pt x="4270744" y="5396940"/>
                  <a:pt x="4247343" y="5403541"/>
                </a:cubicBezTo>
                <a:cubicBezTo>
                  <a:pt x="4226281" y="5407942"/>
                  <a:pt x="4205220" y="5405740"/>
                  <a:pt x="4198198" y="5392541"/>
                </a:cubicBezTo>
                <a:cubicBezTo>
                  <a:pt x="4197614" y="5400241"/>
                  <a:pt x="4194835" y="5404366"/>
                  <a:pt x="4190593" y="5406601"/>
                </a:cubicBezTo>
                <a:lnTo>
                  <a:pt x="4182622" y="5407923"/>
                </a:lnTo>
                <a:lnTo>
                  <a:pt x="4182820" y="5410087"/>
                </a:lnTo>
                <a:cubicBezTo>
                  <a:pt x="4184235" y="5411636"/>
                  <a:pt x="4186574" y="5412848"/>
                  <a:pt x="4188912" y="5414058"/>
                </a:cubicBezTo>
                <a:cubicBezTo>
                  <a:pt x="4184843" y="5421751"/>
                  <a:pt x="4179799" y="5434450"/>
                  <a:pt x="4169637" y="5436231"/>
                </a:cubicBezTo>
                <a:cubicBezTo>
                  <a:pt x="4166249" y="5436824"/>
                  <a:pt x="4162294" y="5436204"/>
                  <a:pt x="4157615" y="5433783"/>
                </a:cubicBezTo>
                <a:cubicBezTo>
                  <a:pt x="4153920" y="5435136"/>
                  <a:pt x="4146295" y="5421387"/>
                  <a:pt x="4149008" y="5416260"/>
                </a:cubicBezTo>
                <a:lnTo>
                  <a:pt x="4155481" y="5410650"/>
                </a:lnTo>
                <a:lnTo>
                  <a:pt x="4153443" y="5410795"/>
                </a:lnTo>
                <a:cubicBezTo>
                  <a:pt x="4146277" y="5412204"/>
                  <a:pt x="4139110" y="5415092"/>
                  <a:pt x="4132674" y="5421142"/>
                </a:cubicBezTo>
                <a:cubicBezTo>
                  <a:pt x="4132674" y="5405740"/>
                  <a:pt x="4116293" y="5403541"/>
                  <a:pt x="4097572" y="5405740"/>
                </a:cubicBezTo>
                <a:cubicBezTo>
                  <a:pt x="4078850" y="5410141"/>
                  <a:pt x="4057788" y="5421142"/>
                  <a:pt x="4050767" y="5432140"/>
                </a:cubicBezTo>
                <a:cubicBezTo>
                  <a:pt x="4060128" y="5436542"/>
                  <a:pt x="4071829" y="5438741"/>
                  <a:pt x="4085870" y="5436542"/>
                </a:cubicBezTo>
                <a:cubicBezTo>
                  <a:pt x="4099912" y="5434342"/>
                  <a:pt x="4113953" y="5427742"/>
                  <a:pt x="4127993" y="5421142"/>
                </a:cubicBezTo>
                <a:cubicBezTo>
                  <a:pt x="4113953" y="5440941"/>
                  <a:pt x="4085872" y="5447541"/>
                  <a:pt x="4057788" y="5451943"/>
                </a:cubicBezTo>
                <a:cubicBezTo>
                  <a:pt x="4029706" y="5458541"/>
                  <a:pt x="4003966" y="5462942"/>
                  <a:pt x="3996944" y="5484942"/>
                </a:cubicBezTo>
                <a:cubicBezTo>
                  <a:pt x="3966522" y="5491542"/>
                  <a:pt x="3943123" y="5491542"/>
                  <a:pt x="3919718" y="5491542"/>
                </a:cubicBezTo>
                <a:cubicBezTo>
                  <a:pt x="3908019" y="5491542"/>
                  <a:pt x="3896318" y="5491542"/>
                  <a:pt x="3884617" y="5493744"/>
                </a:cubicBezTo>
                <a:cubicBezTo>
                  <a:pt x="3872915" y="5495944"/>
                  <a:pt x="3861216" y="5498143"/>
                  <a:pt x="3847174" y="5504742"/>
                </a:cubicBezTo>
                <a:lnTo>
                  <a:pt x="3847517" y="5501070"/>
                </a:lnTo>
                <a:lnTo>
                  <a:pt x="3828189" y="5508144"/>
                </a:lnTo>
                <a:lnTo>
                  <a:pt x="3824584" y="5504630"/>
                </a:lnTo>
                <a:lnTo>
                  <a:pt x="3823773" y="5509144"/>
                </a:lnTo>
                <a:cubicBezTo>
                  <a:pt x="3793350" y="5506942"/>
                  <a:pt x="3760590" y="5517943"/>
                  <a:pt x="3725485" y="5526744"/>
                </a:cubicBezTo>
                <a:cubicBezTo>
                  <a:pt x="3709105" y="5531144"/>
                  <a:pt x="3690383" y="5535543"/>
                  <a:pt x="3671662" y="5537743"/>
                </a:cubicBezTo>
                <a:cubicBezTo>
                  <a:pt x="3662302" y="5539942"/>
                  <a:pt x="3652941" y="5539944"/>
                  <a:pt x="3643580" y="5539942"/>
                </a:cubicBezTo>
                <a:cubicBezTo>
                  <a:pt x="3634219" y="5539944"/>
                  <a:pt x="3624860" y="5537743"/>
                  <a:pt x="3615498" y="5535543"/>
                </a:cubicBezTo>
                <a:cubicBezTo>
                  <a:pt x="3594436" y="5539942"/>
                  <a:pt x="3615499" y="5546544"/>
                  <a:pt x="3603799" y="5553144"/>
                </a:cubicBezTo>
                <a:cubicBezTo>
                  <a:pt x="3571036" y="5559745"/>
                  <a:pt x="3547633" y="5557545"/>
                  <a:pt x="3528912" y="5557545"/>
                </a:cubicBezTo>
                <a:cubicBezTo>
                  <a:pt x="3512531" y="5557545"/>
                  <a:pt x="3498489" y="5555343"/>
                  <a:pt x="3482109" y="5561944"/>
                </a:cubicBezTo>
                <a:cubicBezTo>
                  <a:pt x="3477428" y="5548745"/>
                  <a:pt x="3465729" y="5544343"/>
                  <a:pt x="3439986" y="5546544"/>
                </a:cubicBezTo>
                <a:cubicBezTo>
                  <a:pt x="3439986" y="5542142"/>
                  <a:pt x="3451687" y="5544343"/>
                  <a:pt x="3458707" y="5542142"/>
                </a:cubicBezTo>
                <a:cubicBezTo>
                  <a:pt x="3461047" y="5531144"/>
                  <a:pt x="3444667" y="5533344"/>
                  <a:pt x="3439986" y="5528943"/>
                </a:cubicBezTo>
                <a:cubicBezTo>
                  <a:pt x="3432966" y="5533344"/>
                  <a:pt x="3442327" y="5542142"/>
                  <a:pt x="3416586" y="5537743"/>
                </a:cubicBezTo>
                <a:cubicBezTo>
                  <a:pt x="3418926" y="5531142"/>
                  <a:pt x="3435305" y="5533344"/>
                  <a:pt x="3428284" y="5520144"/>
                </a:cubicBezTo>
                <a:cubicBezTo>
                  <a:pt x="3454028" y="5513542"/>
                  <a:pt x="3475088" y="5528944"/>
                  <a:pt x="3475088" y="5502544"/>
                </a:cubicBezTo>
                <a:cubicBezTo>
                  <a:pt x="3489130" y="5520144"/>
                  <a:pt x="3505512" y="5515742"/>
                  <a:pt x="3521891" y="5506942"/>
                </a:cubicBezTo>
                <a:cubicBezTo>
                  <a:pt x="3538273" y="5500344"/>
                  <a:pt x="3559335" y="5489343"/>
                  <a:pt x="3582736" y="5495942"/>
                </a:cubicBezTo>
                <a:cubicBezTo>
                  <a:pt x="3578056" y="5480542"/>
                  <a:pt x="3564015" y="5482742"/>
                  <a:pt x="3549975" y="5489343"/>
                </a:cubicBezTo>
                <a:cubicBezTo>
                  <a:pt x="3535934" y="5493744"/>
                  <a:pt x="3521891" y="5498142"/>
                  <a:pt x="3517211" y="5484942"/>
                </a:cubicBezTo>
                <a:cubicBezTo>
                  <a:pt x="3496149" y="5487144"/>
                  <a:pt x="3489130" y="5502544"/>
                  <a:pt x="3470408" y="5493742"/>
                </a:cubicBezTo>
                <a:cubicBezTo>
                  <a:pt x="3470408" y="5484942"/>
                  <a:pt x="3489130" y="5491542"/>
                  <a:pt x="3493810" y="5484942"/>
                </a:cubicBezTo>
                <a:cubicBezTo>
                  <a:pt x="3484449" y="5473942"/>
                  <a:pt x="3451687" y="5482742"/>
                  <a:pt x="3439986" y="5484942"/>
                </a:cubicBezTo>
                <a:cubicBezTo>
                  <a:pt x="3439987" y="5489342"/>
                  <a:pt x="3447007" y="5487142"/>
                  <a:pt x="3451687" y="5489342"/>
                </a:cubicBezTo>
                <a:cubicBezTo>
                  <a:pt x="3444667" y="5491542"/>
                  <a:pt x="3400205" y="5495944"/>
                  <a:pt x="3416586" y="5484942"/>
                </a:cubicBezTo>
                <a:cubicBezTo>
                  <a:pt x="3404883" y="5487142"/>
                  <a:pt x="3393183" y="5489342"/>
                  <a:pt x="3386162" y="5495942"/>
                </a:cubicBezTo>
                <a:cubicBezTo>
                  <a:pt x="3369782" y="5495944"/>
                  <a:pt x="3367441" y="5489342"/>
                  <a:pt x="3376801" y="5482742"/>
                </a:cubicBezTo>
                <a:cubicBezTo>
                  <a:pt x="3362761" y="5482742"/>
                  <a:pt x="3360420" y="5493744"/>
                  <a:pt x="3374463" y="5495944"/>
                </a:cubicBezTo>
                <a:cubicBezTo>
                  <a:pt x="3358081" y="5504744"/>
                  <a:pt x="3351060" y="5487142"/>
                  <a:pt x="3322978" y="5482742"/>
                </a:cubicBezTo>
                <a:cubicBezTo>
                  <a:pt x="3339360" y="5495942"/>
                  <a:pt x="3332340" y="5493744"/>
                  <a:pt x="3318297" y="5489342"/>
                </a:cubicBezTo>
                <a:cubicBezTo>
                  <a:pt x="3311277" y="5487142"/>
                  <a:pt x="3301916" y="5482742"/>
                  <a:pt x="3294895" y="5480543"/>
                </a:cubicBezTo>
                <a:cubicBezTo>
                  <a:pt x="3285537" y="5478342"/>
                  <a:pt x="3278514" y="5478343"/>
                  <a:pt x="3276174" y="5480543"/>
                </a:cubicBezTo>
                <a:cubicBezTo>
                  <a:pt x="3278514" y="5484942"/>
                  <a:pt x="3280855" y="5487142"/>
                  <a:pt x="3280855" y="5493744"/>
                </a:cubicBezTo>
                <a:cubicBezTo>
                  <a:pt x="3269156" y="5491542"/>
                  <a:pt x="3276174" y="5476144"/>
                  <a:pt x="3257453" y="5478343"/>
                </a:cubicBezTo>
                <a:cubicBezTo>
                  <a:pt x="3251602" y="5482742"/>
                  <a:pt x="3242827" y="5484393"/>
                  <a:pt x="3232298" y="5484668"/>
                </a:cubicBezTo>
                <a:lnTo>
                  <a:pt x="3222381" y="5484133"/>
                </a:lnTo>
                <a:lnTo>
                  <a:pt x="3194644" y="5544889"/>
                </a:lnTo>
                <a:cubicBezTo>
                  <a:pt x="3165409" y="5520924"/>
                  <a:pt x="3144003" y="5545411"/>
                  <a:pt x="3112436" y="5550818"/>
                </a:cubicBezTo>
                <a:cubicBezTo>
                  <a:pt x="3107689" y="5561590"/>
                  <a:pt x="3103525" y="5565018"/>
                  <a:pt x="3106524" y="5576275"/>
                </a:cubicBezTo>
                <a:cubicBezTo>
                  <a:pt x="3124432" y="5595842"/>
                  <a:pt x="3144088" y="5593382"/>
                  <a:pt x="3165579" y="5616863"/>
                </a:cubicBezTo>
                <a:cubicBezTo>
                  <a:pt x="3173906" y="5610005"/>
                  <a:pt x="3178654" y="5599233"/>
                  <a:pt x="3194728" y="5592860"/>
                </a:cubicBezTo>
                <a:cubicBezTo>
                  <a:pt x="3215634" y="5623682"/>
                  <a:pt x="3186485" y="5647685"/>
                  <a:pt x="3188316" y="5673628"/>
                </a:cubicBezTo>
                <a:cubicBezTo>
                  <a:pt x="3198479" y="5692710"/>
                  <a:pt x="3209805" y="5697109"/>
                  <a:pt x="3216387" y="5712277"/>
                </a:cubicBezTo>
                <a:cubicBezTo>
                  <a:pt x="3194982" y="5736767"/>
                  <a:pt x="3169411" y="5764684"/>
                  <a:pt x="3186155" y="5798936"/>
                </a:cubicBezTo>
                <a:cubicBezTo>
                  <a:pt x="3177824" y="5805794"/>
                  <a:pt x="3170078" y="5805310"/>
                  <a:pt x="3158169" y="5808256"/>
                </a:cubicBezTo>
                <a:cubicBezTo>
                  <a:pt x="3145092" y="5825886"/>
                  <a:pt x="3167165" y="5842022"/>
                  <a:pt x="3177908" y="5853762"/>
                </a:cubicBezTo>
                <a:cubicBezTo>
                  <a:pt x="3164832" y="5871395"/>
                  <a:pt x="3136181" y="5840085"/>
                  <a:pt x="3112359" y="5845976"/>
                </a:cubicBezTo>
                <a:cubicBezTo>
                  <a:pt x="3104031" y="5852834"/>
                  <a:pt x="3095703" y="5859692"/>
                  <a:pt x="3095119" y="5867036"/>
                </a:cubicBezTo>
                <a:cubicBezTo>
                  <a:pt x="3067718" y="5869010"/>
                  <a:pt x="3040897" y="5863645"/>
                  <a:pt x="3012330" y="5880306"/>
                </a:cubicBezTo>
                <a:lnTo>
                  <a:pt x="2986626" y="5866676"/>
                </a:lnTo>
                <a:lnTo>
                  <a:pt x="2982436" y="5870257"/>
                </a:lnTo>
                <a:cubicBezTo>
                  <a:pt x="2979339" y="5871587"/>
                  <a:pt x="2976125" y="5871983"/>
                  <a:pt x="2972836" y="5871105"/>
                </a:cubicBezTo>
                <a:cubicBezTo>
                  <a:pt x="2968615" y="5870568"/>
                  <a:pt x="2966941" y="5868058"/>
                  <a:pt x="2967008" y="5864390"/>
                </a:cubicBezTo>
                <a:lnTo>
                  <a:pt x="2969592" y="5856734"/>
                </a:lnTo>
                <a:lnTo>
                  <a:pt x="2932859" y="5833369"/>
                </a:lnTo>
                <a:cubicBezTo>
                  <a:pt x="2903030" y="5810750"/>
                  <a:pt x="2878105" y="5781519"/>
                  <a:pt x="2882810" y="5746763"/>
                </a:cubicBezTo>
                <a:cubicBezTo>
                  <a:pt x="2872065" y="5735022"/>
                  <a:pt x="2860155" y="5737968"/>
                  <a:pt x="2849993" y="5718884"/>
                </a:cubicBezTo>
                <a:cubicBezTo>
                  <a:pt x="2854741" y="5708112"/>
                  <a:pt x="2878562" y="5702222"/>
                  <a:pt x="2875563" y="5690966"/>
                </a:cubicBezTo>
                <a:cubicBezTo>
                  <a:pt x="2868400" y="5683140"/>
                  <a:pt x="2868983" y="5675796"/>
                  <a:pt x="2861820" y="5667972"/>
                </a:cubicBezTo>
                <a:cubicBezTo>
                  <a:pt x="2881391" y="5617540"/>
                  <a:pt x="2949855" y="5588616"/>
                  <a:pt x="2973009" y="5542098"/>
                </a:cubicBezTo>
                <a:cubicBezTo>
                  <a:pt x="2952437" y="5531588"/>
                  <a:pt x="2927678" y="5512517"/>
                  <a:pt x="2909540" y="5489705"/>
                </a:cubicBezTo>
                <a:lnTo>
                  <a:pt x="2900979" y="5474779"/>
                </a:lnTo>
                <a:lnTo>
                  <a:pt x="2883612" y="5478342"/>
                </a:lnTo>
                <a:cubicBezTo>
                  <a:pt x="2871326" y="5478892"/>
                  <a:pt x="2857286" y="5477241"/>
                  <a:pt x="2840905" y="5471742"/>
                </a:cubicBezTo>
                <a:cubicBezTo>
                  <a:pt x="2861966" y="5465142"/>
                  <a:pt x="2847924" y="5467341"/>
                  <a:pt x="2838564" y="5456341"/>
                </a:cubicBezTo>
                <a:cubicBezTo>
                  <a:pt x="2829203" y="5458542"/>
                  <a:pt x="2822181" y="5465142"/>
                  <a:pt x="2810482" y="5467341"/>
                </a:cubicBezTo>
                <a:cubicBezTo>
                  <a:pt x="2794101" y="5456341"/>
                  <a:pt x="2798782" y="5454142"/>
                  <a:pt x="2770700" y="5451943"/>
                </a:cubicBezTo>
                <a:cubicBezTo>
                  <a:pt x="2775379" y="5440941"/>
                  <a:pt x="2784740" y="5445342"/>
                  <a:pt x="2777721" y="5434340"/>
                </a:cubicBezTo>
                <a:cubicBezTo>
                  <a:pt x="2767190" y="5438741"/>
                  <a:pt x="2760169" y="5439292"/>
                  <a:pt x="2752564" y="5439567"/>
                </a:cubicBezTo>
                <a:lnTo>
                  <a:pt x="2740093" y="5441122"/>
                </a:lnTo>
                <a:lnTo>
                  <a:pt x="2740226" y="5445329"/>
                </a:lnTo>
                <a:cubicBezTo>
                  <a:pt x="2738178" y="5449573"/>
                  <a:pt x="2735205" y="5452207"/>
                  <a:pt x="2735205" y="5452207"/>
                </a:cubicBezTo>
                <a:cubicBezTo>
                  <a:pt x="2735205" y="5452207"/>
                  <a:pt x="2735205" y="5452207"/>
                  <a:pt x="2739062" y="5452678"/>
                </a:cubicBezTo>
                <a:cubicBezTo>
                  <a:pt x="2731349" y="5451736"/>
                  <a:pt x="2723528" y="5454777"/>
                  <a:pt x="2715814" y="5453836"/>
                </a:cubicBezTo>
                <a:cubicBezTo>
                  <a:pt x="2700706" y="5440009"/>
                  <a:pt x="2696099" y="5431457"/>
                  <a:pt x="2696767" y="5424548"/>
                </a:cubicBezTo>
                <a:lnTo>
                  <a:pt x="2697117" y="5423770"/>
                </a:lnTo>
                <a:lnTo>
                  <a:pt x="2693145" y="5416982"/>
                </a:lnTo>
                <a:cubicBezTo>
                  <a:pt x="2684260" y="5409454"/>
                  <a:pt x="2667147" y="5404092"/>
                  <a:pt x="2672412" y="5392541"/>
                </a:cubicBezTo>
                <a:cubicBezTo>
                  <a:pt x="2658372" y="5385940"/>
                  <a:pt x="2660712" y="5407942"/>
                  <a:pt x="2644330" y="5396942"/>
                </a:cubicBezTo>
                <a:cubicBezTo>
                  <a:pt x="2649011" y="5379342"/>
                  <a:pt x="2644330" y="5381541"/>
                  <a:pt x="2658372" y="5374940"/>
                </a:cubicBezTo>
                <a:cubicBezTo>
                  <a:pt x="2644329" y="5370540"/>
                  <a:pt x="2632630" y="5366140"/>
                  <a:pt x="2627949" y="5357340"/>
                </a:cubicBezTo>
                <a:cubicBezTo>
                  <a:pt x="2618589" y="5370542"/>
                  <a:pt x="2641991" y="5374940"/>
                  <a:pt x="2627949" y="5388140"/>
                </a:cubicBezTo>
                <a:cubicBezTo>
                  <a:pt x="2620930" y="5383741"/>
                  <a:pt x="2611569" y="5381541"/>
                  <a:pt x="2599866" y="5374940"/>
                </a:cubicBezTo>
                <a:cubicBezTo>
                  <a:pt x="2588167" y="5370542"/>
                  <a:pt x="2576467" y="5363940"/>
                  <a:pt x="2567104" y="5359539"/>
                </a:cubicBezTo>
                <a:cubicBezTo>
                  <a:pt x="2548384" y="5346340"/>
                  <a:pt x="2534343" y="5333139"/>
                  <a:pt x="2539023" y="5324339"/>
                </a:cubicBezTo>
                <a:cubicBezTo>
                  <a:pt x="2532004" y="5322139"/>
                  <a:pt x="2529663" y="5333140"/>
                  <a:pt x="2527323" y="5339740"/>
                </a:cubicBezTo>
                <a:cubicBezTo>
                  <a:pt x="2506262" y="5333140"/>
                  <a:pt x="2515623" y="5317740"/>
                  <a:pt x="2515623" y="5304539"/>
                </a:cubicBezTo>
                <a:cubicBezTo>
                  <a:pt x="2536684" y="5317740"/>
                  <a:pt x="2536684" y="5300140"/>
                  <a:pt x="2557746" y="5313340"/>
                </a:cubicBezTo>
                <a:cubicBezTo>
                  <a:pt x="2546044" y="5295738"/>
                  <a:pt x="2534343" y="5289138"/>
                  <a:pt x="2520302" y="5286940"/>
                </a:cubicBezTo>
                <a:cubicBezTo>
                  <a:pt x="2506262" y="5282538"/>
                  <a:pt x="2492219" y="5278138"/>
                  <a:pt x="2475839" y="5269338"/>
                </a:cubicBezTo>
                <a:cubicBezTo>
                  <a:pt x="2471159" y="5282538"/>
                  <a:pt x="2478178" y="5295738"/>
                  <a:pt x="2503921" y="5304539"/>
                </a:cubicBezTo>
                <a:cubicBezTo>
                  <a:pt x="2492220" y="5306738"/>
                  <a:pt x="2475839" y="5302339"/>
                  <a:pt x="2461796" y="5297940"/>
                </a:cubicBezTo>
                <a:cubicBezTo>
                  <a:pt x="2464139" y="5289140"/>
                  <a:pt x="2459458" y="5284738"/>
                  <a:pt x="2464139" y="5278138"/>
                </a:cubicBezTo>
                <a:cubicBezTo>
                  <a:pt x="2443078" y="5262740"/>
                  <a:pt x="2438397" y="5278138"/>
                  <a:pt x="2422016" y="5269338"/>
                </a:cubicBezTo>
                <a:cubicBezTo>
                  <a:pt x="2424355" y="5262740"/>
                  <a:pt x="2433715" y="5264938"/>
                  <a:pt x="2436057" y="5256138"/>
                </a:cubicBezTo>
                <a:cubicBezTo>
                  <a:pt x="2424355" y="5258339"/>
                  <a:pt x="2414995" y="5260538"/>
                  <a:pt x="2405634" y="5260538"/>
                </a:cubicBezTo>
                <a:cubicBezTo>
                  <a:pt x="2396273" y="5258338"/>
                  <a:pt x="2386913" y="5258338"/>
                  <a:pt x="2379892" y="5256138"/>
                </a:cubicBezTo>
                <a:lnTo>
                  <a:pt x="2379018" y="5255662"/>
                </a:lnTo>
                <a:lnTo>
                  <a:pt x="2361490" y="5254396"/>
                </a:lnTo>
                <a:cubicBezTo>
                  <a:pt x="2355570" y="5251642"/>
                  <a:pt x="2350096" y="5246342"/>
                  <a:pt x="2346019" y="5237809"/>
                </a:cubicBezTo>
                <a:lnTo>
                  <a:pt x="2346058" y="5237723"/>
                </a:lnTo>
                <a:lnTo>
                  <a:pt x="2335429" y="5231938"/>
                </a:lnTo>
                <a:cubicBezTo>
                  <a:pt x="2321387" y="5223138"/>
                  <a:pt x="2307348" y="5212138"/>
                  <a:pt x="2290965" y="5205538"/>
                </a:cubicBezTo>
                <a:cubicBezTo>
                  <a:pt x="2276925" y="5196737"/>
                  <a:pt x="2258203" y="5190136"/>
                  <a:pt x="2237143" y="5190136"/>
                </a:cubicBezTo>
                <a:cubicBezTo>
                  <a:pt x="2260545" y="5190136"/>
                  <a:pt x="2258204" y="5179137"/>
                  <a:pt x="2283946" y="5179137"/>
                </a:cubicBezTo>
                <a:cubicBezTo>
                  <a:pt x="2286287" y="5174737"/>
                  <a:pt x="2276925" y="5170337"/>
                  <a:pt x="2274585" y="5174737"/>
                </a:cubicBezTo>
                <a:cubicBezTo>
                  <a:pt x="2277511" y="5170337"/>
                  <a:pt x="2279120" y="5166349"/>
                  <a:pt x="2279595" y="5162705"/>
                </a:cubicBezTo>
                <a:lnTo>
                  <a:pt x="2278999" y="5159392"/>
                </a:lnTo>
                <a:lnTo>
                  <a:pt x="2273016" y="5155190"/>
                </a:lnTo>
                <a:cubicBezTo>
                  <a:pt x="2270275" y="5152594"/>
                  <a:pt x="2267412" y="5149529"/>
                  <a:pt x="2262176" y="5145277"/>
                </a:cubicBezTo>
                <a:lnTo>
                  <a:pt x="2263214" y="5141272"/>
                </a:lnTo>
                <a:lnTo>
                  <a:pt x="2258204" y="5137335"/>
                </a:lnTo>
                <a:cubicBezTo>
                  <a:pt x="2248843" y="5130735"/>
                  <a:pt x="2237143" y="5128536"/>
                  <a:pt x="2225442" y="5124136"/>
                </a:cubicBezTo>
                <a:cubicBezTo>
                  <a:pt x="2216080" y="5119735"/>
                  <a:pt x="2204379" y="5117535"/>
                  <a:pt x="2195020" y="5113136"/>
                </a:cubicBezTo>
                <a:cubicBezTo>
                  <a:pt x="2204380" y="5108734"/>
                  <a:pt x="2213741" y="5110936"/>
                  <a:pt x="2223102" y="5113136"/>
                </a:cubicBezTo>
                <a:lnTo>
                  <a:pt x="2243758" y="5117617"/>
                </a:lnTo>
                <a:lnTo>
                  <a:pt x="2241810" y="5112634"/>
                </a:lnTo>
                <a:lnTo>
                  <a:pt x="2243094" y="5107079"/>
                </a:lnTo>
                <a:lnTo>
                  <a:pt x="2234803" y="5102135"/>
                </a:lnTo>
                <a:cubicBezTo>
                  <a:pt x="2227782" y="5097736"/>
                  <a:pt x="2218422" y="5097736"/>
                  <a:pt x="2213741" y="5108735"/>
                </a:cubicBezTo>
                <a:cubicBezTo>
                  <a:pt x="2207891" y="5101035"/>
                  <a:pt x="2202626" y="5097185"/>
                  <a:pt x="2196483" y="5094160"/>
                </a:cubicBezTo>
                <a:lnTo>
                  <a:pt x="2192735" y="5092558"/>
                </a:lnTo>
                <a:lnTo>
                  <a:pt x="2189025" y="5093256"/>
                </a:lnTo>
                <a:cubicBezTo>
                  <a:pt x="2184063" y="5092993"/>
                  <a:pt x="2179212" y="5091585"/>
                  <a:pt x="2175923" y="5088977"/>
                </a:cubicBezTo>
                <a:lnTo>
                  <a:pt x="2174563" y="5084793"/>
                </a:lnTo>
                <a:lnTo>
                  <a:pt x="2173959" y="5084535"/>
                </a:lnTo>
                <a:lnTo>
                  <a:pt x="2174091" y="5083342"/>
                </a:lnTo>
                <a:lnTo>
                  <a:pt x="2172190" y="5077493"/>
                </a:lnTo>
                <a:lnTo>
                  <a:pt x="2184401" y="5061286"/>
                </a:lnTo>
                <a:lnTo>
                  <a:pt x="2176006" y="5055110"/>
                </a:lnTo>
                <a:cubicBezTo>
                  <a:pt x="2161088" y="5046034"/>
                  <a:pt x="2145877" y="5039434"/>
                  <a:pt x="2143536" y="5038334"/>
                </a:cubicBezTo>
                <a:cubicBezTo>
                  <a:pt x="2131835" y="5029535"/>
                  <a:pt x="2120135" y="5022933"/>
                  <a:pt x="2124815" y="5025134"/>
                </a:cubicBezTo>
                <a:cubicBezTo>
                  <a:pt x="2094391" y="5014134"/>
                  <a:pt x="2096734" y="4989933"/>
                  <a:pt x="2082692" y="4978933"/>
                </a:cubicBezTo>
                <a:cubicBezTo>
                  <a:pt x="2080352" y="4976733"/>
                  <a:pt x="2075086" y="4977833"/>
                  <a:pt x="2068944" y="4978108"/>
                </a:cubicBezTo>
                <a:lnTo>
                  <a:pt x="2061494" y="4975845"/>
                </a:lnTo>
                <a:lnTo>
                  <a:pt x="2056129" y="4979789"/>
                </a:lnTo>
                <a:cubicBezTo>
                  <a:pt x="2052960" y="4980689"/>
                  <a:pt x="2049883" y="4980314"/>
                  <a:pt x="2047095" y="4978012"/>
                </a:cubicBezTo>
                <a:cubicBezTo>
                  <a:pt x="2045254" y="4975826"/>
                  <a:pt x="2045307" y="4973872"/>
                  <a:pt x="2045832" y="4971975"/>
                </a:cubicBezTo>
                <a:lnTo>
                  <a:pt x="2046579" y="4969283"/>
                </a:lnTo>
                <a:lnTo>
                  <a:pt x="2022433" y="4947308"/>
                </a:lnTo>
                <a:cubicBezTo>
                  <a:pt x="2011317" y="4937683"/>
                  <a:pt x="1998446" y="4927232"/>
                  <a:pt x="1984405" y="4917331"/>
                </a:cubicBezTo>
                <a:cubicBezTo>
                  <a:pt x="1977386" y="4912933"/>
                  <a:pt x="1970363" y="4908532"/>
                  <a:pt x="1963344" y="4901932"/>
                </a:cubicBezTo>
                <a:cubicBezTo>
                  <a:pt x="1956324" y="4897532"/>
                  <a:pt x="1949302" y="4893132"/>
                  <a:pt x="1942282" y="4888731"/>
                </a:cubicBezTo>
                <a:lnTo>
                  <a:pt x="1928237" y="4882444"/>
                </a:lnTo>
                <a:lnTo>
                  <a:pt x="1922258" y="4884262"/>
                </a:lnTo>
                <a:cubicBezTo>
                  <a:pt x="1896293" y="4887049"/>
                  <a:pt x="1859971" y="4877814"/>
                  <a:pt x="1850456" y="4846506"/>
                </a:cubicBezTo>
                <a:cubicBezTo>
                  <a:pt x="1875089" y="4836078"/>
                  <a:pt x="1892540" y="4837946"/>
                  <a:pt x="1906723" y="4845405"/>
                </a:cubicBezTo>
                <a:lnTo>
                  <a:pt x="1911590" y="4849709"/>
                </a:lnTo>
                <a:lnTo>
                  <a:pt x="1905424" y="4839230"/>
                </a:lnTo>
                <a:cubicBezTo>
                  <a:pt x="1896650" y="4829330"/>
                  <a:pt x="1883779" y="4820529"/>
                  <a:pt x="1874418" y="4813930"/>
                </a:cubicBezTo>
                <a:cubicBezTo>
                  <a:pt x="1874418" y="4818330"/>
                  <a:pt x="1881439" y="4824930"/>
                  <a:pt x="1872077" y="4831530"/>
                </a:cubicBezTo>
                <a:cubicBezTo>
                  <a:pt x="1855697" y="4809529"/>
                  <a:pt x="1843995" y="4756729"/>
                  <a:pt x="1808893" y="4765529"/>
                </a:cubicBezTo>
                <a:cubicBezTo>
                  <a:pt x="1799533" y="4758930"/>
                  <a:pt x="1806553" y="4754529"/>
                  <a:pt x="1811234" y="4747929"/>
                </a:cubicBezTo>
                <a:lnTo>
                  <a:pt x="1799431" y="4737742"/>
                </a:lnTo>
                <a:lnTo>
                  <a:pt x="1790703" y="4737347"/>
                </a:lnTo>
                <a:lnTo>
                  <a:pt x="1790206" y="4730301"/>
                </a:lnTo>
                <a:lnTo>
                  <a:pt x="1780811" y="4723728"/>
                </a:lnTo>
                <a:cubicBezTo>
                  <a:pt x="1773790" y="4728127"/>
                  <a:pt x="1778471" y="4732528"/>
                  <a:pt x="1780811" y="4739127"/>
                </a:cubicBezTo>
                <a:cubicBezTo>
                  <a:pt x="1750390" y="4734729"/>
                  <a:pt x="1759750" y="4703928"/>
                  <a:pt x="1724648" y="4690727"/>
                </a:cubicBezTo>
                <a:cubicBezTo>
                  <a:pt x="1741027" y="4681927"/>
                  <a:pt x="1717626" y="4666527"/>
                  <a:pt x="1722308" y="4655526"/>
                </a:cubicBezTo>
                <a:lnTo>
                  <a:pt x="1699419" y="4639577"/>
                </a:lnTo>
                <a:lnTo>
                  <a:pt x="1692694" y="4649261"/>
                </a:lnTo>
                <a:cubicBezTo>
                  <a:pt x="1683694" y="4639763"/>
                  <a:pt x="1674691" y="4630265"/>
                  <a:pt x="1675364" y="4621210"/>
                </a:cubicBezTo>
                <a:lnTo>
                  <a:pt x="1675872" y="4620150"/>
                </a:lnTo>
                <a:lnTo>
                  <a:pt x="1670823" y="4615926"/>
                </a:lnTo>
                <a:cubicBezTo>
                  <a:pt x="1663803" y="4607126"/>
                  <a:pt x="1654443" y="4598326"/>
                  <a:pt x="1645083" y="4589525"/>
                </a:cubicBezTo>
                <a:cubicBezTo>
                  <a:pt x="1635722" y="4580726"/>
                  <a:pt x="1626360" y="4569726"/>
                  <a:pt x="1619340" y="4560925"/>
                </a:cubicBezTo>
                <a:cubicBezTo>
                  <a:pt x="1600620" y="4541125"/>
                  <a:pt x="1584238" y="4519124"/>
                  <a:pt x="1570196" y="4499324"/>
                </a:cubicBezTo>
                <a:cubicBezTo>
                  <a:pt x="1556157" y="4477323"/>
                  <a:pt x="1544455" y="4455321"/>
                  <a:pt x="1532755" y="4435523"/>
                </a:cubicBezTo>
                <a:cubicBezTo>
                  <a:pt x="1521052" y="4431123"/>
                  <a:pt x="1511692" y="4424522"/>
                  <a:pt x="1504673" y="4417923"/>
                </a:cubicBezTo>
                <a:lnTo>
                  <a:pt x="1500953" y="4411428"/>
                </a:lnTo>
                <a:lnTo>
                  <a:pt x="1465652" y="4445134"/>
                </a:lnTo>
                <a:cubicBezTo>
                  <a:pt x="1423704" y="4473668"/>
                  <a:pt x="1373530" y="4488409"/>
                  <a:pt x="1323488" y="4489669"/>
                </a:cubicBezTo>
                <a:cubicBezTo>
                  <a:pt x="1263436" y="4491179"/>
                  <a:pt x="1203580" y="4473281"/>
                  <a:pt x="1158367" y="4436516"/>
                </a:cubicBezTo>
                <a:cubicBezTo>
                  <a:pt x="1059718" y="4362983"/>
                  <a:pt x="1068967" y="4248816"/>
                  <a:pt x="1130623" y="4150613"/>
                </a:cubicBezTo>
                <a:lnTo>
                  <a:pt x="1170030" y="4104194"/>
                </a:lnTo>
                <a:lnTo>
                  <a:pt x="1154080" y="4107209"/>
                </a:lnTo>
                <a:cubicBezTo>
                  <a:pt x="1143158" y="4105905"/>
                  <a:pt x="1132237" y="4098081"/>
                  <a:pt x="1121316" y="4085042"/>
                </a:cubicBezTo>
                <a:cubicBezTo>
                  <a:pt x="1126776" y="4074610"/>
                  <a:pt x="1126776" y="4064179"/>
                  <a:pt x="1132237" y="4048529"/>
                </a:cubicBezTo>
                <a:cubicBezTo>
                  <a:pt x="1144524" y="4048529"/>
                  <a:pt x="1166026" y="4057332"/>
                  <a:pt x="1178311" y="4072734"/>
                </a:cubicBezTo>
                <a:lnTo>
                  <a:pt x="1185028" y="4086526"/>
                </a:lnTo>
                <a:lnTo>
                  <a:pt x="1207692" y="4059828"/>
                </a:lnTo>
                <a:cubicBezTo>
                  <a:pt x="1237834" y="4054669"/>
                  <a:pt x="1264552" y="4051444"/>
                  <a:pt x="1289642" y="4050798"/>
                </a:cubicBezTo>
                <a:lnTo>
                  <a:pt x="1311818" y="4052780"/>
                </a:lnTo>
                <a:lnTo>
                  <a:pt x="1287038" y="3997714"/>
                </a:lnTo>
                <a:cubicBezTo>
                  <a:pt x="1277677" y="3977914"/>
                  <a:pt x="1270656" y="3958113"/>
                  <a:pt x="1263635" y="3938313"/>
                </a:cubicBezTo>
                <a:cubicBezTo>
                  <a:pt x="1258956" y="3927313"/>
                  <a:pt x="1256616" y="3916312"/>
                  <a:pt x="1254275" y="3905312"/>
                </a:cubicBezTo>
                <a:cubicBezTo>
                  <a:pt x="1251935" y="3896512"/>
                  <a:pt x="1249593" y="3883311"/>
                  <a:pt x="1247254" y="3872312"/>
                </a:cubicBezTo>
                <a:cubicBezTo>
                  <a:pt x="1244914" y="3865711"/>
                  <a:pt x="1235554" y="3872312"/>
                  <a:pt x="1228533" y="3872312"/>
                </a:cubicBezTo>
                <a:cubicBezTo>
                  <a:pt x="1219173" y="3841511"/>
                  <a:pt x="1216832" y="3837111"/>
                  <a:pt x="1214493" y="3812911"/>
                </a:cubicBezTo>
                <a:cubicBezTo>
                  <a:pt x="1202791" y="3843710"/>
                  <a:pt x="1205131" y="3782110"/>
                  <a:pt x="1212151" y="3773310"/>
                </a:cubicBezTo>
                <a:cubicBezTo>
                  <a:pt x="1209812" y="3764510"/>
                  <a:pt x="1195770" y="3773310"/>
                  <a:pt x="1191091" y="3766709"/>
                </a:cubicBezTo>
                <a:cubicBezTo>
                  <a:pt x="1188751" y="3746908"/>
                  <a:pt x="1214491" y="3766711"/>
                  <a:pt x="1214493" y="3744710"/>
                </a:cubicBezTo>
                <a:cubicBezTo>
                  <a:pt x="1191091" y="3735909"/>
                  <a:pt x="1195770" y="3711709"/>
                  <a:pt x="1179390" y="3685309"/>
                </a:cubicBezTo>
                <a:cubicBezTo>
                  <a:pt x="1181729" y="3669909"/>
                  <a:pt x="1191091" y="3705109"/>
                  <a:pt x="1195770" y="3709508"/>
                </a:cubicBezTo>
                <a:cubicBezTo>
                  <a:pt x="1219172" y="3707307"/>
                  <a:pt x="1200451" y="3676508"/>
                  <a:pt x="1198111" y="3658908"/>
                </a:cubicBezTo>
                <a:cubicBezTo>
                  <a:pt x="1195770" y="3645708"/>
                  <a:pt x="1181730" y="3658908"/>
                  <a:pt x="1174709" y="3656708"/>
                </a:cubicBezTo>
                <a:cubicBezTo>
                  <a:pt x="1172370" y="3636907"/>
                  <a:pt x="1195770" y="3634707"/>
                  <a:pt x="1181730" y="3603906"/>
                </a:cubicBezTo>
                <a:cubicBezTo>
                  <a:pt x="1174709" y="3590707"/>
                  <a:pt x="1172369" y="3614907"/>
                  <a:pt x="1163009" y="3603906"/>
                </a:cubicBezTo>
                <a:cubicBezTo>
                  <a:pt x="1172369" y="3592906"/>
                  <a:pt x="1170030" y="3575306"/>
                  <a:pt x="1170030" y="3555505"/>
                </a:cubicBezTo>
                <a:cubicBezTo>
                  <a:pt x="1167688" y="3537905"/>
                  <a:pt x="1165349" y="3518104"/>
                  <a:pt x="1170030" y="3500504"/>
                </a:cubicBezTo>
                <a:cubicBezTo>
                  <a:pt x="1174709" y="3500504"/>
                  <a:pt x="1174709" y="3511505"/>
                  <a:pt x="1177049" y="3515904"/>
                </a:cubicBezTo>
                <a:cubicBezTo>
                  <a:pt x="1191091" y="3511505"/>
                  <a:pt x="1172370" y="3500504"/>
                  <a:pt x="1172370" y="3489504"/>
                </a:cubicBezTo>
                <a:cubicBezTo>
                  <a:pt x="1170030" y="3491705"/>
                  <a:pt x="1165349" y="3496104"/>
                  <a:pt x="1165349" y="3502704"/>
                </a:cubicBezTo>
                <a:cubicBezTo>
                  <a:pt x="1163009" y="3496104"/>
                  <a:pt x="1163009" y="3487304"/>
                  <a:pt x="1163009" y="3476304"/>
                </a:cubicBezTo>
                <a:cubicBezTo>
                  <a:pt x="1163009" y="3465305"/>
                  <a:pt x="1163009" y="3452104"/>
                  <a:pt x="1167689" y="3441103"/>
                </a:cubicBezTo>
                <a:cubicBezTo>
                  <a:pt x="1172954" y="3429553"/>
                  <a:pt x="1179536" y="3443991"/>
                  <a:pt x="1187434" y="3444506"/>
                </a:cubicBezTo>
                <a:lnTo>
                  <a:pt x="1192027" y="3441419"/>
                </a:lnTo>
                <a:lnTo>
                  <a:pt x="1191634" y="3437781"/>
                </a:lnTo>
                <a:lnTo>
                  <a:pt x="1180560" y="3434778"/>
                </a:lnTo>
                <a:cubicBezTo>
                  <a:pt x="1175880" y="3431753"/>
                  <a:pt x="1173539" y="3425703"/>
                  <a:pt x="1179390" y="3412502"/>
                </a:cubicBezTo>
                <a:lnTo>
                  <a:pt x="1189976" y="3422455"/>
                </a:lnTo>
                <a:lnTo>
                  <a:pt x="1188826" y="3411824"/>
                </a:lnTo>
                <a:lnTo>
                  <a:pt x="1197276" y="3403988"/>
                </a:lnTo>
                <a:lnTo>
                  <a:pt x="1195769" y="3399302"/>
                </a:lnTo>
                <a:lnTo>
                  <a:pt x="1203087" y="3398601"/>
                </a:lnTo>
                <a:lnTo>
                  <a:pt x="1203888" y="3397857"/>
                </a:lnTo>
                <a:lnTo>
                  <a:pt x="1196299" y="3388817"/>
                </a:lnTo>
                <a:cubicBezTo>
                  <a:pt x="1195129" y="3381515"/>
                  <a:pt x="1198830" y="3374106"/>
                  <a:pt x="1208010" y="3367314"/>
                </a:cubicBezTo>
                <a:lnTo>
                  <a:pt x="1219531" y="3374435"/>
                </a:lnTo>
                <a:lnTo>
                  <a:pt x="1221512" y="3355301"/>
                </a:lnTo>
                <a:cubicBezTo>
                  <a:pt x="1226193" y="3355301"/>
                  <a:pt x="1227364" y="3360801"/>
                  <a:pt x="1227655" y="3367402"/>
                </a:cubicBezTo>
                <a:lnTo>
                  <a:pt x="1227831" y="3371142"/>
                </a:lnTo>
                <a:lnTo>
                  <a:pt x="1240248" y="3354081"/>
                </a:lnTo>
                <a:lnTo>
                  <a:pt x="1240235" y="3353102"/>
                </a:lnTo>
                <a:lnTo>
                  <a:pt x="1241355" y="3352559"/>
                </a:lnTo>
                <a:lnTo>
                  <a:pt x="1243176" y="3350057"/>
                </a:lnTo>
                <a:lnTo>
                  <a:pt x="1252073" y="3340614"/>
                </a:lnTo>
                <a:lnTo>
                  <a:pt x="1249595" y="3315701"/>
                </a:lnTo>
                <a:lnTo>
                  <a:pt x="1248648" y="3311990"/>
                </a:lnTo>
                <a:lnTo>
                  <a:pt x="1221226" y="3307788"/>
                </a:lnTo>
                <a:lnTo>
                  <a:pt x="1202252" y="3300625"/>
                </a:lnTo>
                <a:lnTo>
                  <a:pt x="1202907" y="3305406"/>
                </a:lnTo>
                <a:cubicBezTo>
                  <a:pt x="1201553" y="3313472"/>
                  <a:pt x="1196047" y="3321125"/>
                  <a:pt x="1190518" y="3322626"/>
                </a:cubicBezTo>
                <a:cubicBezTo>
                  <a:pt x="1164669" y="3317326"/>
                  <a:pt x="1179322" y="3288713"/>
                  <a:pt x="1190380" y="3285711"/>
                </a:cubicBezTo>
                <a:lnTo>
                  <a:pt x="1198127" y="3291386"/>
                </a:lnTo>
                <a:lnTo>
                  <a:pt x="1226160" y="3275405"/>
                </a:lnTo>
                <a:lnTo>
                  <a:pt x="1234693" y="3274084"/>
                </a:lnTo>
                <a:lnTo>
                  <a:pt x="1221694" y="3258716"/>
                </a:lnTo>
                <a:lnTo>
                  <a:pt x="1220591" y="3261097"/>
                </a:lnTo>
                <a:lnTo>
                  <a:pt x="1218565" y="3255248"/>
                </a:lnTo>
                <a:lnTo>
                  <a:pt x="1217850" y="3254840"/>
                </a:lnTo>
                <a:cubicBezTo>
                  <a:pt x="1219483" y="3251314"/>
                  <a:pt x="1215977" y="3249319"/>
                  <a:pt x="1214344" y="3252846"/>
                </a:cubicBezTo>
                <a:cubicBezTo>
                  <a:pt x="1210718" y="3246328"/>
                  <a:pt x="1207560" y="3241191"/>
                  <a:pt x="1206593" y="3237300"/>
                </a:cubicBezTo>
                <a:lnTo>
                  <a:pt x="1208718" y="3234123"/>
                </a:lnTo>
                <a:lnTo>
                  <a:pt x="1200142" y="3230567"/>
                </a:lnTo>
                <a:lnTo>
                  <a:pt x="1197198" y="3233952"/>
                </a:lnTo>
                <a:cubicBezTo>
                  <a:pt x="1166858" y="3247518"/>
                  <a:pt x="1113018" y="3234891"/>
                  <a:pt x="1095885" y="3223552"/>
                </a:cubicBezTo>
                <a:cubicBezTo>
                  <a:pt x="1112850" y="3218420"/>
                  <a:pt x="1135416" y="3212053"/>
                  <a:pt x="1157657" y="3208538"/>
                </a:cubicBezTo>
                <a:lnTo>
                  <a:pt x="1161802" y="3208203"/>
                </a:lnTo>
                <a:lnTo>
                  <a:pt x="1161427" y="3207955"/>
                </a:lnTo>
                <a:cubicBezTo>
                  <a:pt x="1155036" y="3201397"/>
                  <a:pt x="1151899" y="3194151"/>
                  <a:pt x="1154245" y="3186200"/>
                </a:cubicBezTo>
                <a:cubicBezTo>
                  <a:pt x="1167728" y="3190898"/>
                  <a:pt x="1193111" y="3195499"/>
                  <a:pt x="1213970" y="3204464"/>
                </a:cubicBezTo>
                <a:lnTo>
                  <a:pt x="1223712" y="3210978"/>
                </a:lnTo>
                <a:lnTo>
                  <a:pt x="1228826" y="3198549"/>
                </a:lnTo>
                <a:lnTo>
                  <a:pt x="1228801" y="3195802"/>
                </a:lnTo>
                <a:lnTo>
                  <a:pt x="1228613" y="3195613"/>
                </a:lnTo>
                <a:lnTo>
                  <a:pt x="1228797" y="3195412"/>
                </a:lnTo>
                <a:lnTo>
                  <a:pt x="1228532" y="3166097"/>
                </a:lnTo>
                <a:cubicBezTo>
                  <a:pt x="1226192" y="3155099"/>
                  <a:pt x="1226193" y="3146297"/>
                  <a:pt x="1223853" y="3137497"/>
                </a:cubicBezTo>
                <a:cubicBezTo>
                  <a:pt x="1223853" y="3128697"/>
                  <a:pt x="1223853" y="3119897"/>
                  <a:pt x="1228533" y="3115498"/>
                </a:cubicBezTo>
                <a:cubicBezTo>
                  <a:pt x="1233214" y="3122097"/>
                  <a:pt x="1233214" y="3135298"/>
                  <a:pt x="1240233" y="3141898"/>
                </a:cubicBezTo>
                <a:cubicBezTo>
                  <a:pt x="1249595" y="3139698"/>
                  <a:pt x="1251935" y="3130898"/>
                  <a:pt x="1265975" y="3133097"/>
                </a:cubicBezTo>
                <a:cubicBezTo>
                  <a:pt x="1263636" y="3097897"/>
                  <a:pt x="1272996" y="3062696"/>
                  <a:pt x="1280017" y="3027494"/>
                </a:cubicBezTo>
                <a:cubicBezTo>
                  <a:pt x="1287038" y="2992295"/>
                  <a:pt x="1294058" y="2957094"/>
                  <a:pt x="1289377" y="2926293"/>
                </a:cubicBezTo>
                <a:cubicBezTo>
                  <a:pt x="1303419" y="2906493"/>
                  <a:pt x="1308099" y="2891093"/>
                  <a:pt x="1312779" y="2875693"/>
                </a:cubicBezTo>
                <a:cubicBezTo>
                  <a:pt x="1315119" y="2858092"/>
                  <a:pt x="1319800" y="2840491"/>
                  <a:pt x="1331500" y="2816290"/>
                </a:cubicBezTo>
                <a:cubicBezTo>
                  <a:pt x="1329161" y="2825091"/>
                  <a:pt x="1326820" y="2833890"/>
                  <a:pt x="1326820" y="2842692"/>
                </a:cubicBezTo>
                <a:cubicBezTo>
                  <a:pt x="1324480" y="2853691"/>
                  <a:pt x="1322140" y="2862493"/>
                  <a:pt x="1319800" y="2873491"/>
                </a:cubicBezTo>
                <a:cubicBezTo>
                  <a:pt x="1315118" y="2893292"/>
                  <a:pt x="1308099" y="2915293"/>
                  <a:pt x="1303419" y="2939494"/>
                </a:cubicBezTo>
                <a:cubicBezTo>
                  <a:pt x="1294058" y="2985694"/>
                  <a:pt x="1282357" y="3034096"/>
                  <a:pt x="1277677" y="3075897"/>
                </a:cubicBezTo>
                <a:cubicBezTo>
                  <a:pt x="1275337" y="3095697"/>
                  <a:pt x="1296398" y="3135298"/>
                  <a:pt x="1258956" y="3137497"/>
                </a:cubicBezTo>
                <a:cubicBezTo>
                  <a:pt x="1260126" y="3147398"/>
                  <a:pt x="1259541" y="3158948"/>
                  <a:pt x="1260126" y="3168848"/>
                </a:cubicBezTo>
                <a:lnTo>
                  <a:pt x="1261265" y="3171831"/>
                </a:lnTo>
                <a:lnTo>
                  <a:pt x="1267319" y="3167149"/>
                </a:lnTo>
                <a:cubicBezTo>
                  <a:pt x="1268255" y="3169909"/>
                  <a:pt x="1270462" y="3171721"/>
                  <a:pt x="1273332" y="3173145"/>
                </a:cubicBezTo>
                <a:lnTo>
                  <a:pt x="1275284" y="3173861"/>
                </a:lnTo>
                <a:lnTo>
                  <a:pt x="1280401" y="3171405"/>
                </a:lnTo>
                <a:cubicBezTo>
                  <a:pt x="1284915" y="3170341"/>
                  <a:pt x="1290074" y="3170335"/>
                  <a:pt x="1295808" y="3172210"/>
                </a:cubicBezTo>
                <a:cubicBezTo>
                  <a:pt x="1293914" y="3176162"/>
                  <a:pt x="1309689" y="3184752"/>
                  <a:pt x="1316532" y="3196418"/>
                </a:cubicBezTo>
                <a:cubicBezTo>
                  <a:pt x="1318813" y="3200307"/>
                  <a:pt x="1320102" y="3204538"/>
                  <a:pt x="1319412" y="3209054"/>
                </a:cubicBezTo>
                <a:cubicBezTo>
                  <a:pt x="1318033" y="3218086"/>
                  <a:pt x="1315508" y="3223355"/>
                  <a:pt x="1314131" y="3232387"/>
                </a:cubicBezTo>
                <a:lnTo>
                  <a:pt x="1311287" y="3234275"/>
                </a:lnTo>
                <a:lnTo>
                  <a:pt x="1311295" y="3238386"/>
                </a:lnTo>
                <a:cubicBezTo>
                  <a:pt x="1308323" y="3248390"/>
                  <a:pt x="1299858" y="3254713"/>
                  <a:pt x="1288885" y="3264064"/>
                </a:cubicBezTo>
                <a:cubicBezTo>
                  <a:pt x="1290519" y="3260536"/>
                  <a:pt x="1285378" y="3262068"/>
                  <a:pt x="1285378" y="3262068"/>
                </a:cubicBezTo>
                <a:cubicBezTo>
                  <a:pt x="1282809" y="3262834"/>
                  <a:pt x="1282094" y="3264377"/>
                  <a:pt x="1282282" y="3266363"/>
                </a:cubicBezTo>
                <a:lnTo>
                  <a:pt x="1283881" y="3271165"/>
                </a:lnTo>
                <a:lnTo>
                  <a:pt x="1307526" y="3274510"/>
                </a:lnTo>
                <a:lnTo>
                  <a:pt x="1310107" y="3275900"/>
                </a:lnTo>
                <a:lnTo>
                  <a:pt x="1308179" y="3270571"/>
                </a:lnTo>
                <a:cubicBezTo>
                  <a:pt x="1306756" y="3265367"/>
                  <a:pt x="1306633" y="3260902"/>
                  <a:pt x="1309978" y="3258411"/>
                </a:cubicBezTo>
                <a:cubicBezTo>
                  <a:pt x="1316729" y="3255659"/>
                  <a:pt x="1323371" y="3256691"/>
                  <a:pt x="1329674" y="3259933"/>
                </a:cubicBezTo>
                <a:lnTo>
                  <a:pt x="1337178" y="3266215"/>
                </a:lnTo>
                <a:lnTo>
                  <a:pt x="1336180" y="3240900"/>
                </a:lnTo>
                <a:cubicBezTo>
                  <a:pt x="1354901" y="3240900"/>
                  <a:pt x="1350221" y="3262900"/>
                  <a:pt x="1368943" y="3249700"/>
                </a:cubicBezTo>
                <a:lnTo>
                  <a:pt x="1364848" y="3297820"/>
                </a:lnTo>
                <a:lnTo>
                  <a:pt x="1371034" y="3306327"/>
                </a:lnTo>
                <a:cubicBezTo>
                  <a:pt x="1371034" y="3306327"/>
                  <a:pt x="1374502" y="3308299"/>
                  <a:pt x="1376360" y="3313751"/>
                </a:cubicBezTo>
                <a:cubicBezTo>
                  <a:pt x="1381683" y="3321174"/>
                  <a:pt x="1369670" y="3318735"/>
                  <a:pt x="1371527" y="3324185"/>
                </a:cubicBezTo>
                <a:lnTo>
                  <a:pt x="1366544" y="3320884"/>
                </a:lnTo>
                <a:lnTo>
                  <a:pt x="1367191" y="3325470"/>
                </a:lnTo>
                <a:lnTo>
                  <a:pt x="1371527" y="3324185"/>
                </a:lnTo>
                <a:cubicBezTo>
                  <a:pt x="1371527" y="3324185"/>
                  <a:pt x="1371930" y="3323316"/>
                  <a:pt x="1373230" y="3324056"/>
                </a:cubicBezTo>
                <a:lnTo>
                  <a:pt x="1376490" y="3328433"/>
                </a:lnTo>
                <a:lnTo>
                  <a:pt x="1383559" y="3328714"/>
                </a:lnTo>
                <a:lnTo>
                  <a:pt x="1391204" y="3329802"/>
                </a:lnTo>
                <a:lnTo>
                  <a:pt x="1392345" y="3324501"/>
                </a:lnTo>
                <a:cubicBezTo>
                  <a:pt x="1392345" y="3309101"/>
                  <a:pt x="1390005" y="3293701"/>
                  <a:pt x="1375962" y="3289301"/>
                </a:cubicBezTo>
                <a:cubicBezTo>
                  <a:pt x="1382984" y="3276100"/>
                  <a:pt x="1380643" y="3256299"/>
                  <a:pt x="1387664" y="3245299"/>
                </a:cubicBezTo>
                <a:cubicBezTo>
                  <a:pt x="1399365" y="3246399"/>
                  <a:pt x="1408726" y="3246400"/>
                  <a:pt x="1415454" y="3250250"/>
                </a:cubicBezTo>
                <a:lnTo>
                  <a:pt x="1417909" y="3253069"/>
                </a:lnTo>
                <a:lnTo>
                  <a:pt x="1421597" y="3246793"/>
                </a:lnTo>
                <a:cubicBezTo>
                  <a:pt x="1424522" y="3238819"/>
                  <a:pt x="1425106" y="3229468"/>
                  <a:pt x="1425106" y="3219568"/>
                </a:cubicBezTo>
                <a:lnTo>
                  <a:pt x="1424141" y="3195959"/>
                </a:lnTo>
                <a:lnTo>
                  <a:pt x="1420474" y="3199140"/>
                </a:lnTo>
                <a:cubicBezTo>
                  <a:pt x="1413749" y="3202054"/>
                  <a:pt x="1405538" y="3203140"/>
                  <a:pt x="1394796" y="3202708"/>
                </a:cubicBezTo>
                <a:cubicBezTo>
                  <a:pt x="1382911" y="3188073"/>
                  <a:pt x="1389609" y="3151533"/>
                  <a:pt x="1416463" y="3152613"/>
                </a:cubicBezTo>
                <a:lnTo>
                  <a:pt x="1424482" y="3158821"/>
                </a:lnTo>
                <a:lnTo>
                  <a:pt x="1434468" y="3138166"/>
                </a:lnTo>
                <a:cubicBezTo>
                  <a:pt x="1436808" y="3133767"/>
                  <a:pt x="1439148" y="3127165"/>
                  <a:pt x="1439148" y="3122766"/>
                </a:cubicBezTo>
                <a:cubicBezTo>
                  <a:pt x="1441487" y="3118367"/>
                  <a:pt x="1443828" y="3111765"/>
                  <a:pt x="1446168" y="3107366"/>
                </a:cubicBezTo>
                <a:cubicBezTo>
                  <a:pt x="1453189" y="3085365"/>
                  <a:pt x="1460210" y="3058965"/>
                  <a:pt x="1467229" y="3034765"/>
                </a:cubicBezTo>
                <a:lnTo>
                  <a:pt x="1479740" y="2994774"/>
                </a:lnTo>
                <a:lnTo>
                  <a:pt x="1459549" y="3012218"/>
                </a:lnTo>
                <a:cubicBezTo>
                  <a:pt x="1450253" y="3017909"/>
                  <a:pt x="1439833" y="3022169"/>
                  <a:pt x="1428503" y="3024628"/>
                </a:cubicBezTo>
                <a:cubicBezTo>
                  <a:pt x="1425221" y="3019797"/>
                  <a:pt x="1421940" y="3014968"/>
                  <a:pt x="1417625" y="3018034"/>
                </a:cubicBezTo>
                <a:cubicBezTo>
                  <a:pt x="1405879" y="3003102"/>
                  <a:pt x="1399401" y="2985320"/>
                  <a:pt x="1397390" y="2967050"/>
                </a:cubicBezTo>
                <a:lnTo>
                  <a:pt x="1400806" y="2939011"/>
                </a:lnTo>
                <a:lnTo>
                  <a:pt x="1380730" y="2940243"/>
                </a:lnTo>
                <a:cubicBezTo>
                  <a:pt x="1377903" y="2929469"/>
                  <a:pt x="1383318" y="2923376"/>
                  <a:pt x="1390482" y="2921145"/>
                </a:cubicBezTo>
                <a:lnTo>
                  <a:pt x="1402683" y="2923603"/>
                </a:lnTo>
                <a:lnTo>
                  <a:pt x="1403961" y="2913125"/>
                </a:lnTo>
                <a:cubicBezTo>
                  <a:pt x="1416212" y="2879339"/>
                  <a:pt x="1443142" y="2853028"/>
                  <a:pt x="1478365" y="2853058"/>
                </a:cubicBezTo>
                <a:cubicBezTo>
                  <a:pt x="1489214" y="2865494"/>
                  <a:pt x="1496791" y="2878745"/>
                  <a:pt x="1501463" y="2892172"/>
                </a:cubicBezTo>
                <a:lnTo>
                  <a:pt x="1506478" y="2927686"/>
                </a:lnTo>
                <a:lnTo>
                  <a:pt x="1518712" y="2902762"/>
                </a:lnTo>
                <a:cubicBezTo>
                  <a:pt x="1509352" y="2898361"/>
                  <a:pt x="1511694" y="2891761"/>
                  <a:pt x="1516373" y="2882961"/>
                </a:cubicBezTo>
                <a:cubicBezTo>
                  <a:pt x="1518713" y="2878562"/>
                  <a:pt x="1518713" y="2874160"/>
                  <a:pt x="1521053" y="2867561"/>
                </a:cubicBezTo>
                <a:cubicBezTo>
                  <a:pt x="1521053" y="2860961"/>
                  <a:pt x="1521053" y="2854362"/>
                  <a:pt x="1518713" y="2845561"/>
                </a:cubicBezTo>
                <a:cubicBezTo>
                  <a:pt x="1523394" y="2849960"/>
                  <a:pt x="1523394" y="2856560"/>
                  <a:pt x="1528074" y="2858760"/>
                </a:cubicBezTo>
                <a:cubicBezTo>
                  <a:pt x="1528074" y="2832360"/>
                  <a:pt x="1532755" y="2805960"/>
                  <a:pt x="1537434" y="2779558"/>
                </a:cubicBezTo>
                <a:lnTo>
                  <a:pt x="1546403" y="2718852"/>
                </a:lnTo>
                <a:lnTo>
                  <a:pt x="1542234" y="2710019"/>
                </a:lnTo>
                <a:lnTo>
                  <a:pt x="1543515" y="2701951"/>
                </a:lnTo>
                <a:lnTo>
                  <a:pt x="1541493" y="2702524"/>
                </a:lnTo>
                <a:cubicBezTo>
                  <a:pt x="1537910" y="2707680"/>
                  <a:pt x="1536520" y="2718199"/>
                  <a:pt x="1532352" y="2721705"/>
                </a:cubicBezTo>
                <a:lnTo>
                  <a:pt x="1525990" y="2720607"/>
                </a:lnTo>
                <a:lnTo>
                  <a:pt x="1525319" y="2724657"/>
                </a:lnTo>
                <a:cubicBezTo>
                  <a:pt x="1527259" y="2738123"/>
                  <a:pt x="1538890" y="2750534"/>
                  <a:pt x="1530858" y="2775721"/>
                </a:cubicBezTo>
                <a:cubicBezTo>
                  <a:pt x="1525248" y="2767608"/>
                  <a:pt x="1521476" y="2759519"/>
                  <a:pt x="1518752" y="2751652"/>
                </a:cubicBezTo>
                <a:lnTo>
                  <a:pt x="1513011" y="2727309"/>
                </a:lnTo>
                <a:lnTo>
                  <a:pt x="1490340" y="2733483"/>
                </a:lnTo>
                <a:cubicBezTo>
                  <a:pt x="1483968" y="2731630"/>
                  <a:pt x="1477870" y="2727600"/>
                  <a:pt x="1473635" y="2721544"/>
                </a:cubicBezTo>
                <a:cubicBezTo>
                  <a:pt x="1467987" y="2713469"/>
                  <a:pt x="1465652" y="2701792"/>
                  <a:pt x="1470387" y="2686866"/>
                </a:cubicBezTo>
                <a:cubicBezTo>
                  <a:pt x="1479204" y="2683637"/>
                  <a:pt x="1486194" y="2683717"/>
                  <a:pt x="1492727" y="2684624"/>
                </a:cubicBezTo>
                <a:lnTo>
                  <a:pt x="1504089" y="2686203"/>
                </a:lnTo>
                <a:lnTo>
                  <a:pt x="1506380" y="2681578"/>
                </a:lnTo>
                <a:cubicBezTo>
                  <a:pt x="1505251" y="2677874"/>
                  <a:pt x="1505251" y="2677874"/>
                  <a:pt x="1505251" y="2677874"/>
                </a:cubicBezTo>
                <a:cubicBezTo>
                  <a:pt x="1504123" y="2674170"/>
                  <a:pt x="1511565" y="2671109"/>
                  <a:pt x="1511565" y="2671109"/>
                </a:cubicBezTo>
                <a:cubicBezTo>
                  <a:pt x="1515851" y="2671432"/>
                  <a:pt x="1517910" y="2674752"/>
                  <a:pt x="1519178" y="2678921"/>
                </a:cubicBezTo>
                <a:cubicBezTo>
                  <a:pt x="1520448" y="2683088"/>
                  <a:pt x="1520926" y="2688101"/>
                  <a:pt x="1522055" y="2691806"/>
                </a:cubicBezTo>
                <a:cubicBezTo>
                  <a:pt x="1528482" y="2692289"/>
                  <a:pt x="1523620" y="2702104"/>
                  <a:pt x="1524403" y="2707253"/>
                </a:cubicBezTo>
                <a:lnTo>
                  <a:pt x="1527610" y="2710249"/>
                </a:lnTo>
                <a:lnTo>
                  <a:pt x="1537434" y="2687158"/>
                </a:lnTo>
                <a:cubicBezTo>
                  <a:pt x="1544455" y="2676157"/>
                  <a:pt x="1549136" y="2667357"/>
                  <a:pt x="1553815" y="2660756"/>
                </a:cubicBezTo>
                <a:cubicBezTo>
                  <a:pt x="1560836" y="2643157"/>
                  <a:pt x="1565517" y="2625556"/>
                  <a:pt x="1563176" y="2603557"/>
                </a:cubicBezTo>
                <a:cubicBezTo>
                  <a:pt x="1574876" y="2605756"/>
                  <a:pt x="1581897" y="2594755"/>
                  <a:pt x="1591259" y="2590356"/>
                </a:cubicBezTo>
                <a:cubicBezTo>
                  <a:pt x="1593599" y="2581556"/>
                  <a:pt x="1570197" y="2579356"/>
                  <a:pt x="1584238" y="2566155"/>
                </a:cubicBezTo>
                <a:cubicBezTo>
                  <a:pt x="1595939" y="2568355"/>
                  <a:pt x="1586578" y="2577155"/>
                  <a:pt x="1595939" y="2581556"/>
                </a:cubicBezTo>
                <a:lnTo>
                  <a:pt x="1601473" y="2564693"/>
                </a:lnTo>
                <a:lnTo>
                  <a:pt x="1597644" y="2565009"/>
                </a:lnTo>
                <a:cubicBezTo>
                  <a:pt x="1597644" y="2565009"/>
                  <a:pt x="1594559" y="2567045"/>
                  <a:pt x="1589203" y="2565640"/>
                </a:cubicBezTo>
                <a:cubicBezTo>
                  <a:pt x="1580762" y="2566272"/>
                  <a:pt x="1587748" y="2556722"/>
                  <a:pt x="1582392" y="2555318"/>
                </a:cubicBezTo>
                <a:lnTo>
                  <a:pt x="1584032" y="2554415"/>
                </a:lnTo>
                <a:lnTo>
                  <a:pt x="1583051" y="2550890"/>
                </a:lnTo>
                <a:lnTo>
                  <a:pt x="1582392" y="2555318"/>
                </a:lnTo>
                <a:cubicBezTo>
                  <a:pt x="1582392" y="2555318"/>
                  <a:pt x="1584662" y="2558758"/>
                  <a:pt x="1570865" y="2557985"/>
                </a:cubicBezTo>
                <a:cubicBezTo>
                  <a:pt x="1571680" y="2552508"/>
                  <a:pt x="1574124" y="2536078"/>
                  <a:pt x="1574124" y="2536078"/>
                </a:cubicBezTo>
                <a:cubicBezTo>
                  <a:pt x="1571855" y="2532637"/>
                  <a:pt x="1571855" y="2532637"/>
                  <a:pt x="1572669" y="2527160"/>
                </a:cubicBezTo>
                <a:cubicBezTo>
                  <a:pt x="1578026" y="2528565"/>
                  <a:pt x="1578026" y="2528565"/>
                  <a:pt x="1580296" y="2532005"/>
                </a:cubicBezTo>
                <a:cubicBezTo>
                  <a:pt x="1579481" y="2537483"/>
                  <a:pt x="1576396" y="2539519"/>
                  <a:pt x="1575580" y="2544996"/>
                </a:cubicBezTo>
                <a:lnTo>
                  <a:pt x="1581709" y="2546067"/>
                </a:lnTo>
                <a:lnTo>
                  <a:pt x="1580545" y="2541886"/>
                </a:lnTo>
                <a:cubicBezTo>
                  <a:pt x="1580654" y="2537004"/>
                  <a:pt x="1581751" y="2531779"/>
                  <a:pt x="1582775" y="2526554"/>
                </a:cubicBezTo>
                <a:lnTo>
                  <a:pt x="1584106" y="2515162"/>
                </a:lnTo>
                <a:lnTo>
                  <a:pt x="1577381" y="2517997"/>
                </a:lnTo>
                <a:lnTo>
                  <a:pt x="1578273" y="2523462"/>
                </a:lnTo>
                <a:lnTo>
                  <a:pt x="1575500" y="2518789"/>
                </a:lnTo>
                <a:lnTo>
                  <a:pt x="1561912" y="2524515"/>
                </a:lnTo>
                <a:lnTo>
                  <a:pt x="1560389" y="2528267"/>
                </a:lnTo>
                <a:cubicBezTo>
                  <a:pt x="1557456" y="2532112"/>
                  <a:pt x="1552882" y="2535130"/>
                  <a:pt x="1545969" y="2534602"/>
                </a:cubicBezTo>
                <a:cubicBezTo>
                  <a:pt x="1532146" y="2533547"/>
                  <a:pt x="1525338" y="2543127"/>
                  <a:pt x="1511514" y="2542073"/>
                </a:cubicBezTo>
                <a:cubicBezTo>
                  <a:pt x="1511514" y="2542073"/>
                  <a:pt x="1511514" y="2542073"/>
                  <a:pt x="1512223" y="2536516"/>
                </a:cubicBezTo>
                <a:cubicBezTo>
                  <a:pt x="1522185" y="2535032"/>
                  <a:pt x="1529806" y="2530002"/>
                  <a:pt x="1537720" y="2525416"/>
                </a:cubicBezTo>
                <a:lnTo>
                  <a:pt x="1545700" y="2522944"/>
                </a:lnTo>
                <a:lnTo>
                  <a:pt x="1528935" y="2520015"/>
                </a:lnTo>
                <a:cubicBezTo>
                  <a:pt x="1519059" y="2515625"/>
                  <a:pt x="1510025" y="2508785"/>
                  <a:pt x="1503122" y="2499921"/>
                </a:cubicBezTo>
                <a:cubicBezTo>
                  <a:pt x="1486557" y="2478648"/>
                  <a:pt x="1482270" y="2445718"/>
                  <a:pt x="1508100" y="2407032"/>
                </a:cubicBezTo>
                <a:lnTo>
                  <a:pt x="1547814" y="2414096"/>
                </a:lnTo>
                <a:lnTo>
                  <a:pt x="1544888" y="2399047"/>
                </a:lnTo>
                <a:cubicBezTo>
                  <a:pt x="1543529" y="2340849"/>
                  <a:pt x="1588871" y="2281502"/>
                  <a:pt x="1645533" y="2260822"/>
                </a:cubicBezTo>
                <a:lnTo>
                  <a:pt x="1648314" y="2260231"/>
                </a:lnTo>
                <a:lnTo>
                  <a:pt x="1643152" y="2231773"/>
                </a:lnTo>
                <a:cubicBezTo>
                  <a:pt x="1640131" y="2222380"/>
                  <a:pt x="1637029" y="2213699"/>
                  <a:pt x="1636800" y="2203693"/>
                </a:cubicBezTo>
                <a:cubicBezTo>
                  <a:pt x="1645808" y="2208304"/>
                  <a:pt x="1657964" y="2215169"/>
                  <a:pt x="1665351" y="2225077"/>
                </a:cubicBezTo>
                <a:cubicBezTo>
                  <a:pt x="1669044" y="2230031"/>
                  <a:pt x="1671546" y="2235745"/>
                  <a:pt x="1671865" y="2242317"/>
                </a:cubicBezTo>
                <a:lnTo>
                  <a:pt x="1667821" y="2256088"/>
                </a:lnTo>
                <a:lnTo>
                  <a:pt x="1675062" y="2254550"/>
                </a:lnTo>
                <a:lnTo>
                  <a:pt x="1674639" y="2250974"/>
                </a:lnTo>
                <a:cubicBezTo>
                  <a:pt x="1674631" y="2243072"/>
                  <a:pt x="1675478" y="2236758"/>
                  <a:pt x="1676884" y="2236179"/>
                </a:cubicBezTo>
                <a:cubicBezTo>
                  <a:pt x="1675737" y="2232409"/>
                  <a:pt x="1679487" y="2230866"/>
                  <a:pt x="1678339" y="2227096"/>
                </a:cubicBezTo>
                <a:cubicBezTo>
                  <a:pt x="1678339" y="2227096"/>
                  <a:pt x="1677192" y="2223325"/>
                  <a:pt x="1679794" y="2218012"/>
                </a:cubicBezTo>
                <a:cubicBezTo>
                  <a:pt x="1682396" y="2212699"/>
                  <a:pt x="1685000" y="2207387"/>
                  <a:pt x="1693649" y="2208072"/>
                </a:cubicBezTo>
                <a:lnTo>
                  <a:pt x="1693609" y="2236999"/>
                </a:lnTo>
                <a:lnTo>
                  <a:pt x="1699181" y="2227303"/>
                </a:lnTo>
                <a:cubicBezTo>
                  <a:pt x="1704256" y="2222341"/>
                  <a:pt x="1710490" y="2218956"/>
                  <a:pt x="1716082" y="2219450"/>
                </a:cubicBezTo>
                <a:cubicBezTo>
                  <a:pt x="1725981" y="2228195"/>
                  <a:pt x="1720970" y="2235622"/>
                  <a:pt x="1727783" y="2240159"/>
                </a:cubicBezTo>
                <a:cubicBezTo>
                  <a:pt x="1720909" y="2247423"/>
                  <a:pt x="1714675" y="2250809"/>
                  <a:pt x="1708457" y="2251243"/>
                </a:cubicBezTo>
                <a:lnTo>
                  <a:pt x="1693596" y="2246130"/>
                </a:lnTo>
                <a:lnTo>
                  <a:pt x="1693591" y="2249461"/>
                </a:lnTo>
                <a:lnTo>
                  <a:pt x="1693331" y="2254692"/>
                </a:lnTo>
                <a:lnTo>
                  <a:pt x="1716697" y="2257114"/>
                </a:lnTo>
                <a:lnTo>
                  <a:pt x="1721235" y="2278232"/>
                </a:lnTo>
                <a:lnTo>
                  <a:pt x="1722924" y="2278973"/>
                </a:lnTo>
                <a:cubicBezTo>
                  <a:pt x="1725167" y="2280889"/>
                  <a:pt x="1726392" y="2283168"/>
                  <a:pt x="1725967" y="2285918"/>
                </a:cubicBezTo>
                <a:lnTo>
                  <a:pt x="1722749" y="2285277"/>
                </a:lnTo>
                <a:lnTo>
                  <a:pt x="1724595" y="2293867"/>
                </a:lnTo>
                <a:lnTo>
                  <a:pt x="1730498" y="2291974"/>
                </a:lnTo>
                <a:cubicBezTo>
                  <a:pt x="1737519" y="2290050"/>
                  <a:pt x="1742199" y="2287850"/>
                  <a:pt x="1736348" y="2277950"/>
                </a:cubicBezTo>
                <a:cubicBezTo>
                  <a:pt x="1743369" y="2280150"/>
                  <a:pt x="1752730" y="2275749"/>
                  <a:pt x="1759750" y="2271350"/>
                </a:cubicBezTo>
                <a:lnTo>
                  <a:pt x="1780900" y="2251466"/>
                </a:lnTo>
                <a:lnTo>
                  <a:pt x="1776289" y="2246317"/>
                </a:lnTo>
                <a:lnTo>
                  <a:pt x="1771451" y="2249350"/>
                </a:lnTo>
                <a:cubicBezTo>
                  <a:pt x="1770281" y="2247150"/>
                  <a:pt x="1770427" y="2245225"/>
                  <a:pt x="1771524" y="2243472"/>
                </a:cubicBezTo>
                <a:lnTo>
                  <a:pt x="1772791" y="2242409"/>
                </a:lnTo>
                <a:lnTo>
                  <a:pt x="1762752" y="2231198"/>
                </a:lnTo>
                <a:lnTo>
                  <a:pt x="1760326" y="2225688"/>
                </a:lnTo>
                <a:lnTo>
                  <a:pt x="1752871" y="2232335"/>
                </a:lnTo>
                <a:cubicBezTo>
                  <a:pt x="1747369" y="2233846"/>
                  <a:pt x="1740778" y="2234145"/>
                  <a:pt x="1733014" y="2232892"/>
                </a:cubicBezTo>
                <a:cubicBezTo>
                  <a:pt x="1728548" y="2220038"/>
                  <a:pt x="1720316" y="2203236"/>
                  <a:pt x="1718058" y="2186188"/>
                </a:cubicBezTo>
                <a:lnTo>
                  <a:pt x="1719498" y="2170415"/>
                </a:lnTo>
                <a:lnTo>
                  <a:pt x="1696226" y="2149774"/>
                </a:lnTo>
                <a:cubicBezTo>
                  <a:pt x="1698628" y="2144915"/>
                  <a:pt x="1701029" y="2140058"/>
                  <a:pt x="1696080" y="2137195"/>
                </a:cubicBezTo>
                <a:cubicBezTo>
                  <a:pt x="1709212" y="2104187"/>
                  <a:pt x="1743420" y="2086488"/>
                  <a:pt x="1779051" y="2085226"/>
                </a:cubicBezTo>
                <a:cubicBezTo>
                  <a:pt x="1805772" y="2084280"/>
                  <a:pt x="1833294" y="2092581"/>
                  <a:pt x="1853324" y="2110606"/>
                </a:cubicBezTo>
                <a:lnTo>
                  <a:pt x="1855982" y="2113889"/>
                </a:lnTo>
                <a:lnTo>
                  <a:pt x="1853701" y="2107342"/>
                </a:lnTo>
                <a:cubicBezTo>
                  <a:pt x="1854503" y="2101724"/>
                  <a:pt x="1854503" y="2101724"/>
                  <a:pt x="1857645" y="2099650"/>
                </a:cubicBezTo>
                <a:cubicBezTo>
                  <a:pt x="1861588" y="2091960"/>
                  <a:pt x="1862389" y="2086342"/>
                  <a:pt x="1871013" y="2085741"/>
                </a:cubicBezTo>
                <a:cubicBezTo>
                  <a:pt x="1878063" y="2086176"/>
                  <a:pt x="1881974" y="2088685"/>
                  <a:pt x="1884213" y="2092932"/>
                </a:cubicBezTo>
                <a:lnTo>
                  <a:pt x="1884221" y="2092978"/>
                </a:lnTo>
                <a:lnTo>
                  <a:pt x="1892554" y="2089811"/>
                </a:lnTo>
                <a:cubicBezTo>
                  <a:pt x="1905279" y="2085996"/>
                  <a:pt x="1925902" y="2079396"/>
                  <a:pt x="1918881" y="2057946"/>
                </a:cubicBezTo>
                <a:cubicBezTo>
                  <a:pt x="1929411" y="2056846"/>
                  <a:pt x="1938772" y="2052446"/>
                  <a:pt x="1946963" y="2046396"/>
                </a:cubicBezTo>
                <a:lnTo>
                  <a:pt x="1963320" y="2029737"/>
                </a:lnTo>
                <a:lnTo>
                  <a:pt x="1955674" y="2014823"/>
                </a:lnTo>
                <a:lnTo>
                  <a:pt x="1955445" y="2015045"/>
                </a:lnTo>
                <a:cubicBezTo>
                  <a:pt x="1953983" y="2018345"/>
                  <a:pt x="1953983" y="2021645"/>
                  <a:pt x="1953983" y="2024945"/>
                </a:cubicBezTo>
                <a:cubicBezTo>
                  <a:pt x="1953983" y="2031544"/>
                  <a:pt x="1953983" y="2038145"/>
                  <a:pt x="1942282" y="2044745"/>
                </a:cubicBezTo>
                <a:cubicBezTo>
                  <a:pt x="1937602" y="2040346"/>
                  <a:pt x="1944623" y="2035945"/>
                  <a:pt x="1949302" y="2031544"/>
                </a:cubicBezTo>
                <a:cubicBezTo>
                  <a:pt x="1935262" y="2026045"/>
                  <a:pt x="1920636" y="2027145"/>
                  <a:pt x="1905717" y="2032370"/>
                </a:cubicBezTo>
                <a:lnTo>
                  <a:pt x="1861276" y="2057439"/>
                </a:lnTo>
                <a:lnTo>
                  <a:pt x="1856657" y="2070210"/>
                </a:lnTo>
                <a:cubicBezTo>
                  <a:pt x="1855527" y="2074031"/>
                  <a:pt x="1854835" y="2077634"/>
                  <a:pt x="1854499" y="2082148"/>
                </a:cubicBezTo>
                <a:cubicBezTo>
                  <a:pt x="1839719" y="2076451"/>
                  <a:pt x="1827065" y="2076217"/>
                  <a:pt x="1817743" y="2073785"/>
                </a:cubicBezTo>
                <a:lnTo>
                  <a:pt x="1811958" y="2070591"/>
                </a:lnTo>
                <a:lnTo>
                  <a:pt x="1800752" y="2070008"/>
                </a:lnTo>
                <a:cubicBezTo>
                  <a:pt x="1791219" y="2066808"/>
                  <a:pt x="1782908" y="2060969"/>
                  <a:pt x="1780122" y="2052714"/>
                </a:cubicBezTo>
                <a:cubicBezTo>
                  <a:pt x="1771061" y="2034221"/>
                  <a:pt x="1772463" y="2021677"/>
                  <a:pt x="1777354" y="2011119"/>
                </a:cubicBezTo>
                <a:cubicBezTo>
                  <a:pt x="1777354" y="2011119"/>
                  <a:pt x="1777354" y="2011119"/>
                  <a:pt x="1775723" y="2014639"/>
                </a:cubicBezTo>
                <a:lnTo>
                  <a:pt x="1770994" y="2015864"/>
                </a:lnTo>
                <a:lnTo>
                  <a:pt x="1757408" y="2029345"/>
                </a:lnTo>
                <a:cubicBezTo>
                  <a:pt x="1755068" y="2027145"/>
                  <a:pt x="1755069" y="2024395"/>
                  <a:pt x="1755069" y="2021645"/>
                </a:cubicBezTo>
                <a:lnTo>
                  <a:pt x="1754603" y="2020111"/>
                </a:lnTo>
                <a:lnTo>
                  <a:pt x="1738799" y="2024205"/>
                </a:lnTo>
                <a:lnTo>
                  <a:pt x="1735715" y="2024484"/>
                </a:lnTo>
                <a:lnTo>
                  <a:pt x="1731669" y="2029346"/>
                </a:lnTo>
                <a:cubicBezTo>
                  <a:pt x="1738688" y="2044745"/>
                  <a:pt x="1745709" y="2018345"/>
                  <a:pt x="1752730" y="2033745"/>
                </a:cubicBezTo>
                <a:cubicBezTo>
                  <a:pt x="1743369" y="2051345"/>
                  <a:pt x="1722308" y="2073345"/>
                  <a:pt x="1701246" y="2095346"/>
                </a:cubicBezTo>
                <a:cubicBezTo>
                  <a:pt x="1680185" y="2117347"/>
                  <a:pt x="1659123" y="2139346"/>
                  <a:pt x="1647422" y="2159147"/>
                </a:cubicBezTo>
                <a:cubicBezTo>
                  <a:pt x="1640401" y="2152548"/>
                  <a:pt x="1654443" y="2143747"/>
                  <a:pt x="1645083" y="2139346"/>
                </a:cubicBezTo>
                <a:cubicBezTo>
                  <a:pt x="1626360" y="2154748"/>
                  <a:pt x="1656783" y="2172348"/>
                  <a:pt x="1628701" y="2178947"/>
                </a:cubicBezTo>
                <a:cubicBezTo>
                  <a:pt x="1624020" y="2172348"/>
                  <a:pt x="1626360" y="2165746"/>
                  <a:pt x="1635722" y="2156947"/>
                </a:cubicBezTo>
                <a:cubicBezTo>
                  <a:pt x="1609980" y="2161347"/>
                  <a:pt x="1609978" y="2205348"/>
                  <a:pt x="1595939" y="2207548"/>
                </a:cubicBezTo>
                <a:cubicBezTo>
                  <a:pt x="1600620" y="2209748"/>
                  <a:pt x="1602959" y="2209749"/>
                  <a:pt x="1607639" y="2207548"/>
                </a:cubicBezTo>
                <a:cubicBezTo>
                  <a:pt x="1600620" y="2214150"/>
                  <a:pt x="1593599" y="2220749"/>
                  <a:pt x="1584238" y="2231749"/>
                </a:cubicBezTo>
                <a:cubicBezTo>
                  <a:pt x="1577217" y="2240550"/>
                  <a:pt x="1565517" y="2249349"/>
                  <a:pt x="1558496" y="2260350"/>
                </a:cubicBezTo>
                <a:cubicBezTo>
                  <a:pt x="1542115" y="2282351"/>
                  <a:pt x="1530412" y="2304349"/>
                  <a:pt x="1539775" y="2315350"/>
                </a:cubicBezTo>
                <a:cubicBezTo>
                  <a:pt x="1532755" y="2324151"/>
                  <a:pt x="1525734" y="2313152"/>
                  <a:pt x="1518713" y="2326351"/>
                </a:cubicBezTo>
                <a:cubicBezTo>
                  <a:pt x="1514033" y="2335150"/>
                  <a:pt x="1521053" y="2339552"/>
                  <a:pt x="1528074" y="2343951"/>
                </a:cubicBezTo>
                <a:lnTo>
                  <a:pt x="1515263" y="2353207"/>
                </a:lnTo>
                <a:lnTo>
                  <a:pt x="1516683" y="2373405"/>
                </a:lnTo>
                <a:cubicBezTo>
                  <a:pt x="1512504" y="2374624"/>
                  <a:pt x="1508325" y="2375842"/>
                  <a:pt x="1504218" y="2376353"/>
                </a:cubicBezTo>
                <a:lnTo>
                  <a:pt x="1496901" y="2375568"/>
                </a:lnTo>
                <a:lnTo>
                  <a:pt x="1490631" y="2384377"/>
                </a:lnTo>
                <a:cubicBezTo>
                  <a:pt x="1477760" y="2405002"/>
                  <a:pt x="1466059" y="2427553"/>
                  <a:pt x="1460208" y="2436353"/>
                </a:cubicBezTo>
                <a:cubicBezTo>
                  <a:pt x="1443828" y="2420953"/>
                  <a:pt x="1485952" y="2383552"/>
                  <a:pt x="1471910" y="2365952"/>
                </a:cubicBezTo>
                <a:lnTo>
                  <a:pt x="1456439" y="2393223"/>
                </a:lnTo>
                <a:lnTo>
                  <a:pt x="1454892" y="2404978"/>
                </a:lnTo>
                <a:lnTo>
                  <a:pt x="1452309" y="2400724"/>
                </a:lnTo>
                <a:lnTo>
                  <a:pt x="1436808" y="2431952"/>
                </a:lnTo>
                <a:cubicBezTo>
                  <a:pt x="1427447" y="2453953"/>
                  <a:pt x="1420426" y="2475955"/>
                  <a:pt x="1422767" y="2493553"/>
                </a:cubicBezTo>
                <a:cubicBezTo>
                  <a:pt x="1404045" y="2511154"/>
                  <a:pt x="1390005" y="2530954"/>
                  <a:pt x="1375963" y="2555154"/>
                </a:cubicBezTo>
                <a:cubicBezTo>
                  <a:pt x="1364263" y="2577156"/>
                  <a:pt x="1354901" y="2601356"/>
                  <a:pt x="1345542" y="2627756"/>
                </a:cubicBezTo>
                <a:cubicBezTo>
                  <a:pt x="1338521" y="2651956"/>
                  <a:pt x="1329161" y="2678358"/>
                  <a:pt x="1319800" y="2702558"/>
                </a:cubicBezTo>
                <a:cubicBezTo>
                  <a:pt x="1310437" y="2726758"/>
                  <a:pt x="1298737" y="2750958"/>
                  <a:pt x="1282357" y="2770759"/>
                </a:cubicBezTo>
                <a:cubicBezTo>
                  <a:pt x="1282357" y="2790560"/>
                  <a:pt x="1287038" y="2816961"/>
                  <a:pt x="1272996" y="2832361"/>
                </a:cubicBezTo>
                <a:cubicBezTo>
                  <a:pt x="1268316" y="2830161"/>
                  <a:pt x="1265974" y="2825759"/>
                  <a:pt x="1258954" y="2823560"/>
                </a:cubicBezTo>
                <a:cubicBezTo>
                  <a:pt x="1249595" y="2852161"/>
                  <a:pt x="1249595" y="2874162"/>
                  <a:pt x="1247254" y="2896161"/>
                </a:cubicBezTo>
                <a:cubicBezTo>
                  <a:pt x="1247254" y="2918162"/>
                  <a:pt x="1242575" y="2935762"/>
                  <a:pt x="1221512" y="2957763"/>
                </a:cubicBezTo>
                <a:cubicBezTo>
                  <a:pt x="1209812" y="2946762"/>
                  <a:pt x="1237893" y="2942364"/>
                  <a:pt x="1235554" y="2918162"/>
                </a:cubicBezTo>
                <a:cubicBezTo>
                  <a:pt x="1207472" y="2926962"/>
                  <a:pt x="1195770" y="2959963"/>
                  <a:pt x="1188751" y="2988563"/>
                </a:cubicBezTo>
                <a:cubicBezTo>
                  <a:pt x="1179390" y="2984163"/>
                  <a:pt x="1179390" y="2975363"/>
                  <a:pt x="1177049" y="2966563"/>
                </a:cubicBezTo>
                <a:cubicBezTo>
                  <a:pt x="1177050" y="2959963"/>
                  <a:pt x="1174709" y="2951163"/>
                  <a:pt x="1163009" y="2951163"/>
                </a:cubicBezTo>
                <a:cubicBezTo>
                  <a:pt x="1179390" y="2933562"/>
                  <a:pt x="1186410" y="2918162"/>
                  <a:pt x="1191091" y="2902763"/>
                </a:cubicBezTo>
                <a:cubicBezTo>
                  <a:pt x="1193431" y="2893962"/>
                  <a:pt x="1195769" y="2885161"/>
                  <a:pt x="1198112" y="2874162"/>
                </a:cubicBezTo>
                <a:cubicBezTo>
                  <a:pt x="1198112" y="2863162"/>
                  <a:pt x="1200451" y="2852161"/>
                  <a:pt x="1205131" y="2841160"/>
                </a:cubicBezTo>
                <a:cubicBezTo>
                  <a:pt x="1212151" y="2843361"/>
                  <a:pt x="1202791" y="2858761"/>
                  <a:pt x="1212152" y="2858761"/>
                </a:cubicBezTo>
                <a:cubicBezTo>
                  <a:pt x="1214493" y="2816961"/>
                  <a:pt x="1223853" y="2803760"/>
                  <a:pt x="1223853" y="2768560"/>
                </a:cubicBezTo>
                <a:cubicBezTo>
                  <a:pt x="1237893" y="2757559"/>
                  <a:pt x="1247254" y="2739958"/>
                  <a:pt x="1254275" y="2717959"/>
                </a:cubicBezTo>
                <a:cubicBezTo>
                  <a:pt x="1256616" y="2706959"/>
                  <a:pt x="1261296" y="2695958"/>
                  <a:pt x="1265975" y="2682757"/>
                </a:cubicBezTo>
                <a:cubicBezTo>
                  <a:pt x="1268316" y="2669557"/>
                  <a:pt x="1275337" y="2658557"/>
                  <a:pt x="1282357" y="2643156"/>
                </a:cubicBezTo>
                <a:cubicBezTo>
                  <a:pt x="1282357" y="2623356"/>
                  <a:pt x="1256616" y="2640957"/>
                  <a:pt x="1268316" y="2616756"/>
                </a:cubicBezTo>
                <a:cubicBezTo>
                  <a:pt x="1296398" y="2625556"/>
                  <a:pt x="1303419" y="2605756"/>
                  <a:pt x="1308099" y="2581556"/>
                </a:cubicBezTo>
                <a:cubicBezTo>
                  <a:pt x="1315118" y="2555154"/>
                  <a:pt x="1322140" y="2524355"/>
                  <a:pt x="1347881" y="2515555"/>
                </a:cubicBezTo>
                <a:cubicBezTo>
                  <a:pt x="1347881" y="2508954"/>
                  <a:pt x="1347881" y="2504554"/>
                  <a:pt x="1338521" y="2500154"/>
                </a:cubicBezTo>
                <a:lnTo>
                  <a:pt x="1356723" y="2477336"/>
                </a:lnTo>
                <a:lnTo>
                  <a:pt x="1358114" y="2450588"/>
                </a:lnTo>
                <a:cubicBezTo>
                  <a:pt x="1360939" y="2441546"/>
                  <a:pt x="1366400" y="2433124"/>
                  <a:pt x="1375382" y="2426389"/>
                </a:cubicBezTo>
                <a:lnTo>
                  <a:pt x="1383365" y="2436938"/>
                </a:lnTo>
                <a:lnTo>
                  <a:pt x="1387664" y="2429752"/>
                </a:lnTo>
                <a:cubicBezTo>
                  <a:pt x="1394684" y="2418752"/>
                  <a:pt x="1401706" y="2407752"/>
                  <a:pt x="1406385" y="2396753"/>
                </a:cubicBezTo>
                <a:cubicBezTo>
                  <a:pt x="1413406" y="2385752"/>
                  <a:pt x="1418087" y="2376952"/>
                  <a:pt x="1422767" y="2365951"/>
                </a:cubicBezTo>
                <a:lnTo>
                  <a:pt x="1440278" y="2335220"/>
                </a:lnTo>
                <a:lnTo>
                  <a:pt x="1440326" y="2334974"/>
                </a:lnTo>
                <a:lnTo>
                  <a:pt x="1440479" y="2334868"/>
                </a:lnTo>
                <a:lnTo>
                  <a:pt x="1457868" y="2304350"/>
                </a:lnTo>
                <a:cubicBezTo>
                  <a:pt x="1469570" y="2284550"/>
                  <a:pt x="1481271" y="2264749"/>
                  <a:pt x="1497652" y="2244948"/>
                </a:cubicBezTo>
                <a:cubicBezTo>
                  <a:pt x="1502332" y="2251549"/>
                  <a:pt x="1502331" y="2258149"/>
                  <a:pt x="1507012" y="2262548"/>
                </a:cubicBezTo>
                <a:cubicBezTo>
                  <a:pt x="1511692" y="2240550"/>
                  <a:pt x="1516373" y="2216348"/>
                  <a:pt x="1516373" y="2194347"/>
                </a:cubicBezTo>
                <a:cubicBezTo>
                  <a:pt x="1528074" y="2198747"/>
                  <a:pt x="1570197" y="2154748"/>
                  <a:pt x="1549136" y="2137146"/>
                </a:cubicBezTo>
                <a:cubicBezTo>
                  <a:pt x="1574876" y="2134947"/>
                  <a:pt x="1628699" y="2084347"/>
                  <a:pt x="1621681" y="2060147"/>
                </a:cubicBezTo>
                <a:cubicBezTo>
                  <a:pt x="1638062" y="2062345"/>
                  <a:pt x="1649762" y="2053545"/>
                  <a:pt x="1659123" y="2042546"/>
                </a:cubicBezTo>
                <a:cubicBezTo>
                  <a:pt x="1668483" y="2031545"/>
                  <a:pt x="1677844" y="2016146"/>
                  <a:pt x="1691885" y="2009544"/>
                </a:cubicBezTo>
                <a:cubicBezTo>
                  <a:pt x="1698906" y="1998544"/>
                  <a:pt x="1682525" y="2009545"/>
                  <a:pt x="1684864" y="1996344"/>
                </a:cubicBezTo>
                <a:cubicBezTo>
                  <a:pt x="1703586" y="1987545"/>
                  <a:pt x="1717627" y="1978744"/>
                  <a:pt x="1712946" y="1963343"/>
                </a:cubicBezTo>
                <a:cubicBezTo>
                  <a:pt x="1729327" y="1967744"/>
                  <a:pt x="1736348" y="1934743"/>
                  <a:pt x="1757409" y="1950144"/>
                </a:cubicBezTo>
                <a:cubicBezTo>
                  <a:pt x="1755069" y="1941343"/>
                  <a:pt x="1759748" y="1932543"/>
                  <a:pt x="1771451" y="1943545"/>
                </a:cubicBezTo>
                <a:cubicBezTo>
                  <a:pt x="1769110" y="1923742"/>
                  <a:pt x="1799533" y="1921543"/>
                  <a:pt x="1790172" y="1906142"/>
                </a:cubicBezTo>
                <a:lnTo>
                  <a:pt x="1792259" y="1905607"/>
                </a:lnTo>
                <a:lnTo>
                  <a:pt x="1790396" y="1904378"/>
                </a:lnTo>
                <a:cubicBezTo>
                  <a:pt x="1785422" y="1898243"/>
                  <a:pt x="1784311" y="1888922"/>
                  <a:pt x="1790741" y="1878622"/>
                </a:cubicBezTo>
                <a:cubicBezTo>
                  <a:pt x="1798098" y="1883040"/>
                  <a:pt x="1805455" y="1887458"/>
                  <a:pt x="1810105" y="1892611"/>
                </a:cubicBezTo>
                <a:lnTo>
                  <a:pt x="1814166" y="1899991"/>
                </a:lnTo>
                <a:lnTo>
                  <a:pt x="1815913" y="1899543"/>
                </a:lnTo>
                <a:cubicBezTo>
                  <a:pt x="1822934" y="1895141"/>
                  <a:pt x="1829955" y="1888543"/>
                  <a:pt x="1836976" y="1881942"/>
                </a:cubicBezTo>
                <a:cubicBezTo>
                  <a:pt x="1848676" y="1866541"/>
                  <a:pt x="1860377" y="1848941"/>
                  <a:pt x="1872077" y="1848941"/>
                </a:cubicBezTo>
                <a:lnTo>
                  <a:pt x="1871795" y="1839382"/>
                </a:lnTo>
                <a:lnTo>
                  <a:pt x="1859917" y="1838627"/>
                </a:lnTo>
                <a:cubicBezTo>
                  <a:pt x="1852556" y="1836659"/>
                  <a:pt x="1844757" y="1834442"/>
                  <a:pt x="1835332" y="1835739"/>
                </a:cubicBezTo>
                <a:cubicBezTo>
                  <a:pt x="1828110" y="1822753"/>
                  <a:pt x="1805767" y="1823359"/>
                  <a:pt x="1796680" y="1804873"/>
                </a:cubicBezTo>
                <a:cubicBezTo>
                  <a:pt x="1802612" y="1801589"/>
                  <a:pt x="1810555" y="1801113"/>
                  <a:pt x="1819217" y="1802505"/>
                </a:cubicBezTo>
                <a:cubicBezTo>
                  <a:pt x="1832212" y="1804591"/>
                  <a:pt x="1846829" y="1810877"/>
                  <a:pt x="1858722" y="1818188"/>
                </a:cubicBezTo>
                <a:lnTo>
                  <a:pt x="1871738" y="1827864"/>
                </a:lnTo>
                <a:lnTo>
                  <a:pt x="1873394" y="1819241"/>
                </a:lnTo>
                <a:cubicBezTo>
                  <a:pt x="1874857" y="1815941"/>
                  <a:pt x="1877343" y="1812641"/>
                  <a:pt x="1881439" y="1809340"/>
                </a:cubicBezTo>
                <a:cubicBezTo>
                  <a:pt x="1925902" y="1800541"/>
                  <a:pt x="1925902" y="1782940"/>
                  <a:pt x="1961004" y="1741139"/>
                </a:cubicBezTo>
                <a:cubicBezTo>
                  <a:pt x="1979725" y="1734539"/>
                  <a:pt x="1944623" y="1756540"/>
                  <a:pt x="1956324" y="1760939"/>
                </a:cubicBezTo>
                <a:cubicBezTo>
                  <a:pt x="1963344" y="1756540"/>
                  <a:pt x="1968024" y="1752139"/>
                  <a:pt x="1975044" y="1745539"/>
                </a:cubicBezTo>
                <a:cubicBezTo>
                  <a:pt x="1982065" y="1741139"/>
                  <a:pt x="1986745" y="1736740"/>
                  <a:pt x="1993766" y="1732340"/>
                </a:cubicBezTo>
                <a:cubicBezTo>
                  <a:pt x="2005465" y="1721338"/>
                  <a:pt x="2019508" y="1712538"/>
                  <a:pt x="2033549" y="1701538"/>
                </a:cubicBezTo>
                <a:cubicBezTo>
                  <a:pt x="2047588" y="1692738"/>
                  <a:pt x="2059291" y="1681738"/>
                  <a:pt x="2073331" y="1672938"/>
                </a:cubicBezTo>
                <a:cubicBezTo>
                  <a:pt x="2087373" y="1664138"/>
                  <a:pt x="2101414" y="1653137"/>
                  <a:pt x="2115454" y="1644337"/>
                </a:cubicBezTo>
                <a:cubicBezTo>
                  <a:pt x="2129495" y="1635537"/>
                  <a:pt x="2141195" y="1624536"/>
                  <a:pt x="2155238" y="1613536"/>
                </a:cubicBezTo>
                <a:lnTo>
                  <a:pt x="2161394" y="1608473"/>
                </a:lnTo>
                <a:lnTo>
                  <a:pt x="2151126" y="1604849"/>
                </a:lnTo>
                <a:cubicBezTo>
                  <a:pt x="2153611" y="1582449"/>
                  <a:pt x="2162546" y="1574359"/>
                  <a:pt x="2176196" y="1572074"/>
                </a:cubicBezTo>
                <a:cubicBezTo>
                  <a:pt x="2180321" y="1577155"/>
                  <a:pt x="2182221" y="1582676"/>
                  <a:pt x="2182398" y="1587867"/>
                </a:cubicBezTo>
                <a:lnTo>
                  <a:pt x="2179646" y="1593458"/>
                </a:lnTo>
                <a:lnTo>
                  <a:pt x="2192680" y="1582737"/>
                </a:lnTo>
                <a:cubicBezTo>
                  <a:pt x="2204380" y="1571736"/>
                  <a:pt x="2216082" y="1560737"/>
                  <a:pt x="2227782" y="1549736"/>
                </a:cubicBezTo>
                <a:cubicBezTo>
                  <a:pt x="2234803" y="1543136"/>
                  <a:pt x="2239483" y="1536535"/>
                  <a:pt x="2244164" y="1529935"/>
                </a:cubicBezTo>
                <a:cubicBezTo>
                  <a:pt x="2244164" y="1529935"/>
                  <a:pt x="2244164" y="1529935"/>
                  <a:pt x="2248843" y="1525534"/>
                </a:cubicBezTo>
                <a:cubicBezTo>
                  <a:pt x="2260545" y="1518936"/>
                  <a:pt x="2223101" y="1536535"/>
                  <a:pt x="2274584" y="1512335"/>
                </a:cubicBezTo>
                <a:cubicBezTo>
                  <a:pt x="2274584" y="1512335"/>
                  <a:pt x="2274584" y="1512335"/>
                  <a:pt x="2274585" y="1510135"/>
                </a:cubicBezTo>
                <a:cubicBezTo>
                  <a:pt x="2274585" y="1510135"/>
                  <a:pt x="2274585" y="1510135"/>
                  <a:pt x="2276925" y="1507934"/>
                </a:cubicBezTo>
                <a:cubicBezTo>
                  <a:pt x="2276924" y="1505735"/>
                  <a:pt x="2276925" y="1503536"/>
                  <a:pt x="2279266" y="1501334"/>
                </a:cubicBezTo>
                <a:cubicBezTo>
                  <a:pt x="2274584" y="1494735"/>
                  <a:pt x="2269905" y="1494735"/>
                  <a:pt x="2267564" y="1494735"/>
                </a:cubicBezTo>
                <a:cubicBezTo>
                  <a:pt x="2267564" y="1494735"/>
                  <a:pt x="2267564" y="1494735"/>
                  <a:pt x="2267564" y="1496934"/>
                </a:cubicBezTo>
                <a:cubicBezTo>
                  <a:pt x="2267564" y="1496934"/>
                  <a:pt x="2267564" y="1496934"/>
                  <a:pt x="2265226" y="1496934"/>
                </a:cubicBezTo>
                <a:cubicBezTo>
                  <a:pt x="2258204" y="1501334"/>
                  <a:pt x="2248843" y="1505735"/>
                  <a:pt x="2239483" y="1510135"/>
                </a:cubicBezTo>
                <a:cubicBezTo>
                  <a:pt x="2237143" y="1510135"/>
                  <a:pt x="2237143" y="1510135"/>
                  <a:pt x="2237143" y="1510135"/>
                </a:cubicBezTo>
                <a:cubicBezTo>
                  <a:pt x="2234803" y="1510135"/>
                  <a:pt x="2232461" y="1510135"/>
                  <a:pt x="2230122" y="1505735"/>
                </a:cubicBezTo>
                <a:cubicBezTo>
                  <a:pt x="2232461" y="1505735"/>
                  <a:pt x="2232462" y="1503535"/>
                  <a:pt x="2232462" y="1503535"/>
                </a:cubicBezTo>
                <a:cubicBezTo>
                  <a:pt x="2234803" y="1501334"/>
                  <a:pt x="2234803" y="1501334"/>
                  <a:pt x="2234803" y="1501334"/>
                </a:cubicBezTo>
                <a:lnTo>
                  <a:pt x="2236064" y="1500595"/>
                </a:lnTo>
                <a:lnTo>
                  <a:pt x="2236448" y="1500406"/>
                </a:lnTo>
                <a:cubicBezTo>
                  <a:pt x="2240361" y="1498447"/>
                  <a:pt x="2247674" y="1494735"/>
                  <a:pt x="2260545" y="1488134"/>
                </a:cubicBezTo>
                <a:cubicBezTo>
                  <a:pt x="2260545" y="1488134"/>
                  <a:pt x="2260545" y="1488134"/>
                  <a:pt x="2262884" y="1488134"/>
                </a:cubicBezTo>
                <a:cubicBezTo>
                  <a:pt x="2262884" y="1488134"/>
                  <a:pt x="2262884" y="1488134"/>
                  <a:pt x="2262884" y="1485933"/>
                </a:cubicBezTo>
                <a:cubicBezTo>
                  <a:pt x="2262884" y="1485933"/>
                  <a:pt x="2262884" y="1483734"/>
                  <a:pt x="2265226" y="1483734"/>
                </a:cubicBezTo>
                <a:cubicBezTo>
                  <a:pt x="2265226" y="1481534"/>
                  <a:pt x="2267564" y="1481534"/>
                  <a:pt x="2269905" y="1479334"/>
                </a:cubicBezTo>
                <a:cubicBezTo>
                  <a:pt x="2272245" y="1477135"/>
                  <a:pt x="2274585" y="1472734"/>
                  <a:pt x="2276925" y="1466135"/>
                </a:cubicBezTo>
                <a:cubicBezTo>
                  <a:pt x="2281606" y="1474934"/>
                  <a:pt x="2274585" y="1474935"/>
                  <a:pt x="2276925" y="1481534"/>
                </a:cubicBezTo>
                <a:cubicBezTo>
                  <a:pt x="2281606" y="1485933"/>
                  <a:pt x="2288625" y="1485933"/>
                  <a:pt x="2293306" y="1483734"/>
                </a:cubicBezTo>
                <a:cubicBezTo>
                  <a:pt x="2297987" y="1479334"/>
                  <a:pt x="2286285" y="1479334"/>
                  <a:pt x="2288626" y="1470534"/>
                </a:cubicBezTo>
                <a:cubicBezTo>
                  <a:pt x="2297987" y="1477135"/>
                  <a:pt x="2300327" y="1468334"/>
                  <a:pt x="2300327" y="1459534"/>
                </a:cubicBezTo>
                <a:cubicBezTo>
                  <a:pt x="2309687" y="1455134"/>
                  <a:pt x="2302666" y="1463934"/>
                  <a:pt x="2309687" y="1470534"/>
                </a:cubicBezTo>
                <a:cubicBezTo>
                  <a:pt x="2316708" y="1468333"/>
                  <a:pt x="2309687" y="1457333"/>
                  <a:pt x="2305008" y="1446334"/>
                </a:cubicBezTo>
                <a:cubicBezTo>
                  <a:pt x="2307348" y="1446334"/>
                  <a:pt x="2307348" y="1446334"/>
                  <a:pt x="2309687" y="1446334"/>
                </a:cubicBezTo>
                <a:cubicBezTo>
                  <a:pt x="2309687" y="1446334"/>
                  <a:pt x="2312029" y="1446334"/>
                  <a:pt x="2314368" y="1446335"/>
                </a:cubicBezTo>
                <a:cubicBezTo>
                  <a:pt x="2316708" y="1448533"/>
                  <a:pt x="2319048" y="1452934"/>
                  <a:pt x="2321389" y="1455134"/>
                </a:cubicBezTo>
                <a:lnTo>
                  <a:pt x="2350575" y="1435377"/>
                </a:lnTo>
                <a:lnTo>
                  <a:pt x="2329875" y="1420773"/>
                </a:lnTo>
                <a:cubicBezTo>
                  <a:pt x="2307702" y="1391197"/>
                  <a:pt x="2301711" y="1332339"/>
                  <a:pt x="2337077" y="1319363"/>
                </a:cubicBezTo>
                <a:cubicBezTo>
                  <a:pt x="2349285" y="1331166"/>
                  <a:pt x="2360576" y="1345070"/>
                  <a:pt x="2368762" y="1362418"/>
                </a:cubicBezTo>
                <a:cubicBezTo>
                  <a:pt x="2372856" y="1371092"/>
                  <a:pt x="2376173" y="1380628"/>
                  <a:pt x="2378441" y="1391194"/>
                </a:cubicBezTo>
                <a:lnTo>
                  <a:pt x="2380750" y="1415049"/>
                </a:lnTo>
                <a:lnTo>
                  <a:pt x="2414995" y="1395733"/>
                </a:lnTo>
                <a:lnTo>
                  <a:pt x="2428096" y="1388695"/>
                </a:lnTo>
                <a:lnTo>
                  <a:pt x="2421424" y="1363969"/>
                </a:lnTo>
                <a:cubicBezTo>
                  <a:pt x="2433025" y="1363757"/>
                  <a:pt x="2442513" y="1367386"/>
                  <a:pt x="2450209" y="1373441"/>
                </a:cubicBezTo>
                <a:lnTo>
                  <a:pt x="2454156" y="1378697"/>
                </a:lnTo>
                <a:lnTo>
                  <a:pt x="2564765" y="1334131"/>
                </a:lnTo>
                <a:cubicBezTo>
                  <a:pt x="2578807" y="1327531"/>
                  <a:pt x="2595188" y="1327531"/>
                  <a:pt x="2590507" y="1329732"/>
                </a:cubicBezTo>
                <a:cubicBezTo>
                  <a:pt x="2598697" y="1325331"/>
                  <a:pt x="2608643" y="1320381"/>
                  <a:pt x="2619467" y="1315705"/>
                </a:cubicBezTo>
                <a:lnTo>
                  <a:pt x="2642480" y="1307384"/>
                </a:lnTo>
                <a:lnTo>
                  <a:pt x="2638566" y="1291396"/>
                </a:lnTo>
                <a:lnTo>
                  <a:pt x="2638544" y="1289132"/>
                </a:lnTo>
                <a:lnTo>
                  <a:pt x="2624226" y="1280520"/>
                </a:lnTo>
                <a:cubicBezTo>
                  <a:pt x="2626286" y="1270908"/>
                  <a:pt x="2630491" y="1266113"/>
                  <a:pt x="2635254" y="1264571"/>
                </a:cubicBezTo>
                <a:lnTo>
                  <a:pt x="2638303" y="1264945"/>
                </a:lnTo>
                <a:lnTo>
                  <a:pt x="2638249" y="1259538"/>
                </a:lnTo>
                <a:cubicBezTo>
                  <a:pt x="2651326" y="1264904"/>
                  <a:pt x="2662647" y="1273318"/>
                  <a:pt x="2672033" y="1283466"/>
                </a:cubicBezTo>
                <a:lnTo>
                  <a:pt x="2684594" y="1302900"/>
                </a:lnTo>
                <a:lnTo>
                  <a:pt x="2702835" y="1314332"/>
                </a:lnTo>
                <a:cubicBezTo>
                  <a:pt x="2704590" y="1291231"/>
                  <a:pt x="2726090" y="1300306"/>
                  <a:pt x="2747591" y="1296077"/>
                </a:cubicBezTo>
                <a:lnTo>
                  <a:pt x="2753760" y="1293004"/>
                </a:lnTo>
                <a:lnTo>
                  <a:pt x="2761647" y="1266364"/>
                </a:lnTo>
                <a:cubicBezTo>
                  <a:pt x="2768895" y="1255338"/>
                  <a:pt x="2779798" y="1248016"/>
                  <a:pt x="2796222" y="1245897"/>
                </a:cubicBezTo>
                <a:cubicBezTo>
                  <a:pt x="2795622" y="1251543"/>
                  <a:pt x="2800997" y="1251778"/>
                  <a:pt x="2806371" y="1252013"/>
                </a:cubicBezTo>
                <a:lnTo>
                  <a:pt x="2807826" y="1263375"/>
                </a:lnTo>
                <a:lnTo>
                  <a:pt x="2843243" y="1254929"/>
                </a:lnTo>
                <a:cubicBezTo>
                  <a:pt x="2871325" y="1248330"/>
                  <a:pt x="2897068" y="1243929"/>
                  <a:pt x="2904088" y="1221929"/>
                </a:cubicBezTo>
                <a:cubicBezTo>
                  <a:pt x="2934511" y="1215330"/>
                  <a:pt x="2957912" y="1215330"/>
                  <a:pt x="2981315" y="1215330"/>
                </a:cubicBezTo>
                <a:cubicBezTo>
                  <a:pt x="2993016" y="1215330"/>
                  <a:pt x="3004715" y="1215330"/>
                  <a:pt x="3016417" y="1213129"/>
                </a:cubicBezTo>
                <a:cubicBezTo>
                  <a:pt x="3028118" y="1210929"/>
                  <a:pt x="3039820" y="1208729"/>
                  <a:pt x="3053859" y="1202129"/>
                </a:cubicBezTo>
                <a:cubicBezTo>
                  <a:pt x="3051519" y="1213129"/>
                  <a:pt x="3049180" y="1224130"/>
                  <a:pt x="3063221" y="1228530"/>
                </a:cubicBezTo>
                <a:cubicBezTo>
                  <a:pt x="3093643" y="1221929"/>
                  <a:pt x="3067901" y="1213129"/>
                  <a:pt x="3077261" y="1197728"/>
                </a:cubicBezTo>
                <a:cubicBezTo>
                  <a:pt x="3107684" y="1199929"/>
                  <a:pt x="3140446" y="1188928"/>
                  <a:pt x="3175548" y="1180129"/>
                </a:cubicBezTo>
                <a:cubicBezTo>
                  <a:pt x="3191929" y="1175729"/>
                  <a:pt x="3210650" y="1171328"/>
                  <a:pt x="3229371" y="1169128"/>
                </a:cubicBezTo>
                <a:cubicBezTo>
                  <a:pt x="3238733" y="1166928"/>
                  <a:pt x="3248094" y="1166928"/>
                  <a:pt x="3257454" y="1166928"/>
                </a:cubicBezTo>
                <a:cubicBezTo>
                  <a:pt x="3266814" y="1166928"/>
                  <a:pt x="3276175" y="1169128"/>
                  <a:pt x="3285535" y="1171328"/>
                </a:cubicBezTo>
                <a:cubicBezTo>
                  <a:pt x="3306598" y="1166928"/>
                  <a:pt x="3285537" y="1160328"/>
                  <a:pt x="3297237" y="1153728"/>
                </a:cubicBezTo>
                <a:cubicBezTo>
                  <a:pt x="3330000" y="1147127"/>
                  <a:pt x="3353400" y="1149328"/>
                  <a:pt x="3372122" y="1149328"/>
                </a:cubicBezTo>
                <a:cubicBezTo>
                  <a:pt x="3388502" y="1149328"/>
                  <a:pt x="3402544" y="1151528"/>
                  <a:pt x="3418925" y="1144928"/>
                </a:cubicBezTo>
                <a:cubicBezTo>
                  <a:pt x="3423605" y="1158127"/>
                  <a:pt x="3435307" y="1162528"/>
                  <a:pt x="3461047" y="1160328"/>
                </a:cubicBezTo>
                <a:cubicBezTo>
                  <a:pt x="3461047" y="1164729"/>
                  <a:pt x="3449346" y="1162528"/>
                  <a:pt x="3442326" y="1164729"/>
                </a:cubicBezTo>
                <a:cubicBezTo>
                  <a:pt x="3439986" y="1175729"/>
                  <a:pt x="3456367" y="1173529"/>
                  <a:pt x="3461047" y="1177928"/>
                </a:cubicBezTo>
                <a:cubicBezTo>
                  <a:pt x="3468069" y="1173528"/>
                  <a:pt x="3458708" y="1164729"/>
                  <a:pt x="3484449" y="1169128"/>
                </a:cubicBezTo>
                <a:cubicBezTo>
                  <a:pt x="3482109" y="1175729"/>
                  <a:pt x="3465728" y="1173529"/>
                  <a:pt x="3472749" y="1186728"/>
                </a:cubicBezTo>
                <a:cubicBezTo>
                  <a:pt x="3447008" y="1193329"/>
                  <a:pt x="3425944" y="1177928"/>
                  <a:pt x="3425945" y="1204330"/>
                </a:cubicBezTo>
                <a:cubicBezTo>
                  <a:pt x="3411904" y="1186728"/>
                  <a:pt x="3395524" y="1191129"/>
                  <a:pt x="3379142" y="1199929"/>
                </a:cubicBezTo>
                <a:cubicBezTo>
                  <a:pt x="3362763" y="1206529"/>
                  <a:pt x="3341701" y="1217529"/>
                  <a:pt x="3318298" y="1210929"/>
                </a:cubicBezTo>
                <a:cubicBezTo>
                  <a:pt x="3322978" y="1226329"/>
                  <a:pt x="3337018" y="1224130"/>
                  <a:pt x="3351061" y="1217529"/>
                </a:cubicBezTo>
                <a:cubicBezTo>
                  <a:pt x="3365102" y="1213129"/>
                  <a:pt x="3379142" y="1208729"/>
                  <a:pt x="3383821" y="1221929"/>
                </a:cubicBezTo>
                <a:cubicBezTo>
                  <a:pt x="3404883" y="1219729"/>
                  <a:pt x="3411904" y="1204330"/>
                  <a:pt x="3430627" y="1213129"/>
                </a:cubicBezTo>
                <a:cubicBezTo>
                  <a:pt x="3430627" y="1221929"/>
                  <a:pt x="3411905" y="1215328"/>
                  <a:pt x="3407223" y="1221929"/>
                </a:cubicBezTo>
                <a:cubicBezTo>
                  <a:pt x="3416584" y="1232930"/>
                  <a:pt x="3449346" y="1224130"/>
                  <a:pt x="3461047" y="1221929"/>
                </a:cubicBezTo>
                <a:cubicBezTo>
                  <a:pt x="3461047" y="1217529"/>
                  <a:pt x="3454026" y="1219729"/>
                  <a:pt x="3449347" y="1217529"/>
                </a:cubicBezTo>
                <a:cubicBezTo>
                  <a:pt x="3456368" y="1215328"/>
                  <a:pt x="3500831" y="1210929"/>
                  <a:pt x="3484450" y="1221929"/>
                </a:cubicBezTo>
                <a:cubicBezTo>
                  <a:pt x="3496150" y="1219729"/>
                  <a:pt x="3507851" y="1217529"/>
                  <a:pt x="3514870" y="1210929"/>
                </a:cubicBezTo>
                <a:cubicBezTo>
                  <a:pt x="3531254" y="1210929"/>
                  <a:pt x="3533594" y="1217529"/>
                  <a:pt x="3524231" y="1224130"/>
                </a:cubicBezTo>
                <a:cubicBezTo>
                  <a:pt x="3538273" y="1224130"/>
                  <a:pt x="3540614" y="1213129"/>
                  <a:pt x="3526573" y="1210929"/>
                </a:cubicBezTo>
                <a:cubicBezTo>
                  <a:pt x="3538858" y="1204329"/>
                  <a:pt x="3545878" y="1212579"/>
                  <a:pt x="3560468" y="1218973"/>
                </a:cubicBezTo>
                <a:lnTo>
                  <a:pt x="3571919" y="1222331"/>
                </a:lnTo>
                <a:lnTo>
                  <a:pt x="3572340" y="1219069"/>
                </a:lnTo>
                <a:lnTo>
                  <a:pt x="3569903" y="1216911"/>
                </a:lnTo>
                <a:cubicBezTo>
                  <a:pt x="3568477" y="1215329"/>
                  <a:pt x="3568257" y="1214504"/>
                  <a:pt x="3568989" y="1214229"/>
                </a:cubicBezTo>
                <a:lnTo>
                  <a:pt x="3572845" y="1215155"/>
                </a:lnTo>
                <a:lnTo>
                  <a:pt x="3575288" y="1196209"/>
                </a:lnTo>
                <a:cubicBezTo>
                  <a:pt x="3577941" y="1176134"/>
                  <a:pt x="3582012" y="1155641"/>
                  <a:pt x="3595356" y="1131399"/>
                </a:cubicBezTo>
                <a:cubicBezTo>
                  <a:pt x="3602500" y="1137416"/>
                  <a:pt x="3606789" y="1148082"/>
                  <a:pt x="3608528" y="1160767"/>
                </a:cubicBezTo>
                <a:cubicBezTo>
                  <a:pt x="3611140" y="1179797"/>
                  <a:pt x="3608018" y="1203373"/>
                  <a:pt x="3600205" y="1222621"/>
                </a:cubicBezTo>
                <a:lnTo>
                  <a:pt x="3599466" y="1223821"/>
                </a:lnTo>
                <a:lnTo>
                  <a:pt x="3606137" y="1226329"/>
                </a:lnTo>
                <a:cubicBezTo>
                  <a:pt x="3615498" y="1228530"/>
                  <a:pt x="3622519" y="1228530"/>
                  <a:pt x="3624860" y="1226329"/>
                </a:cubicBezTo>
                <a:cubicBezTo>
                  <a:pt x="3622520" y="1221929"/>
                  <a:pt x="3620180" y="1219729"/>
                  <a:pt x="3620178" y="1213130"/>
                </a:cubicBezTo>
                <a:cubicBezTo>
                  <a:pt x="3626029" y="1214228"/>
                  <a:pt x="3627198" y="1218629"/>
                  <a:pt x="3629247" y="1222479"/>
                </a:cubicBezTo>
                <a:lnTo>
                  <a:pt x="3634991" y="1224904"/>
                </a:lnTo>
                <a:lnTo>
                  <a:pt x="3630211" y="1219213"/>
                </a:lnTo>
                <a:cubicBezTo>
                  <a:pt x="3627850" y="1213880"/>
                  <a:pt x="3628326" y="1207441"/>
                  <a:pt x="3634578" y="1197505"/>
                </a:cubicBezTo>
                <a:cubicBezTo>
                  <a:pt x="3646313" y="1187937"/>
                  <a:pt x="3663157" y="1183884"/>
                  <a:pt x="3674512" y="1179466"/>
                </a:cubicBezTo>
                <a:cubicBezTo>
                  <a:pt x="3692499" y="1159961"/>
                  <a:pt x="3674753" y="1101841"/>
                  <a:pt x="3664544" y="1090807"/>
                </a:cubicBezTo>
                <a:cubicBezTo>
                  <a:pt x="3633534" y="1062857"/>
                  <a:pt x="3615165" y="1087512"/>
                  <a:pt x="3599470" y="1076112"/>
                </a:cubicBezTo>
                <a:cubicBezTo>
                  <a:pt x="3583773" y="1064713"/>
                  <a:pt x="3596275" y="1044843"/>
                  <a:pt x="3596275" y="1044843"/>
                </a:cubicBezTo>
                <a:cubicBezTo>
                  <a:pt x="3608010" y="1035275"/>
                  <a:pt x="3629576" y="1041888"/>
                  <a:pt x="3640548" y="1042622"/>
                </a:cubicBezTo>
                <a:cubicBezTo>
                  <a:pt x="3651903" y="1038202"/>
                  <a:pt x="3658155" y="1028268"/>
                  <a:pt x="3664022" y="1023484"/>
                </a:cubicBezTo>
                <a:cubicBezTo>
                  <a:pt x="3654196" y="1007299"/>
                  <a:pt x="3698331" y="932601"/>
                  <a:pt x="3704199" y="927817"/>
                </a:cubicBezTo>
                <a:cubicBezTo>
                  <a:pt x="3710449" y="917882"/>
                  <a:pt x="3706874" y="891763"/>
                  <a:pt x="3696664" y="880728"/>
                </a:cubicBezTo>
                <a:cubicBezTo>
                  <a:pt x="3686072" y="874846"/>
                  <a:pt x="3675481" y="868963"/>
                  <a:pt x="3665273" y="857930"/>
                </a:cubicBezTo>
                <a:lnTo>
                  <a:pt x="3663988" y="856623"/>
                </a:lnTo>
                <a:lnTo>
                  <a:pt x="3664036" y="857700"/>
                </a:lnTo>
                <a:cubicBezTo>
                  <a:pt x="3659820" y="861677"/>
                  <a:pt x="3663629" y="861741"/>
                  <a:pt x="3663223" y="865782"/>
                </a:cubicBezTo>
                <a:cubicBezTo>
                  <a:pt x="3650574" y="877715"/>
                  <a:pt x="3638741" y="881566"/>
                  <a:pt x="3628125" y="873292"/>
                </a:cubicBezTo>
                <a:cubicBezTo>
                  <a:pt x="3621319" y="865081"/>
                  <a:pt x="3611110" y="852767"/>
                  <a:pt x="3619948" y="840768"/>
                </a:cubicBezTo>
                <a:cubicBezTo>
                  <a:pt x="3623759" y="840832"/>
                  <a:pt x="3624165" y="836791"/>
                  <a:pt x="3627974" y="836855"/>
                </a:cubicBezTo>
                <a:cubicBezTo>
                  <a:pt x="3627974" y="836855"/>
                  <a:pt x="3631987" y="834898"/>
                  <a:pt x="3637752" y="834488"/>
                </a:cubicBezTo>
                <a:lnTo>
                  <a:pt x="3655281" y="840464"/>
                </a:lnTo>
                <a:lnTo>
                  <a:pt x="3655828" y="836596"/>
                </a:lnTo>
                <a:cubicBezTo>
                  <a:pt x="3656210" y="831446"/>
                  <a:pt x="3662076" y="826661"/>
                  <a:pt x="3673050" y="827393"/>
                </a:cubicBezTo>
                <a:cubicBezTo>
                  <a:pt x="3684787" y="817824"/>
                  <a:pt x="3701630" y="813772"/>
                  <a:pt x="3701630" y="813772"/>
                </a:cubicBezTo>
                <a:cubicBezTo>
                  <a:pt x="3712985" y="809352"/>
                  <a:pt x="3702774" y="798320"/>
                  <a:pt x="3708644" y="793535"/>
                </a:cubicBezTo>
                <a:cubicBezTo>
                  <a:pt x="3726630" y="774030"/>
                  <a:pt x="3757640" y="801980"/>
                  <a:pt x="3763509" y="797195"/>
                </a:cubicBezTo>
                <a:cubicBezTo>
                  <a:pt x="3769378" y="792411"/>
                  <a:pt x="3771668" y="761508"/>
                  <a:pt x="3783406" y="751938"/>
                </a:cubicBezTo>
                <a:cubicBezTo>
                  <a:pt x="3783789" y="746787"/>
                  <a:pt x="3795143" y="742369"/>
                  <a:pt x="3801011" y="737584"/>
                </a:cubicBezTo>
                <a:cubicBezTo>
                  <a:pt x="3813894" y="712564"/>
                  <a:pt x="3809935" y="691595"/>
                  <a:pt x="3794622" y="675045"/>
                </a:cubicBezTo>
                <a:cubicBezTo>
                  <a:pt x="3784412" y="664010"/>
                  <a:pt x="3773440" y="663280"/>
                  <a:pt x="3757743" y="651880"/>
                </a:cubicBezTo>
                <a:cubicBezTo>
                  <a:pt x="3747534" y="640846"/>
                  <a:pt x="3742429" y="635329"/>
                  <a:pt x="3748298" y="630545"/>
                </a:cubicBezTo>
                <a:cubicBezTo>
                  <a:pt x="3748298" y="630545"/>
                  <a:pt x="3748298" y="630545"/>
                  <a:pt x="3716906" y="607747"/>
                </a:cubicBezTo>
                <a:cubicBezTo>
                  <a:pt x="3711801" y="602228"/>
                  <a:pt x="3712185" y="597079"/>
                  <a:pt x="3712185" y="597079"/>
                </a:cubicBezTo>
                <a:cubicBezTo>
                  <a:pt x="3712185" y="597079"/>
                  <a:pt x="3712185" y="597079"/>
                  <a:pt x="3722775" y="602962"/>
                </a:cubicBezTo>
                <a:cubicBezTo>
                  <a:pt x="3722775" y="602962"/>
                  <a:pt x="3727879" y="608479"/>
                  <a:pt x="3732984" y="613995"/>
                </a:cubicBezTo>
                <a:cubicBezTo>
                  <a:pt x="3732984" y="613995"/>
                  <a:pt x="3738470" y="614361"/>
                  <a:pt x="3743958" y="614728"/>
                </a:cubicBezTo>
                <a:cubicBezTo>
                  <a:pt x="3749063" y="620244"/>
                  <a:pt x="3738090" y="619512"/>
                  <a:pt x="3748681" y="625394"/>
                </a:cubicBezTo>
                <a:cubicBezTo>
                  <a:pt x="3748681" y="625394"/>
                  <a:pt x="3787087" y="627957"/>
                  <a:pt x="3781601" y="627592"/>
                </a:cubicBezTo>
                <a:cubicBezTo>
                  <a:pt x="3791809" y="638623"/>
                  <a:pt x="3796149" y="654442"/>
                  <a:pt x="3806740" y="660324"/>
                </a:cubicBezTo>
                <a:cubicBezTo>
                  <a:pt x="3822055" y="676874"/>
                  <a:pt x="3844002" y="678340"/>
                  <a:pt x="3867092" y="664352"/>
                </a:cubicBezTo>
                <a:cubicBezTo>
                  <a:pt x="3885462" y="639697"/>
                  <a:pt x="3894769" y="588557"/>
                  <a:pt x="3879073" y="577157"/>
                </a:cubicBezTo>
                <a:cubicBezTo>
                  <a:pt x="3908033" y="558386"/>
                  <a:pt x="3990331" y="563877"/>
                  <a:pt x="3996582" y="553941"/>
                </a:cubicBezTo>
                <a:cubicBezTo>
                  <a:pt x="4002833" y="544006"/>
                  <a:pt x="3999637" y="512735"/>
                  <a:pt x="4011374" y="503166"/>
                </a:cubicBezTo>
                <a:cubicBezTo>
                  <a:pt x="4018007" y="488081"/>
                  <a:pt x="4055268" y="506095"/>
                  <a:pt x="4061137" y="501310"/>
                </a:cubicBezTo>
                <a:cubicBezTo>
                  <a:pt x="4061517" y="496160"/>
                  <a:pt x="4039953" y="489545"/>
                  <a:pt x="4052073" y="474826"/>
                </a:cubicBezTo>
                <a:cubicBezTo>
                  <a:pt x="4063810" y="465257"/>
                  <a:pt x="4068914" y="470773"/>
                  <a:pt x="4074400" y="471140"/>
                </a:cubicBezTo>
                <a:cubicBezTo>
                  <a:pt x="4095200" y="488055"/>
                  <a:pt x="4077977" y="497259"/>
                  <a:pt x="4088187" y="508293"/>
                </a:cubicBezTo>
                <a:cubicBezTo>
                  <a:pt x="4111278" y="494305"/>
                  <a:pt x="4144198" y="496502"/>
                  <a:pt x="4155937" y="486932"/>
                </a:cubicBezTo>
                <a:cubicBezTo>
                  <a:pt x="4162186" y="476997"/>
                  <a:pt x="4154269" y="435059"/>
                  <a:pt x="4149163" y="429543"/>
                </a:cubicBezTo>
                <a:cubicBezTo>
                  <a:pt x="4138954" y="418509"/>
                  <a:pt x="4109995" y="437281"/>
                  <a:pt x="4094297" y="425882"/>
                </a:cubicBezTo>
                <a:cubicBezTo>
                  <a:pt x="4106418" y="411163"/>
                  <a:pt x="4122112" y="422562"/>
                  <a:pt x="4139337" y="413358"/>
                </a:cubicBezTo>
                <a:cubicBezTo>
                  <a:pt x="4124787" y="386507"/>
                  <a:pt x="4129369" y="324699"/>
                  <a:pt x="4135238" y="319915"/>
                </a:cubicBezTo>
                <a:cubicBezTo>
                  <a:pt x="4169060" y="384286"/>
                  <a:pt x="4192673" y="437622"/>
                  <a:pt x="4218196" y="465206"/>
                </a:cubicBezTo>
                <a:cubicBezTo>
                  <a:pt x="4233894" y="476606"/>
                  <a:pt x="4234276" y="471454"/>
                  <a:pt x="4251498" y="462251"/>
                </a:cubicBezTo>
                <a:cubicBezTo>
                  <a:pt x="4251498" y="462251"/>
                  <a:pt x="4251498" y="462251"/>
                  <a:pt x="4290286" y="459663"/>
                </a:cubicBezTo>
                <a:cubicBezTo>
                  <a:pt x="4311851" y="466277"/>
                  <a:pt x="4328692" y="462226"/>
                  <a:pt x="4345152" y="463323"/>
                </a:cubicBezTo>
                <a:cubicBezTo>
                  <a:pt x="4345152" y="463323"/>
                  <a:pt x="4345152" y="463323"/>
                  <a:pt x="4374877" y="434250"/>
                </a:cubicBezTo>
                <a:cubicBezTo>
                  <a:pt x="4404982" y="400026"/>
                  <a:pt x="4398213" y="342639"/>
                  <a:pt x="4398213" y="342639"/>
                </a:cubicBezTo>
                <a:cubicBezTo>
                  <a:pt x="4398594" y="337486"/>
                  <a:pt x="4406753" y="301799"/>
                  <a:pt x="4401266" y="301432"/>
                </a:cubicBezTo>
                <a:cubicBezTo>
                  <a:pt x="4412621" y="297013"/>
                  <a:pt x="4418873" y="287078"/>
                  <a:pt x="4430228" y="282661"/>
                </a:cubicBezTo>
                <a:close/>
                <a:moveTo>
                  <a:pt x="3126663" y="0"/>
                </a:moveTo>
                <a:cubicBezTo>
                  <a:pt x="3162927" y="20005"/>
                  <a:pt x="3131046" y="53599"/>
                  <a:pt x="3109204" y="51145"/>
                </a:cubicBezTo>
                <a:cubicBezTo>
                  <a:pt x="3089322" y="32981"/>
                  <a:pt x="3104167" y="2784"/>
                  <a:pt x="3126663" y="0"/>
                </a:cubicBezTo>
                <a:close/>
              </a:path>
            </a:pathLst>
          </a:custGeom>
          <a:solidFill>
            <a:schemeClr val="tx1"/>
          </a:solidFill>
          <a:ln>
            <a:solidFill>
              <a:schemeClr val="tx1">
                <a:lumMod val="50000"/>
                <a:lumOff val="50000"/>
              </a:schemeClr>
            </a:solidFill>
          </a:ln>
          <a:effectLst>
            <a:reflection stA="45000" endPos="0" dist="50800" dir="5400000" sy="-100000" algn="bl" rotWithShape="0"/>
          </a:effectLst>
        </p:spPr>
      </p:pic>
    </p:spTree>
    <p:extLst>
      <p:ext uri="{BB962C8B-B14F-4D97-AF65-F5344CB8AC3E}">
        <p14:creationId xmlns:p14="http://schemas.microsoft.com/office/powerpoint/2010/main" val="19532268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theme/theme1.xml><?xml version="1.0" encoding="utf-8"?>
<a:theme xmlns:a="http://schemas.openxmlformats.org/drawingml/2006/main" name="Imogen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w="88900" cmpd="dbl">
          <a:solidFill>
            <a:schemeClr val="bg1"/>
          </a:solidFill>
          <a:prstDash val="dash"/>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1566</TotalTime>
  <Words>586</Words>
  <Application>Microsoft Office PowerPoint</Application>
  <PresentationFormat>On-screen Show (16:9)</PresentationFormat>
  <Paragraphs>75</Paragraphs>
  <Slides>19</Slides>
  <Notes>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Nixie One</vt:lpstr>
      <vt:lpstr>Times New Roman</vt:lpstr>
      <vt:lpstr>Calibri</vt:lpstr>
      <vt:lpstr>Helvetica Neue</vt:lpstr>
      <vt:lpstr>Arial</vt:lpstr>
      <vt:lpstr>Muli</vt:lpstr>
      <vt:lpstr>Imogen template</vt:lpstr>
      <vt:lpstr>ĐỒ ÁN CƠ SỞ</vt:lpstr>
      <vt:lpstr>Giới thiệu thành viên:</vt:lpstr>
      <vt:lpstr>Tổng quan về đề tài</vt:lpstr>
      <vt:lpstr>Tổng quan về đề tài</vt:lpstr>
      <vt:lpstr>Mục tiêu và phạm vi của đề tài</vt:lpstr>
      <vt:lpstr>Nội dung của đề tài</vt:lpstr>
      <vt:lpstr>PowerPoint Presentation</vt:lpstr>
      <vt:lpstr>PowerPoint Presentation</vt:lpstr>
      <vt:lpstr>PowerPoint Presentation</vt:lpstr>
      <vt:lpstr>PowerPoint Presentation</vt:lpstr>
      <vt:lpstr>PowerPoint Presentation</vt:lpstr>
      <vt:lpstr>Ứng dụng</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CƠ SỞ</dc:title>
  <dc:creator>Toan</dc:creator>
  <cp:lastModifiedBy>Toàn Nguyễn Quốc</cp:lastModifiedBy>
  <cp:revision>104</cp:revision>
  <dcterms:modified xsi:type="dcterms:W3CDTF">2021-06-10T15:37:10Z</dcterms:modified>
</cp:coreProperties>
</file>